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1" r:id="rId9"/>
    <p:sldId id="262" r:id="rId10"/>
    <p:sldId id="263" r:id="rId11"/>
    <p:sldId id="269" r:id="rId12"/>
    <p:sldId id="270" r:id="rId13"/>
    <p:sldId id="264" r:id="rId14"/>
    <p:sldId id="271" r:id="rId15"/>
    <p:sldId id="265" r:id="rId16"/>
    <p:sldId id="266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从</a:t>
            </a:r>
            <a:r>
              <a:rPr lang="zh-CN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外观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上估计</a:t>
            </a:r>
            <a:r>
              <a:rPr lang="zh-TW" altLang="en-US" dirty="0" smtClean="0"/>
              <a:t>，不一定是真的。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843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顽固的 </a:t>
            </a:r>
            <a:r>
              <a:rPr lang="en-US" altLang="zh-TW" dirty="0" smtClean="0"/>
              <a:t>obstinately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勉强；鲁莽地，不顾后果的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449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到底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8730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all.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6991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结果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695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2018/4/18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8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究竟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他们家里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穷不穷？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他说他想去英国、美国、中国，你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想去什么地方？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我已经在门口等你半个小时了，你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还要多久？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他每天都载妳去学校上课，他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是不是妳的男朋友？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来不来参加老师的生日派对？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8454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N.</a:t>
            </a:r>
            <a:r>
              <a:rPr lang="zh-TW" altLang="en-US" dirty="0" smtClean="0"/>
              <a:t>＋</a:t>
            </a:r>
            <a:r>
              <a:rPr lang="zh-TW" altLang="en-US" dirty="0"/>
              <a:t>究竟 </a:t>
            </a:r>
            <a:r>
              <a:rPr lang="en-US" altLang="zh-TW" dirty="0"/>
              <a:t>+ </a:t>
            </a:r>
            <a:r>
              <a:rPr lang="zh-TW" altLang="en-US" dirty="0"/>
              <a:t>是＋ </a:t>
            </a:r>
            <a:r>
              <a:rPr lang="en-US" altLang="zh-TW" dirty="0" smtClean="0"/>
              <a:t>N.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u="sng" dirty="0" smtClean="0"/>
              <a:t>孩子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孩子</a:t>
            </a:r>
            <a:r>
              <a:rPr lang="zh-TW" altLang="en-US" dirty="0" smtClean="0"/>
              <a:t>，总想着出去玩。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年轻人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年轻人</a:t>
            </a:r>
            <a:r>
              <a:rPr lang="zh-TW" altLang="en-US" dirty="0" smtClean="0"/>
              <a:t>，体力比老人好太多了。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家人</a:t>
            </a:r>
            <a:r>
              <a:rPr lang="zh-TW" altLang="en-US" dirty="0" smtClean="0">
                <a:solidFill>
                  <a:srgbClr val="FF0000"/>
                </a:solidFill>
              </a:rPr>
              <a:t>究竟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家人</a:t>
            </a:r>
            <a:r>
              <a:rPr lang="zh-TW" altLang="en-US" dirty="0" smtClean="0"/>
              <a:t>，不管发生什么事，他们还是会爱你。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00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v.</a:t>
            </a:r>
            <a:r>
              <a:rPr lang="zh-TW" altLang="en-US" dirty="0" smtClean="0"/>
              <a:t>个究竟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不管什么事，他总爱</a:t>
            </a:r>
            <a:r>
              <a:rPr lang="zh-TW" altLang="en-US" u="sng" dirty="0" smtClean="0"/>
              <a:t>问</a:t>
            </a:r>
            <a:r>
              <a:rPr lang="zh-TW" altLang="en-US" dirty="0" smtClean="0">
                <a:solidFill>
                  <a:srgbClr val="FF0000"/>
                </a:solidFill>
              </a:rPr>
              <a:t>个究竟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前面有好多人，我马上跑过去，想</a:t>
            </a:r>
            <a:r>
              <a:rPr lang="zh-TW" altLang="en-US" u="sng" dirty="0" smtClean="0"/>
              <a:t>看</a:t>
            </a:r>
            <a:r>
              <a:rPr lang="zh-TW" altLang="en-US" dirty="0" smtClean="0">
                <a:solidFill>
                  <a:srgbClr val="FF0000"/>
                </a:solidFill>
              </a:rPr>
              <a:t>个究竟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一发现不知道的事情，他马上</a:t>
            </a:r>
            <a:r>
              <a:rPr lang="zh-TW" altLang="en-US" u="sng" dirty="0" smtClean="0"/>
              <a:t>查</a:t>
            </a:r>
            <a:r>
              <a:rPr lang="zh-TW" altLang="en-US" dirty="0" smtClean="0">
                <a:solidFill>
                  <a:srgbClr val="FF0000"/>
                </a:solidFill>
              </a:rPr>
              <a:t>个究竟</a:t>
            </a:r>
            <a:r>
              <a:rPr lang="zh-TW" altLang="en-US" dirty="0" smtClean="0"/>
              <a:t>，所以她很聪明。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92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明明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他们哪里是在讨钱，</a:t>
            </a:r>
            <a:r>
              <a:rPr lang="zh-TW" altLang="en-US" dirty="0" smtClean="0">
                <a:solidFill>
                  <a:srgbClr val="FF0000"/>
                </a:solidFill>
              </a:rPr>
              <a:t>明明</a:t>
            </a:r>
            <a:r>
              <a:rPr lang="zh-TW" altLang="en-US" dirty="0" smtClean="0"/>
              <a:t>是在抢钱！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明明</a:t>
            </a:r>
            <a:r>
              <a:rPr lang="zh-TW" altLang="en-US" dirty="0" smtClean="0"/>
              <a:t>知道老师最讨厌学生作弊，你怎么还这么做？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明明</a:t>
            </a:r>
            <a:r>
              <a:rPr lang="zh-TW" altLang="en-US" dirty="0" smtClean="0"/>
              <a:t>知道全部的事情，为什么不跟我说？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你为什么告诉老师这句话是我说的？</a:t>
            </a:r>
            <a:r>
              <a:rPr lang="zh-TW" altLang="en-US" dirty="0" smtClean="0">
                <a:solidFill>
                  <a:srgbClr val="FF0000"/>
                </a:solidFill>
              </a:rPr>
              <a:t>明明</a:t>
            </a:r>
            <a:r>
              <a:rPr lang="zh-TW" altLang="en-US" dirty="0" smtClean="0"/>
              <a:t>是他说的。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明明</a:t>
            </a:r>
            <a:r>
              <a:rPr lang="zh-TW" altLang="en-US" dirty="0" smtClean="0"/>
              <a:t>不懂，却硬要装懂。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83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显然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看他的样子显然昨天晚上没睡。</a:t>
            </a:r>
            <a:endParaRPr lang="en-US" altLang="zh-TW" dirty="0" smtClean="0"/>
          </a:p>
          <a:p>
            <a:r>
              <a:rPr lang="zh-TW" altLang="en-US" dirty="0"/>
              <a:t>看他</a:t>
            </a:r>
            <a:r>
              <a:rPr lang="zh-TW" altLang="en-US" dirty="0" smtClean="0"/>
              <a:t>的样子明明昨天晚上没睡，但他还不赶快去睡觉。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他显然知道全部的事情。</a:t>
            </a:r>
            <a:endParaRPr lang="en-US" altLang="zh-TW" dirty="0" smtClean="0"/>
          </a:p>
          <a:p>
            <a:r>
              <a:rPr lang="zh-TW" altLang="en-US" dirty="0" smtClean="0"/>
              <a:t>他明明知道全部的事情，但</a:t>
            </a:r>
            <a:r>
              <a:rPr lang="zh-TW" altLang="en-US" dirty="0"/>
              <a:t>他什么</a:t>
            </a:r>
            <a:r>
              <a:rPr lang="zh-TW" altLang="en-US" dirty="0" smtClean="0"/>
              <a:t>都不说。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那显然是我的钱包！</a:t>
            </a:r>
            <a:endParaRPr lang="en-US" altLang="zh-TW" dirty="0" smtClean="0"/>
          </a:p>
          <a:p>
            <a:r>
              <a:rPr lang="zh-TW" altLang="en-US" dirty="0" smtClean="0"/>
              <a:t>那明明是我的钱包！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14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毕竟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但他们</a:t>
            </a:r>
            <a:r>
              <a:rPr lang="zh-TW" altLang="en-US" dirty="0" smtClean="0">
                <a:solidFill>
                  <a:srgbClr val="FF0000"/>
                </a:solidFill>
              </a:rPr>
              <a:t>毕竟</a:t>
            </a:r>
            <a:r>
              <a:rPr lang="zh-TW" altLang="en-US" dirty="0" smtClean="0"/>
              <a:t>是小孩，现在应该在学校读书。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u="sng" dirty="0" smtClean="0"/>
              <a:t>虽然</a:t>
            </a:r>
            <a:r>
              <a:rPr lang="zh-TW" altLang="en-US" dirty="0" smtClean="0"/>
              <a:t>很聪明，但</a:t>
            </a:r>
            <a:r>
              <a:rPr lang="zh-TW" altLang="en-US" dirty="0" smtClean="0">
                <a:solidFill>
                  <a:srgbClr val="FF0000"/>
                </a:solidFill>
              </a:rPr>
              <a:t>毕竟</a:t>
            </a:r>
            <a:r>
              <a:rPr lang="zh-TW" altLang="en-US" dirty="0" smtClean="0"/>
              <a:t>这个工作他第一次做，所以还是做得很慢。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u="sng" dirty="0" smtClean="0"/>
              <a:t>虽然</a:t>
            </a:r>
            <a:r>
              <a:rPr lang="zh-TW" altLang="en-US" dirty="0" smtClean="0"/>
              <a:t>他又吵又不听话，但他</a:t>
            </a:r>
            <a:r>
              <a:rPr lang="zh-TW" altLang="en-US" dirty="0" smtClean="0">
                <a:solidFill>
                  <a:srgbClr val="FF0000"/>
                </a:solidFill>
              </a:rPr>
              <a:t>毕竟</a:t>
            </a:r>
            <a:r>
              <a:rPr lang="zh-TW" altLang="en-US" dirty="0" smtClean="0"/>
              <a:t>是我的孩子，我还是很爱他。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虽然</a:t>
            </a:r>
            <a:r>
              <a:rPr lang="zh-TW" altLang="en-US" dirty="0" smtClean="0"/>
              <a:t>他很强壮，但</a:t>
            </a:r>
            <a:r>
              <a:rPr lang="zh-TW" altLang="en-US" dirty="0" smtClean="0">
                <a:solidFill>
                  <a:srgbClr val="FF0000"/>
                </a:solidFill>
              </a:rPr>
              <a:t>毕竟</a:t>
            </a:r>
            <a:r>
              <a:rPr lang="zh-TW" altLang="en-US" dirty="0" smtClean="0"/>
              <a:t>已经很老了，身体还是没有年轻人好。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40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421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一些</a:t>
            </a:r>
            <a:r>
              <a:rPr lang="zh-TW" altLang="en-US" dirty="0" smtClean="0">
                <a:solidFill>
                  <a:srgbClr val="FF0000"/>
                </a:solidFill>
              </a:rPr>
              <a:t>不到</a:t>
            </a:r>
            <a:r>
              <a:rPr lang="en-US" altLang="zh-TW" u="sng" dirty="0" smtClean="0"/>
              <a:t>10</a:t>
            </a:r>
            <a:r>
              <a:rPr lang="zh-TW" altLang="en-US" u="sng" dirty="0" smtClean="0"/>
              <a:t>岁</a:t>
            </a:r>
            <a:r>
              <a:rPr lang="zh-TW" altLang="en-US" dirty="0" smtClean="0"/>
              <a:t>的小孩截住过往行人。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这里离学校很近，走路</a:t>
            </a:r>
            <a:r>
              <a:rPr lang="zh-TW" altLang="en-US" dirty="0" smtClean="0">
                <a:solidFill>
                  <a:srgbClr val="FF0000"/>
                </a:solidFill>
              </a:rPr>
              <a:t>不到</a:t>
            </a:r>
            <a:r>
              <a:rPr lang="zh-TW" altLang="en-US" u="sng" dirty="0" smtClean="0"/>
              <a:t>半个小时</a:t>
            </a:r>
            <a:r>
              <a:rPr lang="zh-TW" altLang="en-US" dirty="0" smtClean="0"/>
              <a:t>就到了。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她工作的薪水很少，一个月</a:t>
            </a:r>
            <a:r>
              <a:rPr lang="zh-TW" altLang="en-US" dirty="0" smtClean="0">
                <a:solidFill>
                  <a:srgbClr val="FF0000"/>
                </a:solidFill>
              </a:rPr>
              <a:t>不到</a:t>
            </a:r>
            <a:r>
              <a:rPr lang="zh-TW" altLang="en-US" u="sng" dirty="0" smtClean="0"/>
              <a:t>两万元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这一双筷子太短了，</a:t>
            </a:r>
            <a:r>
              <a:rPr lang="zh-TW" altLang="en-US" dirty="0" smtClean="0">
                <a:solidFill>
                  <a:srgbClr val="FF0000"/>
                </a:solidFill>
              </a:rPr>
              <a:t>不到</a:t>
            </a:r>
            <a:r>
              <a:rPr lang="zh-TW" altLang="en-US" u="sng" dirty="0" smtClean="0"/>
              <a:t>十厘米</a:t>
            </a:r>
            <a:r>
              <a:rPr lang="zh-TW" altLang="en-US" dirty="0" smtClean="0"/>
              <a:t>，很不方便。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这一次的考试很少，</a:t>
            </a:r>
            <a:r>
              <a:rPr lang="zh-TW" altLang="en-US" u="sng" dirty="0" smtClean="0"/>
              <a:t>一个小时</a:t>
            </a:r>
            <a:r>
              <a:rPr lang="zh-TW" altLang="en-US" dirty="0" smtClean="0">
                <a:solidFill>
                  <a:srgbClr val="FF0000"/>
                </a:solidFill>
              </a:rPr>
              <a:t>不到</a:t>
            </a:r>
            <a:r>
              <a:rPr lang="zh-TW" altLang="en-US" dirty="0" smtClean="0"/>
              <a:t>就写完了。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67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看上去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她在北京某过街天桥被几个</a:t>
            </a:r>
            <a:r>
              <a:rPr lang="zh-TW" altLang="en-US" dirty="0" smtClean="0">
                <a:solidFill>
                  <a:srgbClr val="FF0000"/>
                </a:solidFill>
              </a:rPr>
              <a:t>看上去</a:t>
            </a:r>
            <a:r>
              <a:rPr lang="zh-TW" altLang="en-US" dirty="0" smtClean="0"/>
              <a:t>农村模样的小孩「围攻」。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这台车</a:t>
            </a:r>
            <a:r>
              <a:rPr lang="zh-TW" altLang="en-US" dirty="0" smtClean="0">
                <a:solidFill>
                  <a:srgbClr val="FF0000"/>
                </a:solidFill>
              </a:rPr>
              <a:t>看上去</a:t>
            </a:r>
            <a:r>
              <a:rPr lang="zh-TW" altLang="en-US" dirty="0" smtClean="0"/>
              <a:t>坏得有些严重，短时间可能修不好。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看上去</a:t>
            </a:r>
            <a:r>
              <a:rPr lang="zh-TW" altLang="en-US" dirty="0" smtClean="0"/>
              <a:t>不过二十几岁，却已经是两个孩子的母亲了。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他的包包</a:t>
            </a:r>
            <a:r>
              <a:rPr lang="zh-TW" altLang="en-US" dirty="0" smtClean="0">
                <a:solidFill>
                  <a:srgbClr val="FF0000"/>
                </a:solidFill>
              </a:rPr>
              <a:t>看上去</a:t>
            </a:r>
            <a:r>
              <a:rPr lang="zh-TW" altLang="en-US" dirty="0" smtClean="0"/>
              <a:t>并不便宜，其实二百块钱不到。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看上去</a:t>
            </a:r>
            <a:r>
              <a:rPr lang="en-US" altLang="zh-TW" dirty="0" smtClean="0"/>
              <a:t>vs</a:t>
            </a:r>
            <a:r>
              <a:rPr lang="zh-TW" altLang="en-US" dirty="0" smtClean="0"/>
              <a:t>看起来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看起来</a:t>
            </a:r>
            <a:r>
              <a:rPr lang="zh-TW" altLang="en-US" dirty="0" smtClean="0"/>
              <a:t>好像没带钱，我</a:t>
            </a:r>
            <a:r>
              <a:rPr lang="zh-TW" altLang="en-US" dirty="0"/>
              <a:t>替你付</a:t>
            </a:r>
            <a:r>
              <a:rPr lang="zh-TW" altLang="en-US" dirty="0" smtClean="0"/>
              <a:t>钱吧。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你的车子</a:t>
            </a:r>
            <a:r>
              <a:rPr lang="zh-TW" altLang="en-US" dirty="0" smtClean="0">
                <a:solidFill>
                  <a:srgbClr val="FF0000"/>
                </a:solidFill>
              </a:rPr>
              <a:t>看起来</a:t>
            </a:r>
            <a:r>
              <a:rPr lang="zh-TW" altLang="en-US" dirty="0" smtClean="0"/>
              <a:t>没油了，我们打电话叫出租车吧。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这孩子</a:t>
            </a:r>
            <a:r>
              <a:rPr lang="zh-TW" altLang="en-US" dirty="0" smtClean="0">
                <a:solidFill>
                  <a:srgbClr val="FF0000"/>
                </a:solidFill>
              </a:rPr>
              <a:t>看起来</a:t>
            </a:r>
            <a:r>
              <a:rPr lang="zh-TW" altLang="en-US" dirty="0" smtClean="0"/>
              <a:t>迷路了，我们快去帮他。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04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…</a:t>
            </a:r>
            <a:r>
              <a:rPr lang="zh-TW" altLang="en-US" dirty="0" smtClean="0"/>
              <a:t>模样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她在北京某过街天桥被几个看上去农村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的小孩「围攻」。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他偷东西的时候被你看到了，你还记得那个</a:t>
            </a:r>
            <a:r>
              <a:rPr lang="zh-TW" altLang="en-US" u="sng" dirty="0" smtClean="0"/>
              <a:t>小偷的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看见孩子</a:t>
            </a:r>
            <a:r>
              <a:rPr lang="zh-TW" altLang="en-US" u="sng" dirty="0" smtClean="0"/>
              <a:t>开心的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，父亲劳累的心情全部消失了。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一个</a:t>
            </a:r>
            <a:r>
              <a:rPr lang="zh-TW" altLang="en-US" u="sng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的人走进教室，学生以为这是他们新的老师。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模样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他</a:t>
            </a:r>
            <a:r>
              <a:rPr lang="zh-TW" altLang="en-US" dirty="0" smtClean="0"/>
              <a:t>在车站前等了</a:t>
            </a:r>
            <a:r>
              <a:rPr lang="zh-TW" altLang="en-US" u="sng" dirty="0" smtClean="0"/>
              <a:t>半小时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这个女人看起来很年轻，大概</a:t>
            </a:r>
            <a:r>
              <a:rPr lang="zh-TW" altLang="en-US" u="sng" dirty="0" smtClean="0"/>
              <a:t>三十岁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这间饭馆都没有客人，</a:t>
            </a:r>
            <a:r>
              <a:rPr lang="zh-TW" altLang="en-US" dirty="0" smtClean="0">
                <a:solidFill>
                  <a:srgbClr val="FF0000"/>
                </a:solidFill>
              </a:rPr>
              <a:t>看模样</a:t>
            </a:r>
            <a:r>
              <a:rPr lang="zh-TW" altLang="en-US" dirty="0" smtClean="0"/>
              <a:t>应该要倒闭了。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外面下着大雪，</a:t>
            </a:r>
            <a:r>
              <a:rPr lang="zh-TW" altLang="en-US" dirty="0" smtClean="0">
                <a:solidFill>
                  <a:srgbClr val="FF0000"/>
                </a:solidFill>
              </a:rPr>
              <a:t>看</a:t>
            </a:r>
            <a:r>
              <a:rPr lang="zh-TW" altLang="en-US" dirty="0" smtClean="0"/>
              <a:t>这</a:t>
            </a:r>
            <a:r>
              <a:rPr lang="zh-TW" altLang="en-US" dirty="0" smtClean="0">
                <a:solidFill>
                  <a:srgbClr val="FF0000"/>
                </a:solidFill>
              </a:rPr>
              <a:t>模样</a:t>
            </a:r>
            <a:r>
              <a:rPr lang="zh-TW" altLang="en-US" dirty="0" smtClean="0"/>
              <a:t>，今天应该不用上课了。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69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向</a:t>
            </a:r>
            <a:r>
              <a:rPr lang="en-US" altLang="zh-TW" dirty="0" smtClean="0"/>
              <a:t>…v.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个不到</a:t>
            </a:r>
            <a:r>
              <a:rPr lang="en-US" altLang="zh-TW" dirty="0" smtClean="0"/>
              <a:t>10</a:t>
            </a:r>
            <a:r>
              <a:rPr lang="zh-TW" altLang="en-US" dirty="0" smtClean="0"/>
              <a:t>岁的小孩</a:t>
            </a:r>
            <a:r>
              <a:rPr lang="zh-TW" altLang="en-US" dirty="0" smtClean="0">
                <a:solidFill>
                  <a:srgbClr val="FF0000"/>
                </a:solidFill>
              </a:rPr>
              <a:t>向</a:t>
            </a:r>
            <a:r>
              <a:rPr lang="zh-TW" altLang="en-US" u="sng" dirty="0" smtClean="0"/>
              <a:t>行人</a:t>
            </a:r>
            <a:r>
              <a:rPr lang="zh-TW" altLang="en-US" dirty="0" smtClean="0">
                <a:solidFill>
                  <a:srgbClr val="FF0000"/>
                </a:solidFill>
              </a:rPr>
              <a:t>要</a:t>
            </a:r>
            <a:r>
              <a:rPr lang="zh-TW" altLang="en-US" dirty="0" smtClean="0"/>
              <a:t>钱。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台湾人喜欢</a:t>
            </a:r>
            <a:r>
              <a:rPr lang="zh-TW" altLang="en-US" dirty="0" smtClean="0">
                <a:solidFill>
                  <a:srgbClr val="FF0000"/>
                </a:solidFill>
              </a:rPr>
              <a:t>向</a:t>
            </a:r>
            <a:r>
              <a:rPr lang="zh-TW" altLang="en-US" u="sng" dirty="0" smtClean="0"/>
              <a:t>外国老师</a:t>
            </a:r>
            <a:r>
              <a:rPr lang="zh-TW" altLang="en-US" dirty="0" smtClean="0">
                <a:solidFill>
                  <a:srgbClr val="FF0000"/>
                </a:solidFill>
              </a:rPr>
              <a:t>学习</a:t>
            </a:r>
            <a:r>
              <a:rPr lang="zh-TW" altLang="en-US" dirty="0" smtClean="0"/>
              <a:t>英文，特别是美国人。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那位店员正在</a:t>
            </a:r>
            <a:r>
              <a:rPr lang="zh-TW" altLang="en-US" dirty="0" smtClean="0">
                <a:solidFill>
                  <a:srgbClr val="FF0000"/>
                </a:solidFill>
              </a:rPr>
              <a:t>向</a:t>
            </a:r>
            <a:r>
              <a:rPr lang="zh-TW" altLang="en-US" u="sng" dirty="0" smtClean="0"/>
              <a:t>他的客人</a:t>
            </a:r>
            <a:r>
              <a:rPr lang="zh-TW" altLang="en-US" dirty="0" smtClean="0">
                <a:solidFill>
                  <a:srgbClr val="FF0000"/>
                </a:solidFill>
              </a:rPr>
              <a:t>介绍</a:t>
            </a:r>
            <a:r>
              <a:rPr lang="zh-TW" altLang="en-US" dirty="0" smtClean="0"/>
              <a:t>那台最新的车。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如果你有任何问题，请</a:t>
            </a:r>
            <a:r>
              <a:rPr lang="zh-TW" altLang="en-US" dirty="0" smtClean="0">
                <a:solidFill>
                  <a:srgbClr val="FF0000"/>
                </a:solidFill>
              </a:rPr>
              <a:t>向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询问</a:t>
            </a:r>
            <a:r>
              <a:rPr lang="zh-TW" altLang="en-US" dirty="0" smtClean="0"/>
              <a:t>，</a:t>
            </a:r>
            <a:r>
              <a:rPr lang="zh-TW" altLang="en-US" dirty="0"/>
              <a:t>我什么</a:t>
            </a:r>
            <a:r>
              <a:rPr lang="zh-TW" altLang="en-US" dirty="0" smtClean="0"/>
              <a:t>都不知道。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因为他不想</a:t>
            </a:r>
            <a:r>
              <a:rPr lang="zh-TW" altLang="en-US" dirty="0" smtClean="0">
                <a:solidFill>
                  <a:srgbClr val="FF0000"/>
                </a:solidFill>
              </a:rPr>
              <a:t>向</a:t>
            </a:r>
            <a:r>
              <a:rPr lang="zh-TW" altLang="en-US" u="sng" dirty="0" smtClean="0"/>
              <a:t>他的父母</a:t>
            </a:r>
            <a:r>
              <a:rPr lang="zh-TW" altLang="en-US" dirty="0" smtClean="0">
                <a:solidFill>
                  <a:srgbClr val="FF0000"/>
                </a:solidFill>
              </a:rPr>
              <a:t>拿</a:t>
            </a:r>
            <a:r>
              <a:rPr lang="zh-TW" altLang="en-US" dirty="0" smtClean="0"/>
              <a:t>钱，所以他决定去打工。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一边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，一边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三个小孩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u="sng" dirty="0" smtClean="0"/>
              <a:t>喝</a:t>
            </a:r>
            <a:r>
              <a:rPr lang="zh-TW" altLang="en-US" dirty="0" smtClean="0"/>
              <a:t>着易拉罐饮料，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u="sng" dirty="0" smtClean="0"/>
              <a:t>观察</a:t>
            </a:r>
            <a:r>
              <a:rPr lang="zh-TW" altLang="en-US" dirty="0" smtClean="0"/>
              <a:t>行人。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许多硕士生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u="sng" dirty="0" smtClean="0"/>
              <a:t>工作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u="sng" dirty="0" smtClean="0"/>
              <a:t>学习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u="sng" dirty="0" smtClean="0"/>
              <a:t>吃饭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dirty="0" smtClean="0"/>
              <a:t>大声地</a:t>
            </a:r>
            <a:r>
              <a:rPr lang="zh-TW" altLang="en-US" u="sng" dirty="0" smtClean="0"/>
              <a:t>说话</a:t>
            </a:r>
            <a:r>
              <a:rPr lang="zh-TW" altLang="en-US" dirty="0" smtClean="0"/>
              <a:t>，看起来很不卫生。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面包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爱情</a:t>
            </a:r>
            <a:r>
              <a:rPr lang="zh-TW" altLang="en-US" dirty="0" smtClean="0"/>
              <a:t>，让他很难选择。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父母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一边</a:t>
            </a:r>
            <a:r>
              <a:rPr lang="zh-TW" altLang="en-US" dirty="0" smtClean="0"/>
              <a:t>是</a:t>
            </a:r>
            <a:r>
              <a:rPr lang="zh-TW" altLang="en-US" u="sng" dirty="0" smtClean="0"/>
              <a:t>妻子</a:t>
            </a:r>
            <a:r>
              <a:rPr lang="zh-TW" altLang="en-US" dirty="0" smtClean="0"/>
              <a:t>，他不知道怎么办。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9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硬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另一个小孩</a:t>
            </a:r>
            <a:r>
              <a:rPr lang="zh-TW" altLang="en-US" dirty="0" smtClean="0">
                <a:solidFill>
                  <a:srgbClr val="FF0000"/>
                </a:solidFill>
              </a:rPr>
              <a:t>硬</a:t>
            </a:r>
            <a:r>
              <a:rPr lang="zh-TW" altLang="en-US" u="sng" dirty="0" smtClean="0"/>
              <a:t>拉</a:t>
            </a:r>
            <a:r>
              <a:rPr lang="zh-TW" altLang="en-US" dirty="0" smtClean="0"/>
              <a:t>着她的花裙子不放。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那个小孩</a:t>
            </a:r>
            <a:r>
              <a:rPr lang="zh-TW" altLang="en-US" dirty="0" smtClean="0">
                <a:solidFill>
                  <a:srgbClr val="FF0000"/>
                </a:solidFill>
              </a:rPr>
              <a:t>硬</a:t>
            </a:r>
            <a:r>
              <a:rPr lang="zh-TW" altLang="en-US" u="sng" dirty="0" smtClean="0"/>
              <a:t>要</a:t>
            </a:r>
            <a:r>
              <a:rPr lang="zh-TW" altLang="en-US" dirty="0" smtClean="0"/>
              <a:t>他的父亲买架子上的玩具给他。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他昨天没有睡觉，但为了陪他的女朋友，他</a:t>
            </a:r>
            <a:r>
              <a:rPr lang="zh-TW" altLang="en-US" dirty="0" smtClean="0">
                <a:solidFill>
                  <a:srgbClr val="FF0000"/>
                </a:solidFill>
              </a:rPr>
              <a:t>硬</a:t>
            </a:r>
            <a:r>
              <a:rPr lang="zh-TW" altLang="en-US" u="sng" dirty="0" smtClean="0"/>
              <a:t>说</a:t>
            </a:r>
            <a:r>
              <a:rPr lang="zh-TW" altLang="en-US" dirty="0" smtClean="0"/>
              <a:t>不累。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生病了不要</a:t>
            </a:r>
            <a:r>
              <a:rPr lang="zh-TW" altLang="en-US" dirty="0" smtClean="0">
                <a:solidFill>
                  <a:srgbClr val="FF0000"/>
                </a:solidFill>
              </a:rPr>
              <a:t>硬撑</a:t>
            </a:r>
            <a:r>
              <a:rPr lang="zh-TW" altLang="en-US" dirty="0" smtClean="0"/>
              <a:t>，要早一点去看医生，否则会更严重。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他现在是最厉害的时候，不要跟他</a:t>
            </a:r>
            <a:r>
              <a:rPr lang="zh-TW" altLang="en-US" dirty="0" smtClean="0">
                <a:solidFill>
                  <a:srgbClr val="FF0000"/>
                </a:solidFill>
              </a:rPr>
              <a:t>硬拚</a:t>
            </a:r>
            <a:r>
              <a:rPr lang="zh-TW" altLang="en-US" dirty="0" smtClean="0"/>
              <a:t>，等他累了再和他比赛。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39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1328</Words>
  <Application>Microsoft Office PowerPoint</Application>
  <PresentationFormat>Předvádění na obrazovce (4:3)</PresentationFormat>
  <Paragraphs>143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新細明體</vt:lpstr>
      <vt:lpstr>宋体</vt:lpstr>
      <vt:lpstr>Calibri</vt:lpstr>
      <vt:lpstr>Century Schoolbook</vt:lpstr>
      <vt:lpstr>Times New Roman</vt:lpstr>
      <vt:lpstr>Wingdings</vt:lpstr>
      <vt:lpstr>Wingdings 2</vt:lpstr>
      <vt:lpstr>壁窗</vt:lpstr>
      <vt:lpstr>Chinese II</vt:lpstr>
      <vt:lpstr>不到</vt:lpstr>
      <vt:lpstr>看上去</vt:lpstr>
      <vt:lpstr>看上去vs看起来</vt:lpstr>
      <vt:lpstr>…模样</vt:lpstr>
      <vt:lpstr>模样</vt:lpstr>
      <vt:lpstr>向…v.</vt:lpstr>
      <vt:lpstr>一边…，一边…</vt:lpstr>
      <vt:lpstr>硬v.</vt:lpstr>
      <vt:lpstr>究竟</vt:lpstr>
      <vt:lpstr>N.＋究竟 + 是＋ N.</vt:lpstr>
      <vt:lpstr>v.个究竟</vt:lpstr>
      <vt:lpstr>明明</vt:lpstr>
      <vt:lpstr>显然</vt:lpstr>
      <vt:lpstr>毕竟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Yu-Chieh Chen</cp:lastModifiedBy>
  <cp:revision>230</cp:revision>
  <dcterms:created xsi:type="dcterms:W3CDTF">2018-02-18T20:52:25Z</dcterms:created>
  <dcterms:modified xsi:type="dcterms:W3CDTF">2018-04-18T12:09:28Z</dcterms:modified>
</cp:coreProperties>
</file>