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1" autoAdjust="0"/>
  </p:normalViewPr>
  <p:slideViewPr>
    <p:cSldViewPr>
      <p:cViewPr varScale="1">
        <p:scale>
          <a:sx n="88" d="100"/>
          <a:sy n="88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按照：跟着做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根据：判断后的想法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6459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dirty="0" smtClean="0"/>
              <a:t>单击图标以新增图片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2018/5/3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陈堉杰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11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按</a:t>
            </a:r>
            <a:r>
              <a:rPr lang="en-US" altLang="zh-TW" dirty="0" smtClean="0"/>
              <a:t>1970</a:t>
            </a:r>
            <a:r>
              <a:rPr lang="zh-TW" altLang="en-US" dirty="0" smtClean="0"/>
              <a:t>年的生育水平推算</a:t>
            </a:r>
            <a:r>
              <a:rPr lang="en-US" altLang="zh-TW" dirty="0" smtClean="0"/>
              <a:t>…</a:t>
            </a:r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按</a:t>
            </a:r>
            <a:r>
              <a:rPr lang="zh-TW" altLang="en-US" dirty="0" smtClean="0"/>
              <a:t>马萨里克大学的规定，超过两次没来的学生不能参加期末考试。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按</a:t>
            </a:r>
            <a:r>
              <a:rPr lang="zh-TW" altLang="en-US" dirty="0" smtClean="0"/>
              <a:t>惯例，她应该七点回到家，但是现在已经八点了。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按</a:t>
            </a:r>
            <a:r>
              <a:rPr lang="zh-TW" altLang="en-US" dirty="0" smtClean="0"/>
              <a:t>她现在的学习情况，很难通过考试。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10620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按照</a:t>
            </a:r>
            <a:r>
              <a:rPr lang="en-US" altLang="zh-TW" dirty="0" smtClean="0"/>
              <a:t>vs</a:t>
            </a:r>
            <a:r>
              <a:rPr lang="zh-TW" altLang="en-US" dirty="0" smtClean="0"/>
              <a:t>根据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他说话没有</a:t>
            </a:r>
            <a:r>
              <a:rPr lang="zh-TW" altLang="en-US" dirty="0" smtClean="0">
                <a:solidFill>
                  <a:srgbClr val="FF0000"/>
                </a:solidFill>
              </a:rPr>
              <a:t>根据</a:t>
            </a:r>
            <a:r>
              <a:rPr lang="zh-TW" altLang="en-US" dirty="0" smtClean="0"/>
              <a:t>，所以很多人不相信他。</a:t>
            </a:r>
            <a:endParaRPr lang="en-US" altLang="zh-TW" dirty="0" smtClean="0"/>
          </a:p>
          <a:p>
            <a:r>
              <a:rPr lang="zh-TW" altLang="en-US" dirty="0" smtClean="0"/>
              <a:t>*他说话没有</a:t>
            </a:r>
            <a:r>
              <a:rPr lang="zh-TW" altLang="en-US" dirty="0" smtClean="0">
                <a:solidFill>
                  <a:srgbClr val="FF0000"/>
                </a:solidFill>
              </a:rPr>
              <a:t>按照</a:t>
            </a:r>
            <a:r>
              <a:rPr lang="zh-TW" altLang="en-US" dirty="0" smtClean="0"/>
              <a:t>，所以很多人不相信他。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根据</a:t>
            </a:r>
            <a:r>
              <a:rPr lang="zh-TW" altLang="en-US" dirty="0" smtClean="0"/>
              <a:t>天气预报，明天会下大雨。</a:t>
            </a:r>
            <a:endParaRPr lang="en-US" altLang="zh-TW" dirty="0" smtClean="0"/>
          </a:p>
          <a:p>
            <a:r>
              <a:rPr lang="zh-TW" altLang="en-US" dirty="0" smtClean="0"/>
              <a:t>*</a:t>
            </a:r>
            <a:r>
              <a:rPr lang="zh-TW" altLang="en-US" dirty="0" smtClean="0">
                <a:solidFill>
                  <a:srgbClr val="FF0000"/>
                </a:solidFill>
              </a:rPr>
              <a:t>按照</a:t>
            </a:r>
            <a:r>
              <a:rPr lang="zh-TW" altLang="en-US" dirty="0" smtClean="0"/>
              <a:t>天气预报，明天会下大雨。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按照</a:t>
            </a:r>
            <a:r>
              <a:rPr lang="zh-TW" altLang="en-US" dirty="0" smtClean="0"/>
              <a:t>老师的要求，每天读一个小时的中文。</a:t>
            </a:r>
            <a:endParaRPr lang="en-US" altLang="zh-TW" dirty="0" smtClean="0"/>
          </a:p>
          <a:p>
            <a:r>
              <a:rPr lang="zh-TW" altLang="en-US" dirty="0" smtClean="0"/>
              <a:t>*他</a:t>
            </a:r>
            <a:r>
              <a:rPr lang="zh-TW" altLang="en-US" dirty="0" smtClean="0">
                <a:solidFill>
                  <a:srgbClr val="FF0000"/>
                </a:solidFill>
              </a:rPr>
              <a:t>根据</a:t>
            </a:r>
            <a:r>
              <a:rPr lang="zh-TW" altLang="en-US" dirty="0" smtClean="0"/>
              <a:t>老师的要求，每天读一个小时的中文。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498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过程中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农村地区的人口状况正在转变过程中。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>
                <a:solidFill>
                  <a:srgbClr val="FF0000"/>
                </a:solidFill>
              </a:rPr>
              <a:t>在</a:t>
            </a:r>
            <a:r>
              <a:rPr lang="zh-TW" altLang="en-US" dirty="0"/>
              <a:t>等待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过程中</a:t>
            </a:r>
            <a:r>
              <a:rPr lang="zh-TW" altLang="en-US" dirty="0" smtClean="0"/>
              <a:t>，每个人都因为紧张而睡不着觉。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经济改革的</a:t>
            </a:r>
            <a:r>
              <a:rPr lang="zh-TW" altLang="en-US" dirty="0" smtClean="0">
                <a:solidFill>
                  <a:srgbClr val="FF0000"/>
                </a:solidFill>
              </a:rPr>
              <a:t>过程中</a:t>
            </a:r>
            <a:r>
              <a:rPr lang="zh-TW" altLang="en-US" dirty="0" smtClean="0"/>
              <a:t>，有些人得到好处，但有些人没有。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这</a:t>
            </a:r>
            <a:r>
              <a:rPr lang="zh-TW" altLang="en-US" dirty="0" smtClean="0">
                <a:solidFill>
                  <a:srgbClr val="FF0000"/>
                </a:solidFill>
              </a:rPr>
              <a:t>过程中</a:t>
            </a:r>
            <a:r>
              <a:rPr lang="zh-TW" altLang="en-US" dirty="0" smtClean="0"/>
              <a:t>，我学会了很多旅游相关的知识。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老师是每个人</a:t>
            </a:r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u="sng" dirty="0" smtClean="0"/>
              <a:t>求学</a:t>
            </a:r>
            <a:r>
              <a:rPr lang="zh-TW" altLang="en-US" dirty="0" smtClean="0">
                <a:solidFill>
                  <a:srgbClr val="FF0000"/>
                </a:solidFill>
              </a:rPr>
              <a:t>过程中</a:t>
            </a:r>
            <a:r>
              <a:rPr lang="zh-TW" altLang="en-US" dirty="0" smtClean="0"/>
              <a:t>最重要的角色。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23350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连续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其中上海已经</a:t>
            </a:r>
            <a:r>
              <a:rPr lang="zh-TW" altLang="en-US" dirty="0" smtClean="0">
                <a:solidFill>
                  <a:srgbClr val="FF0000"/>
                </a:solidFill>
              </a:rPr>
              <a:t>连续</a:t>
            </a:r>
            <a:r>
              <a:rPr lang="zh-TW" altLang="en-US" dirty="0" smtClean="0"/>
              <a:t>七年实现人口负成长。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</a:t>
            </a:r>
            <a:r>
              <a:rPr lang="zh-TW" altLang="en-US" dirty="0" smtClean="0">
                <a:solidFill>
                  <a:srgbClr val="FF0000"/>
                </a:solidFill>
              </a:rPr>
              <a:t>连续</a:t>
            </a:r>
            <a:r>
              <a:rPr lang="zh-TW" altLang="en-US" dirty="0" smtClean="0"/>
              <a:t>三次都考全班第一名，真是太厉害了。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他因为工作</a:t>
            </a:r>
            <a:r>
              <a:rPr lang="zh-TW" altLang="en-US" dirty="0" smtClean="0">
                <a:solidFill>
                  <a:srgbClr val="FF0000"/>
                </a:solidFill>
              </a:rPr>
              <a:t>连续</a:t>
            </a:r>
            <a:r>
              <a:rPr lang="zh-TW" altLang="en-US" dirty="0" smtClean="0"/>
              <a:t>两天没有睡觉，感觉他快生病了。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*下课了，所有学生</a:t>
            </a:r>
            <a:r>
              <a:rPr lang="zh-TW" altLang="en-US" dirty="0" smtClean="0">
                <a:solidFill>
                  <a:srgbClr val="FF0000"/>
                </a:solidFill>
              </a:rPr>
              <a:t>连续</a:t>
            </a:r>
            <a:r>
              <a:rPr lang="zh-TW" altLang="en-US" dirty="0" smtClean="0"/>
              <a:t>走出教室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下课了，所有学生</a:t>
            </a:r>
            <a:r>
              <a:rPr lang="zh-TW" altLang="en-US" u="sng" dirty="0" smtClean="0"/>
              <a:t>陆续</a:t>
            </a:r>
            <a:r>
              <a:rPr lang="zh-TW" altLang="en-US" dirty="0" smtClean="0"/>
              <a:t>走出教室。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76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由</a:t>
            </a:r>
            <a:r>
              <a:rPr lang="en-US" altLang="zh-TW" dirty="0" smtClean="0"/>
              <a:t>…v.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我国出生婴儿死亡率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dirty="0" smtClean="0"/>
              <a:t>建国前的</a:t>
            </a:r>
            <a:r>
              <a:rPr lang="en-US" altLang="zh-TW" dirty="0" smtClean="0"/>
              <a:t>200</a:t>
            </a:r>
            <a:r>
              <a:rPr lang="en-US" altLang="zh-TW" dirty="0" smtClean="0"/>
              <a:t>‰</a:t>
            </a:r>
            <a:r>
              <a:rPr lang="zh-TW" altLang="en-US" dirty="0" smtClean="0"/>
              <a:t>下降到目前的</a:t>
            </a:r>
            <a:r>
              <a:rPr lang="en-US" altLang="zh-TW" dirty="0" smtClean="0"/>
              <a:t>33‰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你花两个星期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dirty="0" smtClean="0"/>
              <a:t>一百四十斤变成一百斤，你是怎么做的？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这里的风景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dirty="0"/>
              <a:t>上往下</a:t>
            </a:r>
            <a:r>
              <a:rPr lang="zh-TW" altLang="en-US" dirty="0" smtClean="0"/>
              <a:t>看很漂亮，我想拍几张照片。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书架上的三本书，</a:t>
            </a:r>
            <a:r>
              <a:rPr lang="zh-TW" altLang="en-US" dirty="0" smtClean="0">
                <a:solidFill>
                  <a:srgbClr val="FF0000"/>
                </a:solidFill>
              </a:rPr>
              <a:t>由</a:t>
            </a:r>
            <a:r>
              <a:rPr lang="zh-TW" altLang="en-US" dirty="0" smtClean="0"/>
              <a:t>左到右是红色、蓝色、绿色。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由此</a:t>
            </a:r>
            <a:r>
              <a:rPr lang="zh-TW" altLang="en-US" dirty="0" smtClean="0">
                <a:solidFill>
                  <a:srgbClr val="FF0000"/>
                </a:solidFill>
              </a:rPr>
              <a:t>可知</a:t>
            </a:r>
            <a:r>
              <a:rPr lang="zh-TW" altLang="en-US" dirty="0" smtClean="0"/>
              <a:t>，老师很讨厌说谎的学生。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7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 smtClean="0"/>
              <a:t>(</a:t>
            </a:r>
            <a:r>
              <a:rPr lang="zh-TW" altLang="en-US" dirty="0" smtClean="0"/>
              <a:t>在</a:t>
            </a:r>
            <a:r>
              <a:rPr lang="en-US" altLang="zh-TW" dirty="0" smtClean="0"/>
              <a:t>)…</a:t>
            </a:r>
            <a:r>
              <a:rPr lang="zh-TW" altLang="en-US" dirty="0" smtClean="0"/>
              <a:t>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未来几十年</a:t>
            </a:r>
            <a:r>
              <a:rPr lang="zh-TW" altLang="en-US" dirty="0" smtClean="0">
                <a:solidFill>
                  <a:srgbClr val="FF0000"/>
                </a:solidFill>
              </a:rPr>
              <a:t>内</a:t>
            </a:r>
            <a:r>
              <a:rPr lang="zh-TW" altLang="en-US" dirty="0" smtClean="0"/>
              <a:t>，我国人口的年净增量将保持在约</a:t>
            </a:r>
            <a:r>
              <a:rPr lang="en-US" altLang="zh-TW" dirty="0" smtClean="0"/>
              <a:t>1200</a:t>
            </a:r>
            <a:r>
              <a:rPr lang="zh-TW" altLang="en-US" dirty="0" smtClean="0"/>
              <a:t>万左右。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他写考卷已经写了一个小时了，十分钟</a:t>
            </a:r>
            <a:r>
              <a:rPr lang="zh-TW" altLang="en-US" dirty="0" smtClean="0">
                <a:solidFill>
                  <a:srgbClr val="FF0000"/>
                </a:solidFill>
              </a:rPr>
              <a:t>内</a:t>
            </a:r>
            <a:r>
              <a:rPr lang="zh-TW" altLang="en-US" dirty="0" smtClean="0"/>
              <a:t>应该就能写完。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为了省钱，他今天吃太多草莓了，</a:t>
            </a:r>
            <a:r>
              <a:rPr lang="zh-TW" altLang="en-US" u="sng" dirty="0" smtClean="0"/>
              <a:t>未来</a:t>
            </a:r>
            <a:r>
              <a:rPr lang="zh-TW" altLang="en-US" dirty="0" smtClean="0"/>
              <a:t>三个月</a:t>
            </a:r>
            <a:r>
              <a:rPr lang="zh-TW" altLang="en-US" dirty="0" smtClean="0">
                <a:solidFill>
                  <a:srgbClr val="FF0000"/>
                </a:solidFill>
              </a:rPr>
              <a:t>内</a:t>
            </a:r>
            <a:r>
              <a:rPr lang="zh-TW" altLang="en-US" dirty="0" smtClean="0"/>
              <a:t>，他应该不会再吃草莓。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 smtClean="0"/>
              <a:t>他希望</a:t>
            </a:r>
            <a:r>
              <a:rPr lang="zh-TW" altLang="en-US" dirty="0" smtClean="0"/>
              <a:t>三年</a:t>
            </a:r>
            <a:r>
              <a:rPr lang="zh-TW" altLang="en-US" dirty="0" smtClean="0">
                <a:solidFill>
                  <a:srgbClr val="FF0000"/>
                </a:solidFill>
              </a:rPr>
              <a:t>内</a:t>
            </a:r>
            <a:r>
              <a:rPr lang="zh-TW" altLang="en-US" dirty="0" smtClean="0"/>
              <a:t>读完大学，然后和他的女朋友结婚。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7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摆在</a:t>
            </a:r>
            <a:r>
              <a:rPr lang="en-US" altLang="zh-TW" dirty="0" smtClean="0"/>
              <a:t>(</a:t>
            </a:r>
            <a:r>
              <a:rPr lang="zh-TW" altLang="en-US" dirty="0" smtClean="0"/>
              <a:t>人</a:t>
            </a:r>
            <a:r>
              <a:rPr lang="en-US" altLang="zh-TW" dirty="0" smtClean="0"/>
              <a:t>)</a:t>
            </a:r>
            <a:r>
              <a:rPr lang="zh-TW" altLang="en-US" dirty="0" smtClean="0"/>
              <a:t>面前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如何妥善处理人口、资源、环境之间的矛盾是</a:t>
            </a:r>
            <a:r>
              <a:rPr lang="zh-TW" altLang="en-US" dirty="0" smtClean="0">
                <a:solidFill>
                  <a:srgbClr val="FF0000"/>
                </a:solidFill>
              </a:rPr>
              <a:t>摆在</a:t>
            </a:r>
            <a:r>
              <a:rPr lang="zh-TW" altLang="en-US" dirty="0" smtClean="0"/>
              <a:t>我们</a:t>
            </a:r>
            <a:r>
              <a:rPr lang="zh-TW" altLang="en-US" dirty="0" smtClean="0">
                <a:solidFill>
                  <a:srgbClr val="FF0000"/>
                </a:solidFill>
              </a:rPr>
              <a:t>面前</a:t>
            </a:r>
            <a:r>
              <a:rPr lang="zh-TW" altLang="en-US" u="sng" dirty="0" smtClean="0"/>
              <a:t>的</a:t>
            </a:r>
            <a:r>
              <a:rPr lang="zh-TW" altLang="en-US" dirty="0" smtClean="0"/>
              <a:t>一个十分重要的问题。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他把这盘菜</a:t>
            </a:r>
            <a:r>
              <a:rPr lang="zh-TW" altLang="en-US" dirty="0" smtClean="0">
                <a:solidFill>
                  <a:srgbClr val="FF0000"/>
                </a:solidFill>
              </a:rPr>
              <a:t>摆在</a:t>
            </a:r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FF0000"/>
                </a:solidFill>
              </a:rPr>
              <a:t>面前</a:t>
            </a:r>
            <a:r>
              <a:rPr lang="zh-TW" altLang="en-US" dirty="0" smtClean="0"/>
              <a:t>，让我肚子很饿。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摆在面前</a:t>
            </a:r>
            <a:r>
              <a:rPr lang="zh-TW" altLang="en-US" u="sng" dirty="0" smtClean="0"/>
              <a:t>的</a:t>
            </a:r>
            <a:r>
              <a:rPr lang="zh-TW" altLang="en-US" dirty="0" smtClean="0"/>
              <a:t>问题很多，请你马上开始工作。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突然有太多的困难</a:t>
            </a:r>
            <a:r>
              <a:rPr lang="zh-TW" altLang="en-US" dirty="0" smtClean="0">
                <a:solidFill>
                  <a:srgbClr val="FF0000"/>
                </a:solidFill>
              </a:rPr>
              <a:t>摆在面前</a:t>
            </a:r>
            <a:r>
              <a:rPr lang="zh-TW" altLang="en-US" dirty="0" smtClean="0"/>
              <a:t>，他不知道该怎么做。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7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87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1968</TotalTime>
  <Words>634</Words>
  <Application>Microsoft Office PowerPoint</Application>
  <PresentationFormat>如螢幕大小 (4:3)</PresentationFormat>
  <Paragraphs>70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壁窗</vt:lpstr>
      <vt:lpstr>Chinese II</vt:lpstr>
      <vt:lpstr>按</vt:lpstr>
      <vt:lpstr>按照vs根据</vt:lpstr>
      <vt:lpstr>在…过程中</vt:lpstr>
      <vt:lpstr>连续</vt:lpstr>
      <vt:lpstr>由…v.</vt:lpstr>
      <vt:lpstr>(在)…内</vt:lpstr>
      <vt:lpstr>摆在(人)面前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296</cp:revision>
  <dcterms:created xsi:type="dcterms:W3CDTF">2018-02-18T20:52:25Z</dcterms:created>
  <dcterms:modified xsi:type="dcterms:W3CDTF">2018-05-03T21:30:48Z</dcterms:modified>
</cp:coreProperties>
</file>