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1" autoAdjust="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从开始到最后都一样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2116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过去多年</a:t>
            </a:r>
            <a:r>
              <a:rPr lang="en-US" altLang="zh-TW" dirty="0" smtClean="0"/>
              <a:t>(</a:t>
            </a:r>
            <a:r>
              <a:rPr lang="zh-TW" altLang="en-US" dirty="0" smtClean="0"/>
              <a:t>次</a:t>
            </a:r>
            <a:r>
              <a:rPr lang="en-US" altLang="zh-TW" dirty="0" smtClean="0"/>
              <a:t>)</a:t>
            </a:r>
            <a:r>
              <a:rPr lang="zh-TW" altLang="en-US" dirty="0" smtClean="0"/>
              <a:t>以来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2196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没有做某件事的愿望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zh-TW" altLang="en-US" dirty="0" smtClean="0"/>
              <a:t>不是有意的</a:t>
            </a:r>
            <a:endParaRPr lang="en-US" altLang="zh-TW" dirty="0" smtClean="0"/>
          </a:p>
          <a:p>
            <a:r>
              <a:rPr lang="en-US" altLang="zh-TW" dirty="0" smtClean="0"/>
              <a:t>no offense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275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一向如此，从未改变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8451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只有一个心眼，没有别的考虑。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专心做这件事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2788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做某个工作、某事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8838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2018/5/9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12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为期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为期</a:t>
            </a:r>
            <a:r>
              <a:rPr lang="zh-TW" altLang="en-US" u="sng" dirty="0" smtClean="0"/>
              <a:t>三天</a:t>
            </a:r>
            <a:r>
              <a:rPr lang="zh-TW" altLang="en-US" dirty="0" smtClean="0"/>
              <a:t>的</a:t>
            </a:r>
            <a:r>
              <a:rPr lang="en-US" altLang="zh-TW" dirty="0" smtClean="0"/>
              <a:t>1999</a:t>
            </a:r>
            <a:r>
              <a:rPr lang="zh-TW" altLang="en-US" dirty="0" smtClean="0"/>
              <a:t>年禁止原子弹国际会议</a:t>
            </a:r>
            <a:r>
              <a:rPr lang="en-US" altLang="zh-TW" dirty="0" smtClean="0"/>
              <a:t>3</a:t>
            </a:r>
            <a:r>
              <a:rPr lang="zh-TW" altLang="en-US" dirty="0" smtClean="0"/>
              <a:t>日在日本广岛开幕。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为期</a:t>
            </a:r>
            <a:r>
              <a:rPr lang="zh-TW" altLang="en-US" u="sng" dirty="0" smtClean="0"/>
              <a:t>三天</a:t>
            </a:r>
            <a:r>
              <a:rPr lang="zh-TW" altLang="en-US" dirty="0" smtClean="0"/>
              <a:t>的活动在今天下午结束了。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他在大学旁租了一栋房子，</a:t>
            </a:r>
            <a:r>
              <a:rPr lang="zh-TW" altLang="en-US" dirty="0" smtClean="0">
                <a:solidFill>
                  <a:srgbClr val="FF0000"/>
                </a:solidFill>
              </a:rPr>
              <a:t>为期</a:t>
            </a:r>
            <a:r>
              <a:rPr lang="zh-TW" altLang="en-US" u="sng" dirty="0" smtClean="0"/>
              <a:t>一年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他参加了</a:t>
            </a:r>
            <a:r>
              <a:rPr lang="zh-TW" altLang="en-US" dirty="0" smtClean="0">
                <a:solidFill>
                  <a:srgbClr val="FF0000"/>
                </a:solidFill>
              </a:rPr>
              <a:t>为期</a:t>
            </a:r>
            <a:r>
              <a:rPr lang="zh-TW" altLang="en-US" u="sng" dirty="0" smtClean="0"/>
              <a:t>一个星期</a:t>
            </a:r>
            <a:r>
              <a:rPr lang="zh-TW" altLang="en-US" dirty="0" smtClean="0"/>
              <a:t>的夏令营，并在那学到了很多东西。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他今年是大学四年级的学生，毕业</a:t>
            </a:r>
            <a:r>
              <a:rPr lang="zh-TW" altLang="en-US" dirty="0" smtClean="0">
                <a:solidFill>
                  <a:srgbClr val="FF0000"/>
                </a:solidFill>
              </a:rPr>
              <a:t>为期</a:t>
            </a:r>
            <a:r>
              <a:rPr lang="zh-TW" altLang="en-US" u="sng" dirty="0" smtClean="0"/>
              <a:t>不远</a:t>
            </a:r>
            <a:r>
              <a:rPr lang="zh-TW" altLang="en-US" dirty="0" smtClean="0"/>
              <a:t>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055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始终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中国在核裁军问题上</a:t>
            </a:r>
            <a:r>
              <a:rPr lang="zh-TW" altLang="en-US" dirty="0" smtClean="0">
                <a:solidFill>
                  <a:srgbClr val="FF0000"/>
                </a:solidFill>
              </a:rPr>
              <a:t>始终</a:t>
            </a:r>
            <a:r>
              <a:rPr lang="zh-TW" altLang="en-US" dirty="0" smtClean="0"/>
              <a:t>采取负责任的态度。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虽然发生了很多事，但他</a:t>
            </a:r>
            <a:r>
              <a:rPr lang="zh-TW" altLang="en-US" dirty="0" smtClean="0">
                <a:solidFill>
                  <a:srgbClr val="FF0000"/>
                </a:solidFill>
              </a:rPr>
              <a:t>始终</a:t>
            </a:r>
            <a:r>
              <a:rPr lang="zh-TW" altLang="en-US" dirty="0" smtClean="0"/>
              <a:t>爱他的妻子。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他做了很多次研究都没有成功，但他</a:t>
            </a:r>
            <a:r>
              <a:rPr lang="zh-TW" altLang="en-US" dirty="0" smtClean="0">
                <a:solidFill>
                  <a:srgbClr val="FF0000"/>
                </a:solidFill>
              </a:rPr>
              <a:t>始终</a:t>
            </a:r>
            <a:r>
              <a:rPr lang="zh-TW" altLang="en-US" dirty="0" smtClean="0"/>
              <a:t>没有放弃。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比赛已经结束了，他</a:t>
            </a:r>
            <a:r>
              <a:rPr lang="zh-TW" altLang="en-US" dirty="0" smtClean="0">
                <a:solidFill>
                  <a:srgbClr val="FF0000"/>
                </a:solidFill>
              </a:rPr>
              <a:t>始终</a:t>
            </a:r>
            <a:r>
              <a:rPr lang="zh-TW" altLang="en-US" dirty="0" smtClean="0"/>
              <a:t>不知道自己为什么输给对方。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他们当了二十年的朋友，对彼此的态度</a:t>
            </a:r>
            <a:r>
              <a:rPr lang="zh-TW" altLang="en-US" dirty="0" smtClean="0">
                <a:solidFill>
                  <a:srgbClr val="FF0000"/>
                </a:solidFill>
              </a:rPr>
              <a:t>始终</a:t>
            </a:r>
            <a:r>
              <a:rPr lang="zh-TW" altLang="en-US" u="sng" dirty="0" smtClean="0"/>
              <a:t>没变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53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始终如一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他们当了二十年的朋友，对彼此的态度</a:t>
            </a:r>
            <a:r>
              <a:rPr lang="zh-TW" altLang="en-US" dirty="0" smtClean="0">
                <a:solidFill>
                  <a:srgbClr val="FF0000"/>
                </a:solidFill>
              </a:rPr>
              <a:t>始终如一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他希望他的父亲身体健康，</a:t>
            </a:r>
            <a:r>
              <a:rPr lang="zh-TW" altLang="en-US" dirty="0" smtClean="0">
                <a:solidFill>
                  <a:srgbClr val="FF0000"/>
                </a:solidFill>
              </a:rPr>
              <a:t>始终如一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这</a:t>
            </a:r>
            <a:r>
              <a:rPr lang="zh-TW" altLang="en-US" dirty="0" smtClean="0">
                <a:solidFill>
                  <a:srgbClr val="FF0000"/>
                </a:solidFill>
              </a:rPr>
              <a:t>始终如一</a:t>
            </a:r>
            <a:r>
              <a:rPr lang="zh-TW" altLang="en-US" u="sng" dirty="0" smtClean="0"/>
              <a:t>的工作</a:t>
            </a:r>
            <a:r>
              <a:rPr lang="zh-TW" altLang="en-US" dirty="0" smtClean="0"/>
              <a:t>，他已经做了十年了。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老师</a:t>
            </a:r>
            <a:r>
              <a:rPr lang="zh-TW" altLang="en-US" dirty="0" smtClean="0">
                <a:solidFill>
                  <a:srgbClr val="FF0000"/>
                </a:solidFill>
              </a:rPr>
              <a:t>始终如一</a:t>
            </a:r>
            <a:r>
              <a:rPr lang="zh-TW" altLang="en-US" u="sng" dirty="0" smtClean="0"/>
              <a:t>地相信</a:t>
            </a:r>
            <a:r>
              <a:rPr lang="zh-TW" altLang="en-US" dirty="0" smtClean="0"/>
              <a:t>自己班上的学生。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52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历来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中国在发展核武器方面</a:t>
            </a:r>
            <a:r>
              <a:rPr lang="zh-TW" altLang="en-US" dirty="0" smtClean="0">
                <a:solidFill>
                  <a:srgbClr val="FF0000"/>
                </a:solidFill>
              </a:rPr>
              <a:t>历来</a:t>
            </a:r>
            <a:r>
              <a:rPr lang="zh-TW" altLang="en-US" dirty="0" smtClean="0"/>
              <a:t>采取克制的态度。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这次感冒的死亡人数是</a:t>
            </a:r>
            <a:r>
              <a:rPr lang="zh-TW" altLang="en-US" dirty="0" smtClean="0">
                <a:solidFill>
                  <a:srgbClr val="FF0000"/>
                </a:solidFill>
              </a:rPr>
              <a:t>历来</a:t>
            </a:r>
            <a:r>
              <a:rPr lang="zh-TW" altLang="en-US" dirty="0" smtClean="0"/>
              <a:t>最多的一次。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这间公司的服务</a:t>
            </a:r>
            <a:r>
              <a:rPr lang="zh-TW" altLang="en-US" dirty="0" smtClean="0">
                <a:solidFill>
                  <a:srgbClr val="FF0000"/>
                </a:solidFill>
              </a:rPr>
              <a:t>历来</a:t>
            </a:r>
            <a:r>
              <a:rPr lang="zh-TW" altLang="en-US" dirty="0" smtClean="0"/>
              <a:t>不受客人的欢迎。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他只要约会时间在上午，</a:t>
            </a:r>
            <a:r>
              <a:rPr lang="zh-TW" altLang="en-US" dirty="0" smtClean="0">
                <a:solidFill>
                  <a:srgbClr val="FF0000"/>
                </a:solidFill>
              </a:rPr>
              <a:t>历来</a:t>
            </a:r>
            <a:r>
              <a:rPr lang="zh-TW" altLang="en-US" u="sng" dirty="0" smtClean="0"/>
              <a:t>都</a:t>
            </a:r>
            <a:r>
              <a:rPr lang="zh-TW" altLang="en-US" dirty="0" smtClean="0"/>
              <a:t>会迟到。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工作的时候，他</a:t>
            </a:r>
            <a:r>
              <a:rPr lang="zh-TW" altLang="en-US" dirty="0" smtClean="0">
                <a:solidFill>
                  <a:srgbClr val="FF0000"/>
                </a:solidFill>
              </a:rPr>
              <a:t>历来</a:t>
            </a:r>
            <a:r>
              <a:rPr lang="zh-TW" altLang="en-US" u="sng" dirty="0" smtClean="0"/>
              <a:t>都</a:t>
            </a:r>
            <a:r>
              <a:rPr lang="zh-TW" altLang="en-US" dirty="0" smtClean="0"/>
              <a:t>穿着红色的外套。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53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无意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中国方面明确表示</a:t>
            </a:r>
            <a:r>
              <a:rPr lang="zh-TW" altLang="en-US" dirty="0" smtClean="0">
                <a:solidFill>
                  <a:srgbClr val="FF0000"/>
                </a:solidFill>
              </a:rPr>
              <a:t>无意</a:t>
            </a:r>
            <a:r>
              <a:rPr lang="zh-TW" altLang="en-US" dirty="0" smtClean="0"/>
              <a:t>恢复核试验。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他觉得他不会通过，所以他</a:t>
            </a:r>
            <a:r>
              <a:rPr lang="zh-TW" altLang="en-US" dirty="0" smtClean="0">
                <a:solidFill>
                  <a:srgbClr val="FF0000"/>
                </a:solidFill>
              </a:rPr>
              <a:t>无意</a:t>
            </a:r>
            <a:r>
              <a:rPr lang="zh-TW" altLang="en-US" dirty="0" smtClean="0"/>
              <a:t>参加这次的汉语水平考试。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无意</a:t>
            </a:r>
            <a:r>
              <a:rPr lang="zh-TW" altLang="en-US" dirty="0" smtClean="0"/>
              <a:t>在这间公司工作太久，他只打算在这工作一年。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无意</a:t>
            </a:r>
            <a:r>
              <a:rPr lang="zh-TW" altLang="en-US" dirty="0" smtClean="0"/>
              <a:t>冒犯，但是他还是很生气。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无意</a:t>
            </a:r>
            <a:r>
              <a:rPr lang="zh-TW" altLang="en-US" u="sng" dirty="0" smtClean="0"/>
              <a:t>中</a:t>
            </a:r>
            <a:r>
              <a:rPr lang="zh-TW" altLang="en-US" dirty="0" smtClean="0"/>
              <a:t>听见了学生和老师说的秘密。</a:t>
            </a:r>
            <a:endParaRPr lang="en-US" altLang="zh-TW" dirty="0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353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中国一贯积极支持全面禁止和彻底销毁核武器。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他一贯不喜欢说谎。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他和其他人说话一贯很有礼貌，大家都很喜欢他。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还没完成前一定不休息，是他一贯的工作态度。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他对不结婚的想法是始终一贯的。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353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一心一意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中国一心一意从事和平建设。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为了通</a:t>
            </a:r>
            <a:r>
              <a:rPr lang="zh-TW" altLang="en-US" dirty="0" smtClean="0"/>
              <a:t>过中文考试，他</a:t>
            </a:r>
            <a:r>
              <a:rPr lang="zh-TW" altLang="en-US" dirty="0" smtClean="0">
                <a:solidFill>
                  <a:srgbClr val="FF0000"/>
                </a:solidFill>
              </a:rPr>
              <a:t>一心一意</a:t>
            </a:r>
            <a:r>
              <a:rPr lang="zh-TW" altLang="en-US" dirty="0" smtClean="0"/>
              <a:t>地准备，没有读其它的课。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为了早点下班陪他的孩子，他</a:t>
            </a:r>
            <a:r>
              <a:rPr lang="zh-TW" altLang="en-US" dirty="0" smtClean="0">
                <a:solidFill>
                  <a:srgbClr val="FF0000"/>
                </a:solidFill>
              </a:rPr>
              <a:t>一心一意</a:t>
            </a:r>
            <a:r>
              <a:rPr lang="zh-TW" altLang="en-US" dirty="0" smtClean="0"/>
              <a:t>想着早点完成工作。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他非常爱他的女朋友，对他的女朋友</a:t>
            </a:r>
            <a:r>
              <a:rPr lang="zh-TW" altLang="en-US" dirty="0" smtClean="0">
                <a:solidFill>
                  <a:srgbClr val="FF0000"/>
                </a:solidFill>
              </a:rPr>
              <a:t>一心一意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老板希望员工对公司</a:t>
            </a:r>
            <a:r>
              <a:rPr lang="zh-TW" altLang="en-US" dirty="0" smtClean="0">
                <a:solidFill>
                  <a:srgbClr val="FF0000"/>
                </a:solidFill>
              </a:rPr>
              <a:t>一心一意</a:t>
            </a:r>
            <a:r>
              <a:rPr lang="zh-TW" altLang="en-US" dirty="0" smtClean="0"/>
              <a:t>，别想着换工作。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93127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从事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中国一心一意从事和平建设。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他在捷克</a:t>
            </a:r>
            <a:r>
              <a:rPr lang="zh-TW" altLang="en-US" dirty="0" smtClean="0">
                <a:solidFill>
                  <a:srgbClr val="FF0000"/>
                </a:solidFill>
              </a:rPr>
              <a:t>从事</a:t>
            </a:r>
            <a:r>
              <a:rPr lang="zh-TW" altLang="en-US" dirty="0" smtClean="0"/>
              <a:t>中文老师的工作。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从事</a:t>
            </a:r>
            <a:r>
              <a:rPr lang="zh-TW" altLang="en-US" dirty="0" smtClean="0"/>
              <a:t>经理的他每天工作超过十二个小时，非常辛苦。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从事</a:t>
            </a:r>
            <a:r>
              <a:rPr lang="zh-TW" altLang="en-US" dirty="0" smtClean="0"/>
              <a:t>教育已经二十年了，有非常多的学生。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医生这个工作非常重要，不能随便</a:t>
            </a:r>
            <a:r>
              <a:rPr lang="zh-TW" altLang="en-US" dirty="0" smtClean="0">
                <a:solidFill>
                  <a:srgbClr val="FF0000"/>
                </a:solidFill>
              </a:rPr>
              <a:t>从事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06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866</Words>
  <Application>Microsoft Office PowerPoint</Application>
  <PresentationFormat>Předvádění na obrazovce (4:3)</PresentationFormat>
  <Paragraphs>96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新細明體</vt:lpstr>
      <vt:lpstr>宋体</vt:lpstr>
      <vt:lpstr>Calibri</vt:lpstr>
      <vt:lpstr>Century Schoolbook</vt:lpstr>
      <vt:lpstr>Times New Roman</vt:lpstr>
      <vt:lpstr>Wingdings</vt:lpstr>
      <vt:lpstr>Wingdings 2</vt:lpstr>
      <vt:lpstr>壁窗</vt:lpstr>
      <vt:lpstr>Chinese II</vt:lpstr>
      <vt:lpstr>为期</vt:lpstr>
      <vt:lpstr>始终</vt:lpstr>
      <vt:lpstr>始终如一</vt:lpstr>
      <vt:lpstr>历来</vt:lpstr>
      <vt:lpstr>无意</vt:lpstr>
      <vt:lpstr>一贯</vt:lpstr>
      <vt:lpstr>一心一意</vt:lpstr>
      <vt:lpstr>从事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Yu-Chieh Chen</cp:lastModifiedBy>
  <cp:revision>296</cp:revision>
  <dcterms:created xsi:type="dcterms:W3CDTF">2018-02-18T20:52:25Z</dcterms:created>
  <dcterms:modified xsi:type="dcterms:W3CDTF">2018-05-09T11:27:18Z</dcterms:modified>
</cp:coreProperties>
</file>