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61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nvDR9S2Uj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rLvaytBsB4" TargetMode="External"/><Relationship Id="rId2" Type="http://schemas.openxmlformats.org/officeDocument/2006/relationships/hyperlink" Target="https://www.youtube.com/watch?v=GUZOQdGmprU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8000" dirty="0"/>
              <a:t>中</a:t>
            </a:r>
            <a:r>
              <a:rPr lang="zh-CN" altLang="en-US" sz="8000" dirty="0" smtClean="0"/>
              <a:t>国文化活动</a:t>
            </a:r>
            <a:endParaRPr lang="zh-HK" altLang="en-US" sz="8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HK" sz="4400" dirty="0" smtClean="0"/>
              <a:t>Chinese cultural activities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92669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775200" y="2540000"/>
            <a:ext cx="44796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dirty="0" smtClean="0"/>
              <a:t>吹梅</a:t>
            </a:r>
            <a:endParaRPr lang="zh-HK" altLang="en-US" sz="8800" dirty="0"/>
          </a:p>
        </p:txBody>
      </p:sp>
      <p:sp>
        <p:nvSpPr>
          <p:cNvPr id="6" name="矩形 5"/>
          <p:cNvSpPr/>
          <p:nvPr/>
        </p:nvSpPr>
        <p:spPr>
          <a:xfrm>
            <a:off x="4527682" y="2032062"/>
            <a:ext cx="2725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800" dirty="0" err="1" smtClean="0"/>
              <a:t>chuī</a:t>
            </a:r>
            <a:r>
              <a:rPr lang="en-US" altLang="zh-HK" sz="4800" dirty="0" smtClean="0"/>
              <a:t> </a:t>
            </a:r>
            <a:r>
              <a:rPr lang="en-US" altLang="zh-HK" sz="4800" dirty="0" err="1"/>
              <a:t>méi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78593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594" y="450273"/>
            <a:ext cx="7100916" cy="4438073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503602" y="5710443"/>
            <a:ext cx="58609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dirty="0">
                <a:hlinkClick r:id="rId3"/>
              </a:rPr>
              <a:t>https://</a:t>
            </a:r>
            <a:r>
              <a:rPr lang="en-US" altLang="zh-HK" dirty="0" smtClean="0">
                <a:hlinkClick r:id="rId3"/>
              </a:rPr>
              <a:t>www.youtube.com/watch?v=bnvDR9S2UjA</a:t>
            </a:r>
            <a:endParaRPr lang="en-US" altLang="zh-HK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8645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784437" y="2429164"/>
            <a:ext cx="39346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dirty="0" smtClean="0"/>
              <a:t>剪纸</a:t>
            </a:r>
            <a:endParaRPr lang="zh-HK" altLang="en-US" sz="88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4876801" y="1671782"/>
            <a:ext cx="2881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5400" dirty="0" err="1"/>
              <a:t>j</a:t>
            </a:r>
            <a:r>
              <a:rPr lang="en-US" altLang="zh-HK" sz="5400" dirty="0" err="1" smtClean="0"/>
              <a:t>iǎn</a:t>
            </a:r>
            <a:r>
              <a:rPr lang="en-US" altLang="zh-HK" sz="5400" dirty="0" smtClean="0"/>
              <a:t> </a:t>
            </a:r>
            <a:r>
              <a:rPr lang="en-US" altLang="zh-HK" sz="5400" dirty="0" err="1" smtClean="0"/>
              <a:t>zhǐ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27694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112" y="269091"/>
            <a:ext cx="7341179" cy="637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09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590" y="498978"/>
            <a:ext cx="6884555" cy="603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773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408" y="80893"/>
            <a:ext cx="4570845" cy="66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29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47999" y="4537471"/>
            <a:ext cx="6373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dirty="0">
                <a:hlinkClick r:id="rId2"/>
              </a:rPr>
              <a:t>https://</a:t>
            </a:r>
            <a:r>
              <a:rPr lang="en-US" altLang="zh-HK" dirty="0" smtClean="0">
                <a:hlinkClick r:id="rId2"/>
              </a:rPr>
              <a:t>www.youtube.com/watch?v=GUZOQdGmprU</a:t>
            </a:r>
            <a:endParaRPr lang="en-US" altLang="zh-HK" dirty="0" smtClean="0"/>
          </a:p>
          <a:p>
            <a:endParaRPr lang="zh-HK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47999" y="5707171"/>
            <a:ext cx="5747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dirty="0">
                <a:hlinkClick r:id="rId3"/>
              </a:rPr>
              <a:t>https://</a:t>
            </a:r>
            <a:r>
              <a:rPr lang="en-US" altLang="zh-HK" dirty="0" smtClean="0">
                <a:hlinkClick r:id="rId3"/>
              </a:rPr>
              <a:t>www.youtube.com/watch?v=mrLvaytBsB4</a:t>
            </a:r>
            <a:endParaRPr lang="en-US" altLang="zh-HK" dirty="0" smtClean="0"/>
          </a:p>
          <a:p>
            <a:endParaRPr lang="zh-HK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3534" y="772353"/>
            <a:ext cx="4752147" cy="316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5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25</Words>
  <Application>Microsoft Office PowerPoint</Application>
  <PresentationFormat>寬螢幕</PresentationFormat>
  <Paragraphs>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YouYuan</vt:lpstr>
      <vt:lpstr>微軟正黑體</vt:lpstr>
      <vt:lpstr>Arial</vt:lpstr>
      <vt:lpstr>Century Gothic</vt:lpstr>
      <vt:lpstr>Wingdings 3</vt:lpstr>
      <vt:lpstr>絲縷</vt:lpstr>
      <vt:lpstr>中国文化活动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中国文化活动</dc:title>
  <dc:creator>user</dc:creator>
  <cp:lastModifiedBy>user</cp:lastModifiedBy>
  <cp:revision>4</cp:revision>
  <dcterms:created xsi:type="dcterms:W3CDTF">2018-05-03T07:08:28Z</dcterms:created>
  <dcterms:modified xsi:type="dcterms:W3CDTF">2018-05-03T07:31:29Z</dcterms:modified>
</cp:coreProperties>
</file>