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autoCompressPictures="0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</p:sldIdLst>
  <p:sldSz cx="12192000" cy="6858000"/>
  <p:notesSz cx="7103745" cy="10234295"/>
  <p:defaultTextStyle>
    <a:defPPr lvl="0">
      <a:defRPr lang="zh-CN"/>
    </a:defPPr>
    <a:lvl1pPr marL="0" lv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lvl="1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lvl="2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lvl="3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lvl="4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lvl="5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lvl="6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lvl="7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lvl="8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4" d="100"/>
          <a:sy n="64" d="100"/>
        </p:scale>
        <p:origin x="72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3" Type="http://schemas.openxmlformats.org/officeDocument/2006/relationships/tableStyles" Target="tableStyles.xml"/><Relationship Id="rId52" Type="http://schemas.openxmlformats.org/officeDocument/2006/relationships/viewProps" Target="viewProps.xml"/><Relationship Id="rId51" Type="http://schemas.openxmlformats.org/officeDocument/2006/relationships/presProps" Target="presProps.xml"/><Relationship Id="rId50" Type="http://schemas.openxmlformats.org/officeDocument/2006/relationships/slide" Target="slides/slide48.xml"/><Relationship Id="rId5" Type="http://schemas.openxmlformats.org/officeDocument/2006/relationships/slide" Target="slides/slide3.xml"/><Relationship Id="rId49" Type="http://schemas.openxmlformats.org/officeDocument/2006/relationships/slide" Target="slides/slide47.xml"/><Relationship Id="rId48" Type="http://schemas.openxmlformats.org/officeDocument/2006/relationships/slide" Target="slides/slide46.xml"/><Relationship Id="rId47" Type="http://schemas.openxmlformats.org/officeDocument/2006/relationships/slide" Target="slides/slide45.xml"/><Relationship Id="rId46" Type="http://schemas.openxmlformats.org/officeDocument/2006/relationships/slide" Target="slides/slide44.xml"/><Relationship Id="rId45" Type="http://schemas.openxmlformats.org/officeDocument/2006/relationships/slide" Target="slides/slide43.xml"/><Relationship Id="rId44" Type="http://schemas.openxmlformats.org/officeDocument/2006/relationships/slide" Target="slides/slide42.xml"/><Relationship Id="rId43" Type="http://schemas.openxmlformats.org/officeDocument/2006/relationships/slide" Target="slides/slide41.xml"/><Relationship Id="rId42" Type="http://schemas.openxmlformats.org/officeDocument/2006/relationships/slide" Target="slides/slide40.xml"/><Relationship Id="rId41" Type="http://schemas.openxmlformats.org/officeDocument/2006/relationships/slide" Target="slides/slide39.xml"/><Relationship Id="rId40" Type="http://schemas.openxmlformats.org/officeDocument/2006/relationships/slide" Target="slides/slide38.xml"/><Relationship Id="rId4" Type="http://schemas.openxmlformats.org/officeDocument/2006/relationships/slide" Target="slides/slide2.xml"/><Relationship Id="rId39" Type="http://schemas.openxmlformats.org/officeDocument/2006/relationships/slide" Target="slides/slide37.xml"/><Relationship Id="rId38" Type="http://schemas.openxmlformats.org/officeDocument/2006/relationships/slide" Target="slides/slide36.xml"/><Relationship Id="rId37" Type="http://schemas.openxmlformats.org/officeDocument/2006/relationships/slide" Target="slides/slide35.xml"/><Relationship Id="rId36" Type="http://schemas.openxmlformats.org/officeDocument/2006/relationships/slide" Target="slides/slide34.xml"/><Relationship Id="rId35" Type="http://schemas.openxmlformats.org/officeDocument/2006/relationships/slide" Target="slides/slide33.xml"/><Relationship Id="rId34" Type="http://schemas.openxmlformats.org/officeDocument/2006/relationships/slide" Target="slides/slide32.xml"/><Relationship Id="rId33" Type="http://schemas.openxmlformats.org/officeDocument/2006/relationships/slide" Target="slides/slide31.xml"/><Relationship Id="rId32" Type="http://schemas.openxmlformats.org/officeDocument/2006/relationships/slide" Target="slides/slide30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4" Type="http://schemas.openxmlformats.org/officeDocument/2006/relationships/tags" Target="../tags/tag1.xml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2" descr="#wm#_42_1_*Z"/>
          <p:cNvGrpSpPr/>
          <p:nvPr/>
        </p:nvGrpSpPr>
        <p:grpSpPr bwMode="auto">
          <a:xfrm>
            <a:off x="3474720" y="711940"/>
            <a:ext cx="5240446" cy="5240446"/>
            <a:chOff x="0" y="0"/>
            <a:chExt cx="6800" cy="6800"/>
          </a:xfrm>
        </p:grpSpPr>
        <p:sp>
          <p:nvSpPr>
            <p:cNvPr id="11" name="Oval 3"/>
            <p:cNvSpPr>
              <a:spLocks noChangeArrowheads="1"/>
            </p:cNvSpPr>
            <p:nvPr/>
          </p:nvSpPr>
          <p:spPr bwMode="auto">
            <a:xfrm>
              <a:off x="0" y="0"/>
              <a:ext cx="6800" cy="6800"/>
            </a:xfrm>
            <a:prstGeom prst="ellipse">
              <a:avLst/>
            </a:prstGeom>
            <a:solidFill>
              <a:srgbClr val="67999A"/>
            </a:solidFill>
            <a:ln>
              <a:noFill/>
            </a:ln>
            <a:effectLst/>
          </p:spPr>
          <p:txBody>
            <a:bodyPr wrap="square" anchor="ctr">
              <a:normAutofit/>
            </a:bodyPr>
            <a:lstStyle>
              <a:lvl1pPr algn="ctr">
                <a:spcBef>
                  <a:spcPct val="20000"/>
                </a:spcBef>
                <a:defRPr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1pPr>
              <a:lvl2pPr algn="ctr"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2pPr>
              <a:lvl3pPr algn="ctr">
                <a:spcBef>
                  <a:spcPct val="20000"/>
                </a:spcBef>
                <a:defRPr>
                  <a:solidFill>
                    <a:schemeClr val="bg2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3pPr>
              <a:lvl4pPr algn="ctr">
                <a:spcBef>
                  <a:spcPct val="20000"/>
                </a:spcBef>
                <a:defRPr>
                  <a:solidFill>
                    <a:schemeClr val="bg2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4pPr>
              <a:lvl5pPr algn="ctr">
                <a:spcBef>
                  <a:spcPct val="20000"/>
                </a:spcBef>
                <a:defRPr>
                  <a:solidFill>
                    <a:schemeClr val="bg2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5pPr>
              <a:lvl6pPr algn="ctr" eaLnBrk="0" fontAlgn="base" hangingPunct="0">
                <a:spcBef>
                  <a:spcPct val="20000"/>
                </a:spcBef>
                <a:spcAft>
                  <a:spcPct val="0"/>
                </a:spcAft>
                <a:defRPr>
                  <a:solidFill>
                    <a:schemeClr val="bg2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6pPr>
              <a:lvl7pPr algn="ctr" eaLnBrk="0" fontAlgn="base" hangingPunct="0">
                <a:spcBef>
                  <a:spcPct val="20000"/>
                </a:spcBef>
                <a:spcAft>
                  <a:spcPct val="0"/>
                </a:spcAft>
                <a:defRPr>
                  <a:solidFill>
                    <a:schemeClr val="bg2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7pPr>
              <a:lvl8pPr algn="ctr" eaLnBrk="0" fontAlgn="base" hangingPunct="0">
                <a:spcBef>
                  <a:spcPct val="20000"/>
                </a:spcBef>
                <a:spcAft>
                  <a:spcPct val="0"/>
                </a:spcAft>
                <a:defRPr>
                  <a:solidFill>
                    <a:schemeClr val="bg2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8pPr>
              <a:lvl9pPr algn="ctr" eaLnBrk="0" fontAlgn="base" hangingPunct="0">
                <a:spcBef>
                  <a:spcPct val="20000"/>
                </a:spcBef>
                <a:spcAft>
                  <a:spcPct val="0"/>
                </a:spcAft>
                <a:defRPr>
                  <a:solidFill>
                    <a:schemeClr val="bg2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9pPr>
            </a:lstStyle>
            <a:p>
              <a:pPr marL="3175" indent="-3175" algn="l">
                <a:buFontTx/>
                <a:buChar char="•"/>
              </a:pPr>
              <a:endParaRPr lang="zh-CN" altLang="zh-CN">
                <a:solidFill>
                  <a:schemeClr val="bg2"/>
                </a:solidFill>
              </a:endParaRPr>
            </a:p>
          </p:txBody>
        </p:sp>
        <p:sp>
          <p:nvSpPr>
            <p:cNvPr id="12" name="Oval 4"/>
            <p:cNvSpPr>
              <a:spLocks noChangeArrowheads="1"/>
            </p:cNvSpPr>
            <p:nvPr/>
          </p:nvSpPr>
          <p:spPr bwMode="auto">
            <a:xfrm>
              <a:off x="5070" y="5830"/>
              <a:ext cx="970" cy="970"/>
            </a:xfrm>
            <a:prstGeom prst="ellipse">
              <a:avLst/>
            </a:prstGeom>
            <a:solidFill>
              <a:srgbClr val="4C0342"/>
            </a:solidFill>
            <a:ln>
              <a:noFill/>
            </a:ln>
            <a:effectLst/>
          </p:spPr>
          <p:txBody>
            <a:bodyPr wrap="square" anchor="ctr">
              <a:normAutofit/>
            </a:bodyPr>
            <a:lstStyle>
              <a:lvl1pPr algn="ctr">
                <a:spcBef>
                  <a:spcPct val="20000"/>
                </a:spcBef>
                <a:defRPr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1pPr>
              <a:lvl2pPr algn="ctr"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2pPr>
              <a:lvl3pPr algn="ctr">
                <a:spcBef>
                  <a:spcPct val="20000"/>
                </a:spcBef>
                <a:defRPr>
                  <a:solidFill>
                    <a:schemeClr val="bg2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3pPr>
              <a:lvl4pPr algn="ctr">
                <a:spcBef>
                  <a:spcPct val="20000"/>
                </a:spcBef>
                <a:defRPr>
                  <a:solidFill>
                    <a:schemeClr val="bg2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4pPr>
              <a:lvl5pPr algn="ctr">
                <a:spcBef>
                  <a:spcPct val="20000"/>
                </a:spcBef>
                <a:defRPr>
                  <a:solidFill>
                    <a:schemeClr val="bg2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5pPr>
              <a:lvl6pPr algn="ctr" eaLnBrk="0" fontAlgn="base" hangingPunct="0">
                <a:spcBef>
                  <a:spcPct val="20000"/>
                </a:spcBef>
                <a:spcAft>
                  <a:spcPct val="0"/>
                </a:spcAft>
                <a:defRPr>
                  <a:solidFill>
                    <a:schemeClr val="bg2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6pPr>
              <a:lvl7pPr algn="ctr" eaLnBrk="0" fontAlgn="base" hangingPunct="0">
                <a:spcBef>
                  <a:spcPct val="20000"/>
                </a:spcBef>
                <a:spcAft>
                  <a:spcPct val="0"/>
                </a:spcAft>
                <a:defRPr>
                  <a:solidFill>
                    <a:schemeClr val="bg2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7pPr>
              <a:lvl8pPr algn="ctr" eaLnBrk="0" fontAlgn="base" hangingPunct="0">
                <a:spcBef>
                  <a:spcPct val="20000"/>
                </a:spcBef>
                <a:spcAft>
                  <a:spcPct val="0"/>
                </a:spcAft>
                <a:defRPr>
                  <a:solidFill>
                    <a:schemeClr val="bg2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8pPr>
              <a:lvl9pPr algn="ctr" eaLnBrk="0" fontAlgn="base" hangingPunct="0">
                <a:spcBef>
                  <a:spcPct val="20000"/>
                </a:spcBef>
                <a:spcAft>
                  <a:spcPct val="0"/>
                </a:spcAft>
                <a:defRPr>
                  <a:solidFill>
                    <a:schemeClr val="bg2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9pPr>
            </a:lstStyle>
            <a:p>
              <a:pPr marL="3175" indent="-3175" algn="l">
                <a:buFontTx/>
                <a:buChar char="•"/>
              </a:pPr>
              <a:endParaRPr lang="zh-CN" altLang="zh-CN">
                <a:solidFill>
                  <a:schemeClr val="bg2"/>
                </a:solidFill>
              </a:endParaRPr>
            </a:p>
          </p:txBody>
        </p:sp>
        <p:sp>
          <p:nvSpPr>
            <p:cNvPr id="13" name="Oval 5"/>
            <p:cNvSpPr>
              <a:spLocks noChangeArrowheads="1"/>
            </p:cNvSpPr>
            <p:nvPr/>
          </p:nvSpPr>
          <p:spPr bwMode="auto">
            <a:xfrm>
              <a:off x="513" y="430"/>
              <a:ext cx="332" cy="333"/>
            </a:xfrm>
            <a:prstGeom prst="ellipse">
              <a:avLst/>
            </a:prstGeom>
            <a:solidFill>
              <a:srgbClr val="4C0342"/>
            </a:solidFill>
            <a:ln>
              <a:noFill/>
            </a:ln>
            <a:effectLst/>
          </p:spPr>
          <p:txBody>
            <a:bodyPr wrap="square" anchor="ctr">
              <a:normAutofit fontScale="40000" lnSpcReduction="20000"/>
            </a:bodyPr>
            <a:lstStyle>
              <a:lvl1pPr algn="ctr">
                <a:spcBef>
                  <a:spcPct val="20000"/>
                </a:spcBef>
                <a:defRPr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1pPr>
              <a:lvl2pPr algn="ctr"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2pPr>
              <a:lvl3pPr algn="ctr">
                <a:spcBef>
                  <a:spcPct val="20000"/>
                </a:spcBef>
                <a:defRPr>
                  <a:solidFill>
                    <a:schemeClr val="bg2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3pPr>
              <a:lvl4pPr algn="ctr">
                <a:spcBef>
                  <a:spcPct val="20000"/>
                </a:spcBef>
                <a:defRPr>
                  <a:solidFill>
                    <a:schemeClr val="bg2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4pPr>
              <a:lvl5pPr algn="ctr">
                <a:spcBef>
                  <a:spcPct val="20000"/>
                </a:spcBef>
                <a:defRPr>
                  <a:solidFill>
                    <a:schemeClr val="bg2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5pPr>
              <a:lvl6pPr algn="ctr" eaLnBrk="0" fontAlgn="base" hangingPunct="0">
                <a:spcBef>
                  <a:spcPct val="20000"/>
                </a:spcBef>
                <a:spcAft>
                  <a:spcPct val="0"/>
                </a:spcAft>
                <a:defRPr>
                  <a:solidFill>
                    <a:schemeClr val="bg2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6pPr>
              <a:lvl7pPr algn="ctr" eaLnBrk="0" fontAlgn="base" hangingPunct="0">
                <a:spcBef>
                  <a:spcPct val="20000"/>
                </a:spcBef>
                <a:spcAft>
                  <a:spcPct val="0"/>
                </a:spcAft>
                <a:defRPr>
                  <a:solidFill>
                    <a:schemeClr val="bg2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7pPr>
              <a:lvl8pPr algn="ctr" eaLnBrk="0" fontAlgn="base" hangingPunct="0">
                <a:spcBef>
                  <a:spcPct val="20000"/>
                </a:spcBef>
                <a:spcAft>
                  <a:spcPct val="0"/>
                </a:spcAft>
                <a:defRPr>
                  <a:solidFill>
                    <a:schemeClr val="bg2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8pPr>
              <a:lvl9pPr algn="ctr" eaLnBrk="0" fontAlgn="base" hangingPunct="0">
                <a:spcBef>
                  <a:spcPct val="20000"/>
                </a:spcBef>
                <a:spcAft>
                  <a:spcPct val="0"/>
                </a:spcAft>
                <a:defRPr>
                  <a:solidFill>
                    <a:schemeClr val="bg2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9pPr>
            </a:lstStyle>
            <a:p>
              <a:pPr marL="3175" indent="-3175" algn="l">
                <a:buFontTx/>
                <a:buChar char="•"/>
              </a:pPr>
              <a:endParaRPr lang="zh-CN" altLang="zh-CN">
                <a:solidFill>
                  <a:schemeClr val="bg2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474720" y="3132723"/>
            <a:ext cx="5240446" cy="758875"/>
          </a:xfrm>
        </p:spPr>
        <p:txBody>
          <a:bodyPr wrap="square" anchor="b"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zh-CN" altLang="en-US" dirty="0" smtClean="0"/>
              <a:t>单击此处编辑标题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03320" y="3922857"/>
            <a:ext cx="4785360" cy="461397"/>
          </a:xfrm>
        </p:spPr>
        <p:txBody>
          <a:bodyPr wrap="square">
            <a:norm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 smtClean="0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wrap="square">
            <a:normAutofit/>
          </a:bodyPr>
          <a:lstStyle/>
          <a:p>
            <a:fld id="{8368887E-6E56-408B-A87B-0272852D540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wrap="square">
            <a:normAutofit/>
          </a:bodyPr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wrap="square">
            <a:normAutofit/>
          </a:bodyPr>
          <a:lstStyle/>
          <a:p>
            <a:fld id="{405A2943-E4E8-4917-BC78-559B03170824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Picture 6" descr="afasfa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589"/>
            <a:ext cx="12189884" cy="48418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8" name="Picture 7" descr="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" y="6572251"/>
            <a:ext cx="12189884" cy="284163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9" name="AutoShape 8" descr="#wm#_42_01_100_1101_b_1_7#clear#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4549575" y="2257237"/>
            <a:ext cx="3092852" cy="58172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noFill/>
          </a:ln>
          <a:effectLst/>
        </p:spPr>
        <p:txBody>
          <a:bodyPr wrap="square" lIns="90170" tIns="46990" rIns="90170" bIns="46990" anchor="ctr">
            <a:normAutofit/>
          </a:bodyPr>
          <a:lstStyle>
            <a:lvl1pPr>
              <a:spcBef>
                <a:spcPct val="20000"/>
              </a:spcBef>
              <a:buChar char="•"/>
              <a:defRPr>
                <a:solidFill>
                  <a:schemeClr val="bg2"/>
                </a:solidFill>
                <a:latin typeface="Arial" panose="020B0604020202020204" pitchFamily="34" charset="0"/>
                <a:ea typeface="黑体" panose="02010609060101010101" pitchFamily="49" charset="-122"/>
                <a:sym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bg2"/>
                </a:solidFill>
                <a:latin typeface="Arial" panose="020B0604020202020204" pitchFamily="34" charset="0"/>
                <a:ea typeface="黑体" panose="02010609060101010101" pitchFamily="49" charset="-122"/>
                <a:sym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bg2"/>
                </a:solidFill>
                <a:latin typeface="Arial" panose="020B0604020202020204" pitchFamily="34" charset="0"/>
                <a:ea typeface="黑体" panose="02010609060101010101" pitchFamily="49" charset="-122"/>
                <a:sym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bg2"/>
                </a:solidFill>
                <a:latin typeface="Arial" panose="020B0604020202020204" pitchFamily="34" charset="0"/>
                <a:ea typeface="黑体" panose="02010609060101010101" pitchFamily="49" charset="-122"/>
                <a:sym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bg2"/>
                </a:solidFill>
                <a:latin typeface="Arial" panose="020B0604020202020204" pitchFamily="34" charset="0"/>
                <a:ea typeface="黑体" panose="02010609060101010101" pitchFamily="49" charset="-122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2"/>
                </a:solidFill>
                <a:latin typeface="Arial" panose="020B0604020202020204" pitchFamily="34" charset="0"/>
                <a:ea typeface="黑体" panose="02010609060101010101" pitchFamily="49" charset="-122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2"/>
                </a:solidFill>
                <a:latin typeface="Arial" panose="020B0604020202020204" pitchFamily="34" charset="0"/>
                <a:ea typeface="黑体" panose="02010609060101010101" pitchFamily="49" charset="-122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2"/>
                </a:solidFill>
                <a:latin typeface="Arial" panose="020B0604020202020204" pitchFamily="34" charset="0"/>
                <a:ea typeface="黑体" panose="02010609060101010101" pitchFamily="49" charset="-122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2"/>
                </a:solidFill>
                <a:latin typeface="Arial" panose="020B0604020202020204" pitchFamily="34" charset="0"/>
                <a:ea typeface="黑体" panose="02010609060101010101" pitchFamily="49" charset="-122"/>
                <a:sym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2800" b="1" dirty="0" smtClean="0">
                <a:solidFill>
                  <a:srgbClr val="67999A"/>
                </a:solidFill>
                <a:latin typeface="+mn-lt"/>
                <a:ea typeface="+mn-ea"/>
              </a:rPr>
              <a:t>LIFE • HOME</a:t>
            </a:r>
            <a:endParaRPr lang="zh-CN" altLang="zh-CN" sz="2800" b="1" dirty="0">
              <a:solidFill>
                <a:schemeClr val="accent1"/>
              </a:solidFill>
              <a:latin typeface="+mn-lt"/>
              <a:ea typeface="+mn-ea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8887E-6E56-408B-A87B-0272852D540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A2943-E4E8-4917-BC78-559B03170824}" type="slidenum">
              <a:rPr lang="zh-CN" altLang="en-US" smtClean="0"/>
            </a:fld>
            <a:endParaRPr lang="zh-CN" altLang="en-US"/>
          </a:p>
        </p:txBody>
      </p:sp>
      <p:sp>
        <p:nvSpPr>
          <p:cNvPr id="6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9916"/>
            <a:ext cx="10515600" cy="5575095"/>
          </a:xfrm>
        </p:spPr>
        <p:txBody>
          <a:bodyPr/>
          <a:lstStyle/>
          <a:p>
            <a:pPr lvl="0"/>
            <a:r>
              <a:rPr lang="zh-CN" altLang="en-US" dirty="0" smtClean="0"/>
              <a:t>单击此处编辑母版文本样式</a:t>
            </a:r>
            <a:endParaRPr lang="zh-CN" altLang="en-US" dirty="0" smtClean="0"/>
          </a:p>
          <a:p>
            <a:pPr lvl="1"/>
            <a:r>
              <a:rPr lang="zh-CN" altLang="en-US" dirty="0" smtClean="0"/>
              <a:t>第二级</a:t>
            </a:r>
            <a:endParaRPr lang="zh-CN" altLang="en-US" dirty="0" smtClean="0"/>
          </a:p>
          <a:p>
            <a:pPr lvl="2"/>
            <a:r>
              <a:rPr lang="zh-CN" altLang="en-US" dirty="0" smtClean="0"/>
              <a:t>第三级</a:t>
            </a:r>
            <a:endParaRPr lang="zh-CN" altLang="en-US" dirty="0" smtClean="0"/>
          </a:p>
          <a:p>
            <a:pPr lvl="3"/>
            <a:r>
              <a:rPr lang="zh-CN" altLang="en-US" dirty="0" smtClean="0"/>
              <a:t>第四级</a:t>
            </a:r>
            <a:endParaRPr lang="zh-CN" altLang="en-US" dirty="0" smtClean="0"/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>
            <a:normAutofit/>
          </a:bodyPr>
          <a:lstStyle/>
          <a:p>
            <a:fld id="{8368887E-6E56-408B-A87B-0272852D540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405A2943-E4E8-4917-BC78-559B0317082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3567113"/>
            <a:ext cx="10515600" cy="607698"/>
          </a:xfrm>
        </p:spPr>
        <p:txBody>
          <a:bodyPr anchor="ctr" anchorCtr="0">
            <a:normAutofit/>
          </a:bodyPr>
          <a:lstStyle>
            <a:lvl1pPr algn="ctr"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4192273"/>
            <a:ext cx="10515600" cy="397189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rgbClr val="4C034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>
            <a:normAutofit/>
          </a:bodyPr>
          <a:lstStyle/>
          <a:p>
            <a:fld id="{8368887E-6E56-408B-A87B-0272852D540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405A2943-E4E8-4917-BC78-559B03170824}" type="slidenum">
              <a:rPr lang="zh-CN" altLang="en-US" smtClean="0"/>
            </a:fld>
            <a:endParaRPr lang="zh-CN" altLang="en-US"/>
          </a:p>
        </p:txBody>
      </p:sp>
      <p:grpSp>
        <p:nvGrpSpPr>
          <p:cNvPr id="29" name="组合 28"/>
          <p:cNvGrpSpPr/>
          <p:nvPr/>
        </p:nvGrpSpPr>
        <p:grpSpPr>
          <a:xfrm>
            <a:off x="553085" y="1874520"/>
            <a:ext cx="10767334" cy="1692593"/>
            <a:chOff x="796925" y="2381250"/>
            <a:chExt cx="7543800" cy="1185863"/>
          </a:xfrm>
        </p:grpSpPr>
        <p:grpSp>
          <p:nvGrpSpPr>
            <p:cNvPr id="11" name="Group 8" descr="#wm#_42_07_*Z"/>
            <p:cNvGrpSpPr/>
            <p:nvPr/>
          </p:nvGrpSpPr>
          <p:grpSpPr bwMode="auto">
            <a:xfrm>
              <a:off x="1063414" y="3120074"/>
              <a:ext cx="469900" cy="352425"/>
              <a:chOff x="1" y="1"/>
              <a:chExt cx="555" cy="555"/>
            </a:xfrm>
          </p:grpSpPr>
          <p:sp>
            <p:nvSpPr>
              <p:cNvPr id="13" name="Line 10" descr="#wm#_42_07_*Z"/>
              <p:cNvSpPr>
                <a:spLocks noChangeShapeType="1"/>
              </p:cNvSpPr>
              <p:nvPr/>
            </p:nvSpPr>
            <p:spPr bwMode="auto">
              <a:xfrm>
                <a:off x="1" y="1"/>
                <a:ext cx="555" cy="555"/>
              </a:xfrm>
              <a:prstGeom prst="line">
                <a:avLst/>
              </a:prstGeom>
              <a:noFill/>
              <a:ln w="19050" cmpd="sng">
                <a:solidFill>
                  <a:schemeClr val="bg1"/>
                </a:solidFill>
                <a:round/>
              </a:ln>
              <a:effectLst/>
            </p:spPr>
            <p:txBody>
              <a:bodyPr>
                <a:normAutofit fontScale="25000" lnSpcReduction="20000"/>
              </a:bodyPr>
              <a:lstStyle/>
              <a:p>
                <a:endParaRPr lang="zh-CN" altLang="en-US"/>
              </a:p>
            </p:txBody>
          </p:sp>
          <p:sp>
            <p:nvSpPr>
              <p:cNvPr id="14" name="Line 11" descr="#wm#_42_07_*Z"/>
              <p:cNvSpPr>
                <a:spLocks noChangeShapeType="1"/>
              </p:cNvSpPr>
              <p:nvPr/>
            </p:nvSpPr>
            <p:spPr bwMode="auto">
              <a:xfrm flipH="1">
                <a:off x="2" y="1"/>
                <a:ext cx="553" cy="554"/>
              </a:xfrm>
              <a:prstGeom prst="line">
                <a:avLst/>
              </a:prstGeom>
              <a:noFill/>
              <a:ln w="19050" cmpd="sng">
                <a:solidFill>
                  <a:schemeClr val="bg1"/>
                </a:solidFill>
                <a:round/>
              </a:ln>
              <a:effectLst/>
            </p:spPr>
            <p:txBody>
              <a:bodyPr>
                <a:normAutofit fontScale="25000" lnSpcReduction="20000"/>
              </a:bodyPr>
              <a:lstStyle/>
              <a:p>
                <a:endParaRPr lang="zh-CN" altLang="en-US"/>
              </a:p>
            </p:txBody>
          </p:sp>
        </p:grpSp>
        <p:grpSp>
          <p:nvGrpSpPr>
            <p:cNvPr id="18" name="Group 4" descr="#wm#_42_07_*Z"/>
            <p:cNvGrpSpPr/>
            <p:nvPr/>
          </p:nvGrpSpPr>
          <p:grpSpPr bwMode="auto">
            <a:xfrm>
              <a:off x="7988300" y="3119438"/>
              <a:ext cx="352425" cy="352425"/>
              <a:chOff x="0" y="0"/>
              <a:chExt cx="555" cy="555"/>
            </a:xfrm>
          </p:grpSpPr>
          <p:sp>
            <p:nvSpPr>
              <p:cNvPr id="19" name="Oval 5" descr="#wm#_42_07_*Z"/>
              <p:cNvSpPr>
                <a:spLocks noChangeArrowheads="1"/>
              </p:cNvSpPr>
              <p:nvPr/>
            </p:nvSpPr>
            <p:spPr bwMode="auto">
              <a:xfrm>
                <a:off x="0" y="0"/>
                <a:ext cx="555" cy="555"/>
              </a:xfrm>
              <a:prstGeom prst="ellipse">
                <a:avLst/>
              </a:prstGeom>
              <a:solidFill>
                <a:srgbClr val="67999A"/>
              </a:solidFill>
              <a:ln>
                <a:noFill/>
              </a:ln>
              <a:effectLst/>
            </p:spPr>
            <p:txBody>
              <a:bodyPr anchor="ctr">
                <a:normAutofit lnSpcReduction="10000"/>
              </a:bodyPr>
              <a:lstStyle>
                <a:lvl1pPr>
                  <a:spcBef>
                    <a:spcPct val="20000"/>
                  </a:spcBef>
                  <a:buChar char="•"/>
                  <a:defRPr>
                    <a:solidFill>
                      <a:schemeClr val="bg2"/>
                    </a:solidFill>
                    <a:latin typeface="Arial" panose="020B0604020202020204" pitchFamily="34" charset="0"/>
                    <a:ea typeface="黑体" panose="02010609060101010101" pitchFamily="49" charset="-122"/>
                    <a:sym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chemeClr val="bg2"/>
                    </a:solidFill>
                    <a:latin typeface="Arial" panose="020B0604020202020204" pitchFamily="34" charset="0"/>
                    <a:ea typeface="黑体" panose="02010609060101010101" pitchFamily="49" charset="-122"/>
                    <a:sym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>
                    <a:solidFill>
                      <a:schemeClr val="bg2"/>
                    </a:solidFill>
                    <a:latin typeface="Arial" panose="020B0604020202020204" pitchFamily="34" charset="0"/>
                    <a:ea typeface="黑体" panose="02010609060101010101" pitchFamily="49" charset="-122"/>
                    <a:sym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>
                    <a:solidFill>
                      <a:schemeClr val="bg2"/>
                    </a:solidFill>
                    <a:latin typeface="Arial" panose="020B0604020202020204" pitchFamily="34" charset="0"/>
                    <a:ea typeface="黑体" panose="02010609060101010101" pitchFamily="49" charset="-122"/>
                    <a:sym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>
                    <a:solidFill>
                      <a:schemeClr val="bg2"/>
                    </a:solidFill>
                    <a:latin typeface="Arial" panose="020B0604020202020204" pitchFamily="34" charset="0"/>
                    <a:ea typeface="黑体" panose="02010609060101010101" pitchFamily="49" charset="-122"/>
                    <a:sym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bg2"/>
                    </a:solidFill>
                    <a:latin typeface="Arial" panose="020B0604020202020204" pitchFamily="34" charset="0"/>
                    <a:ea typeface="黑体" panose="02010609060101010101" pitchFamily="49" charset="-122"/>
                    <a:sym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bg2"/>
                    </a:solidFill>
                    <a:latin typeface="Arial" panose="020B0604020202020204" pitchFamily="34" charset="0"/>
                    <a:ea typeface="黑体" panose="02010609060101010101" pitchFamily="49" charset="-122"/>
                    <a:sym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bg2"/>
                    </a:solidFill>
                    <a:latin typeface="Arial" panose="020B0604020202020204" pitchFamily="34" charset="0"/>
                    <a:ea typeface="黑体" panose="02010609060101010101" pitchFamily="49" charset="-122"/>
                    <a:sym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bg2"/>
                    </a:solidFill>
                    <a:latin typeface="Arial" panose="020B0604020202020204" pitchFamily="34" charset="0"/>
                    <a:ea typeface="黑体" panose="02010609060101010101" pitchFamily="49" charset="-122"/>
                    <a:sym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zh-CN" altLang="zh-CN"/>
              </a:p>
            </p:txBody>
          </p:sp>
          <p:sp>
            <p:nvSpPr>
              <p:cNvPr id="20" name="Line 6" descr="#wm#_42_07_*Z"/>
              <p:cNvSpPr>
                <a:spLocks noChangeShapeType="1"/>
              </p:cNvSpPr>
              <p:nvPr/>
            </p:nvSpPr>
            <p:spPr bwMode="auto">
              <a:xfrm>
                <a:off x="1" y="1"/>
                <a:ext cx="555" cy="555"/>
              </a:xfrm>
              <a:prstGeom prst="line">
                <a:avLst/>
              </a:prstGeom>
              <a:noFill/>
              <a:ln w="19050" cmpd="sng">
                <a:solidFill>
                  <a:schemeClr val="bg1"/>
                </a:solidFill>
                <a:round/>
              </a:ln>
              <a:effectLst/>
            </p:spPr>
            <p:txBody>
              <a:bodyPr>
                <a:normAutofit fontScale="25000" lnSpcReduction="20000"/>
              </a:bodyPr>
              <a:lstStyle/>
              <a:p>
                <a:endParaRPr lang="zh-CN" altLang="en-US"/>
              </a:p>
            </p:txBody>
          </p:sp>
          <p:sp>
            <p:nvSpPr>
              <p:cNvPr id="21" name="Line 7" descr="#wm#_42_07_*Z"/>
              <p:cNvSpPr>
                <a:spLocks noChangeShapeType="1"/>
              </p:cNvSpPr>
              <p:nvPr/>
            </p:nvSpPr>
            <p:spPr bwMode="auto">
              <a:xfrm flipH="1">
                <a:off x="2" y="1"/>
                <a:ext cx="553" cy="554"/>
              </a:xfrm>
              <a:prstGeom prst="line">
                <a:avLst/>
              </a:prstGeom>
              <a:noFill/>
              <a:ln w="19050" cmpd="sng">
                <a:solidFill>
                  <a:schemeClr val="bg1"/>
                </a:solidFill>
                <a:round/>
              </a:ln>
              <a:effectLst/>
            </p:spPr>
            <p:txBody>
              <a:bodyPr>
                <a:normAutofit fontScale="25000" lnSpcReduction="20000"/>
              </a:bodyPr>
              <a:lstStyle/>
              <a:p>
                <a:endParaRPr lang="zh-CN" altLang="en-US"/>
              </a:p>
            </p:txBody>
          </p:sp>
        </p:grpSp>
        <p:grpSp>
          <p:nvGrpSpPr>
            <p:cNvPr id="22" name="Group 8" descr="#wm#_42_07_*Z"/>
            <p:cNvGrpSpPr/>
            <p:nvPr/>
          </p:nvGrpSpPr>
          <p:grpSpPr bwMode="auto">
            <a:xfrm>
              <a:off x="796925" y="3119438"/>
              <a:ext cx="352425" cy="352425"/>
              <a:chOff x="0" y="0"/>
              <a:chExt cx="555" cy="555"/>
            </a:xfrm>
          </p:grpSpPr>
          <p:sp>
            <p:nvSpPr>
              <p:cNvPr id="23" name="Oval 9" descr="#wm#_42_07_*Z"/>
              <p:cNvSpPr>
                <a:spLocks noChangeArrowheads="1"/>
              </p:cNvSpPr>
              <p:nvPr/>
            </p:nvSpPr>
            <p:spPr bwMode="auto">
              <a:xfrm>
                <a:off x="0" y="0"/>
                <a:ext cx="555" cy="555"/>
              </a:xfrm>
              <a:prstGeom prst="ellipse">
                <a:avLst/>
              </a:prstGeom>
              <a:solidFill>
                <a:srgbClr val="67999A"/>
              </a:solidFill>
              <a:ln>
                <a:noFill/>
              </a:ln>
              <a:effectLst/>
            </p:spPr>
            <p:txBody>
              <a:bodyPr anchor="ctr">
                <a:normAutofit lnSpcReduction="10000"/>
              </a:bodyPr>
              <a:lstStyle>
                <a:lvl1pPr>
                  <a:spcBef>
                    <a:spcPct val="20000"/>
                  </a:spcBef>
                  <a:buChar char="•"/>
                  <a:defRPr>
                    <a:solidFill>
                      <a:schemeClr val="bg2"/>
                    </a:solidFill>
                    <a:latin typeface="Arial" panose="020B0604020202020204" pitchFamily="34" charset="0"/>
                    <a:ea typeface="黑体" panose="02010609060101010101" pitchFamily="49" charset="-122"/>
                    <a:sym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chemeClr val="bg2"/>
                    </a:solidFill>
                    <a:latin typeface="Arial" panose="020B0604020202020204" pitchFamily="34" charset="0"/>
                    <a:ea typeface="黑体" panose="02010609060101010101" pitchFamily="49" charset="-122"/>
                    <a:sym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>
                    <a:solidFill>
                      <a:schemeClr val="bg2"/>
                    </a:solidFill>
                    <a:latin typeface="Arial" panose="020B0604020202020204" pitchFamily="34" charset="0"/>
                    <a:ea typeface="黑体" panose="02010609060101010101" pitchFamily="49" charset="-122"/>
                    <a:sym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>
                    <a:solidFill>
                      <a:schemeClr val="bg2"/>
                    </a:solidFill>
                    <a:latin typeface="Arial" panose="020B0604020202020204" pitchFamily="34" charset="0"/>
                    <a:ea typeface="黑体" panose="02010609060101010101" pitchFamily="49" charset="-122"/>
                    <a:sym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>
                    <a:solidFill>
                      <a:schemeClr val="bg2"/>
                    </a:solidFill>
                    <a:latin typeface="Arial" panose="020B0604020202020204" pitchFamily="34" charset="0"/>
                    <a:ea typeface="黑体" panose="02010609060101010101" pitchFamily="49" charset="-122"/>
                    <a:sym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bg2"/>
                    </a:solidFill>
                    <a:latin typeface="Arial" panose="020B0604020202020204" pitchFamily="34" charset="0"/>
                    <a:ea typeface="黑体" panose="02010609060101010101" pitchFamily="49" charset="-122"/>
                    <a:sym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bg2"/>
                    </a:solidFill>
                    <a:latin typeface="Arial" panose="020B0604020202020204" pitchFamily="34" charset="0"/>
                    <a:ea typeface="黑体" panose="02010609060101010101" pitchFamily="49" charset="-122"/>
                    <a:sym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bg2"/>
                    </a:solidFill>
                    <a:latin typeface="Arial" panose="020B0604020202020204" pitchFamily="34" charset="0"/>
                    <a:ea typeface="黑体" panose="02010609060101010101" pitchFamily="49" charset="-122"/>
                    <a:sym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bg2"/>
                    </a:solidFill>
                    <a:latin typeface="Arial" panose="020B0604020202020204" pitchFamily="34" charset="0"/>
                    <a:ea typeface="黑体" panose="02010609060101010101" pitchFamily="49" charset="-122"/>
                    <a:sym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zh-CN" altLang="zh-CN"/>
              </a:p>
            </p:txBody>
          </p:sp>
          <p:sp>
            <p:nvSpPr>
              <p:cNvPr id="24" name="Line 10" descr="#wm#_42_07_*Z"/>
              <p:cNvSpPr>
                <a:spLocks noChangeShapeType="1"/>
              </p:cNvSpPr>
              <p:nvPr/>
            </p:nvSpPr>
            <p:spPr bwMode="auto">
              <a:xfrm>
                <a:off x="1" y="1"/>
                <a:ext cx="555" cy="555"/>
              </a:xfrm>
              <a:prstGeom prst="line">
                <a:avLst/>
              </a:prstGeom>
              <a:noFill/>
              <a:ln w="19050" cmpd="sng">
                <a:solidFill>
                  <a:schemeClr val="bg1"/>
                </a:solidFill>
                <a:round/>
              </a:ln>
              <a:effectLst/>
            </p:spPr>
            <p:txBody>
              <a:bodyPr>
                <a:normAutofit fontScale="25000" lnSpcReduction="20000"/>
              </a:bodyPr>
              <a:lstStyle/>
              <a:p>
                <a:endParaRPr lang="zh-CN" altLang="en-US"/>
              </a:p>
            </p:txBody>
          </p:sp>
          <p:sp>
            <p:nvSpPr>
              <p:cNvPr id="25" name="Line 11" descr="#wm#_42_07_*Z"/>
              <p:cNvSpPr>
                <a:spLocks noChangeShapeType="1"/>
              </p:cNvSpPr>
              <p:nvPr/>
            </p:nvSpPr>
            <p:spPr bwMode="auto">
              <a:xfrm flipH="1">
                <a:off x="2" y="1"/>
                <a:ext cx="553" cy="554"/>
              </a:xfrm>
              <a:prstGeom prst="line">
                <a:avLst/>
              </a:prstGeom>
              <a:noFill/>
              <a:ln w="19050" cmpd="sng">
                <a:solidFill>
                  <a:schemeClr val="bg1"/>
                </a:solidFill>
                <a:round/>
              </a:ln>
              <a:effectLst/>
            </p:spPr>
            <p:txBody>
              <a:bodyPr>
                <a:normAutofit fontScale="25000" lnSpcReduction="20000"/>
              </a:bodyPr>
              <a:lstStyle/>
              <a:p>
                <a:endParaRPr lang="zh-CN" altLang="en-US"/>
              </a:p>
            </p:txBody>
          </p:sp>
        </p:grpSp>
        <p:sp>
          <p:nvSpPr>
            <p:cNvPr id="26" name="Line 12" descr="#wm#_42_07_*Z"/>
            <p:cNvSpPr>
              <a:spLocks noChangeShapeType="1"/>
            </p:cNvSpPr>
            <p:nvPr/>
          </p:nvSpPr>
          <p:spPr bwMode="auto">
            <a:xfrm>
              <a:off x="1266825" y="3275013"/>
              <a:ext cx="1936750" cy="1587"/>
            </a:xfrm>
            <a:prstGeom prst="line">
              <a:avLst/>
            </a:prstGeom>
            <a:noFill/>
            <a:ln w="19050" cap="rnd" cmpd="sng">
              <a:solidFill>
                <a:srgbClr val="4C0342"/>
              </a:solidFill>
              <a:prstDash val="sysDot"/>
              <a:round/>
            </a:ln>
            <a:effectLst/>
          </p:spPr>
          <p:txBody>
            <a:bodyPr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7" name="Line 13" descr="#wm#_42_07_*Z"/>
            <p:cNvSpPr>
              <a:spLocks noChangeShapeType="1"/>
            </p:cNvSpPr>
            <p:nvPr/>
          </p:nvSpPr>
          <p:spPr bwMode="auto">
            <a:xfrm>
              <a:off x="5845175" y="3276600"/>
              <a:ext cx="1938338" cy="0"/>
            </a:xfrm>
            <a:prstGeom prst="line">
              <a:avLst/>
            </a:prstGeom>
            <a:noFill/>
            <a:ln w="19050" cap="rnd" cmpd="sng">
              <a:solidFill>
                <a:srgbClr val="4C0342"/>
              </a:solidFill>
              <a:prstDash val="sysDot"/>
              <a:round/>
            </a:ln>
            <a:effectLst/>
          </p:spPr>
          <p:txBody>
            <a:bodyPr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8" name="AutoShape 14" descr="#wm#_42_07_110_11001_e_1_2#clear#"/>
            <p:cNvSpPr>
              <a:spLocks noChangeArrowheads="1"/>
            </p:cNvSpPr>
            <p:nvPr/>
          </p:nvSpPr>
          <p:spPr bwMode="auto">
            <a:xfrm>
              <a:off x="3978275" y="2381250"/>
              <a:ext cx="1187450" cy="1185863"/>
            </a:xfrm>
            <a:prstGeom prst="diamond">
              <a:avLst/>
            </a:prstGeom>
            <a:solidFill>
              <a:srgbClr val="67999A"/>
            </a:solidFill>
            <a:ln>
              <a:noFill/>
            </a:ln>
            <a:effectLst/>
          </p:spPr>
          <p:txBody>
            <a:bodyPr anchor="ctr">
              <a:normAutofit/>
            </a:bodyPr>
            <a:lstStyle>
              <a:lvl1pPr>
                <a:spcBef>
                  <a:spcPct val="20000"/>
                </a:spcBef>
                <a:buChar char="•"/>
                <a:defRPr>
                  <a:solidFill>
                    <a:schemeClr val="bg2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bg2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>
                  <a:solidFill>
                    <a:schemeClr val="bg2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bg2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bg2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bg2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bg2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bg2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bg2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CN" altLang="en-US" sz="2800" dirty="0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392905" y="1130968"/>
            <a:ext cx="5454316" cy="896605"/>
          </a:xfrm>
          <a:solidFill>
            <a:schemeClr val="accent1"/>
          </a:solidFill>
        </p:spPr>
        <p:txBody>
          <a:bodyPr>
            <a:norm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zh-CN" altLang="en-US" dirty="0" smtClean="0"/>
              <a:t>编辑标题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2513513"/>
            <a:ext cx="4912895" cy="3663450"/>
          </a:xfrm>
        </p:spPr>
        <p:txBody>
          <a:bodyPr>
            <a:normAutofit/>
          </a:bodyPr>
          <a:lstStyle>
            <a:lvl1pPr marL="342900" indent="-342900"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</a:defRPr>
            </a:lvl1pPr>
            <a:lvl2pPr marL="800100" indent="-342900"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</a:defRPr>
            </a:lvl2pPr>
            <a:lvl3pPr marL="1200150" indent="-285750"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</a:defRPr>
            </a:lvl3pPr>
            <a:lvl4pPr marL="1657350" indent="-285750"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</a:defRPr>
            </a:lvl4pPr>
            <a:lvl5pPr marL="2114550" indent="-285750"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zh-CN" altLang="en-US" dirty="0" smtClean="0"/>
              <a:t>单击此处编辑母版文本样式</a:t>
            </a:r>
            <a:endParaRPr lang="zh-CN" altLang="en-US" dirty="0" smtClean="0"/>
          </a:p>
          <a:p>
            <a:pPr lvl="1"/>
            <a:r>
              <a:rPr lang="zh-CN" altLang="en-US" dirty="0" smtClean="0"/>
              <a:t>第二级</a:t>
            </a:r>
            <a:endParaRPr lang="zh-CN" altLang="en-US" dirty="0" smtClean="0"/>
          </a:p>
          <a:p>
            <a:pPr lvl="2"/>
            <a:r>
              <a:rPr lang="zh-CN" altLang="en-US" dirty="0" smtClean="0"/>
              <a:t>第三级</a:t>
            </a:r>
            <a:endParaRPr lang="zh-CN" altLang="en-US" dirty="0" smtClean="0"/>
          </a:p>
          <a:p>
            <a:pPr lvl="3"/>
            <a:r>
              <a:rPr lang="zh-CN" altLang="en-US" dirty="0" smtClean="0"/>
              <a:t>第四级</a:t>
            </a:r>
            <a:endParaRPr lang="zh-CN" altLang="en-US" dirty="0" smtClean="0"/>
          </a:p>
          <a:p>
            <a:pPr lvl="4"/>
            <a:r>
              <a:rPr lang="zh-CN" altLang="en-US" dirty="0" smtClean="0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90221" y="2513513"/>
            <a:ext cx="4914000" cy="3663450"/>
          </a:xfrm>
        </p:spPr>
        <p:txBody>
          <a:bodyPr>
            <a:normAutofit/>
          </a:bodyPr>
          <a:lstStyle>
            <a:lvl1pPr marL="342900" indent="-342900"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</a:defRPr>
            </a:lvl1pPr>
            <a:lvl2pPr marL="800100" indent="-342900"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</a:defRPr>
            </a:lvl2pPr>
            <a:lvl3pPr marL="1200150" indent="-285750"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</a:defRPr>
            </a:lvl3pPr>
            <a:lvl4pPr marL="1657350" indent="-285750"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</a:defRPr>
            </a:lvl4pPr>
            <a:lvl5pPr marL="2114550" indent="-285750"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>
            <a:normAutofit/>
          </a:bodyPr>
          <a:lstStyle/>
          <a:p>
            <a:fld id="{8368887E-6E56-408B-A87B-0272852D540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405A2943-E4E8-4917-BC78-559B0317082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149351"/>
          </a:xfrm>
        </p:spPr>
        <p:txBody>
          <a:bodyPr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4983496" cy="823912"/>
          </a:xfrm>
        </p:spPr>
        <p:txBody>
          <a:bodyPr anchor="b">
            <a:normAutofit/>
          </a:bodyPr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4983496" cy="3684588"/>
          </a:xfrm>
        </p:spPr>
        <p:txBody>
          <a:bodyPr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1400" y="1681163"/>
            <a:ext cx="4982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1400" y="2505075"/>
            <a:ext cx="4982400" cy="3684588"/>
          </a:xfrm>
        </p:spPr>
        <p:txBody>
          <a:bodyPr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>
            <a:normAutofit/>
          </a:bodyPr>
          <a:lstStyle/>
          <a:p>
            <a:fld id="{8368887E-6E56-408B-A87B-0272852D5406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405A2943-E4E8-4917-BC78-559B0317082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/>
        </p:nvGrpSpPr>
        <p:grpSpPr>
          <a:xfrm>
            <a:off x="3344069" y="654050"/>
            <a:ext cx="5503862" cy="5503862"/>
            <a:chOff x="2413000" y="1270000"/>
            <a:chExt cx="4318000" cy="4318000"/>
          </a:xfrm>
        </p:grpSpPr>
        <p:grpSp>
          <p:nvGrpSpPr>
            <p:cNvPr id="6" name="Group 2" descr="#wm#_42_1_*Z"/>
            <p:cNvGrpSpPr/>
            <p:nvPr/>
          </p:nvGrpSpPr>
          <p:grpSpPr bwMode="auto">
            <a:xfrm>
              <a:off x="2413000" y="1270000"/>
              <a:ext cx="4318000" cy="4318000"/>
              <a:chOff x="0" y="0"/>
              <a:chExt cx="6800" cy="6800"/>
            </a:xfrm>
          </p:grpSpPr>
          <p:sp>
            <p:nvSpPr>
              <p:cNvPr id="7" name="Oval 3"/>
              <p:cNvSpPr>
                <a:spLocks noChangeArrowheads="1"/>
              </p:cNvSpPr>
              <p:nvPr/>
            </p:nvSpPr>
            <p:spPr bwMode="auto">
              <a:xfrm>
                <a:off x="0" y="0"/>
                <a:ext cx="6800" cy="6800"/>
              </a:xfrm>
              <a:prstGeom prst="ellipse">
                <a:avLst/>
              </a:prstGeom>
              <a:solidFill>
                <a:srgbClr val="67999A"/>
              </a:solidFill>
              <a:ln>
                <a:noFill/>
              </a:ln>
              <a:effectLst/>
            </p:spPr>
            <p:txBody>
              <a:bodyPr wrap="square" anchor="ctr">
                <a:normAutofit/>
              </a:bodyPr>
              <a:lstStyle>
                <a:lvl1pPr algn="ctr">
                  <a:spcBef>
                    <a:spcPct val="20000"/>
                  </a:spcBef>
                  <a:defRPr>
                    <a:solidFill>
                      <a:schemeClr val="bg1"/>
                    </a:solidFill>
                    <a:latin typeface="Arial" panose="020B0604020202020204" pitchFamily="34" charset="0"/>
                    <a:ea typeface="黑体" panose="02010609060101010101" pitchFamily="49" charset="-122"/>
                    <a:sym typeface="Arial" panose="020B0604020202020204" pitchFamily="34" charset="0"/>
                  </a:defRPr>
                </a:lvl1pPr>
                <a:lvl2pPr algn="ctr"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  <a:sym typeface="Arial" panose="020B0604020202020204" pitchFamily="34" charset="0"/>
                  </a:defRPr>
                </a:lvl2pPr>
                <a:lvl3pPr algn="ctr">
                  <a:spcBef>
                    <a:spcPct val="20000"/>
                  </a:spcBef>
                  <a:defRPr>
                    <a:solidFill>
                      <a:schemeClr val="bg2"/>
                    </a:solidFill>
                    <a:latin typeface="Arial" panose="020B0604020202020204" pitchFamily="34" charset="0"/>
                    <a:ea typeface="黑体" panose="02010609060101010101" pitchFamily="49" charset="-122"/>
                    <a:sym typeface="Arial" panose="020B0604020202020204" pitchFamily="34" charset="0"/>
                  </a:defRPr>
                </a:lvl3pPr>
                <a:lvl4pPr algn="ctr">
                  <a:spcBef>
                    <a:spcPct val="20000"/>
                  </a:spcBef>
                  <a:defRPr>
                    <a:solidFill>
                      <a:schemeClr val="bg2"/>
                    </a:solidFill>
                    <a:latin typeface="Arial" panose="020B0604020202020204" pitchFamily="34" charset="0"/>
                    <a:ea typeface="黑体" panose="02010609060101010101" pitchFamily="49" charset="-122"/>
                    <a:sym typeface="Arial" panose="020B0604020202020204" pitchFamily="34" charset="0"/>
                  </a:defRPr>
                </a:lvl4pPr>
                <a:lvl5pPr algn="ctr">
                  <a:spcBef>
                    <a:spcPct val="20000"/>
                  </a:spcBef>
                  <a:defRPr>
                    <a:solidFill>
                      <a:schemeClr val="bg2"/>
                    </a:solidFill>
                    <a:latin typeface="Arial" panose="020B0604020202020204" pitchFamily="34" charset="0"/>
                    <a:ea typeface="黑体" panose="02010609060101010101" pitchFamily="49" charset="-122"/>
                    <a:sym typeface="Arial" panose="020B0604020202020204" pitchFamily="34" charset="0"/>
                  </a:defRPr>
                </a:lvl5pPr>
                <a:lvl6pPr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>
                    <a:solidFill>
                      <a:schemeClr val="bg2"/>
                    </a:solidFill>
                    <a:latin typeface="Arial" panose="020B0604020202020204" pitchFamily="34" charset="0"/>
                    <a:ea typeface="黑体" panose="02010609060101010101" pitchFamily="49" charset="-122"/>
                    <a:sym typeface="Arial" panose="020B0604020202020204" pitchFamily="34" charset="0"/>
                  </a:defRPr>
                </a:lvl6pPr>
                <a:lvl7pPr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>
                    <a:solidFill>
                      <a:schemeClr val="bg2"/>
                    </a:solidFill>
                    <a:latin typeface="Arial" panose="020B0604020202020204" pitchFamily="34" charset="0"/>
                    <a:ea typeface="黑体" panose="02010609060101010101" pitchFamily="49" charset="-122"/>
                    <a:sym typeface="Arial" panose="020B0604020202020204" pitchFamily="34" charset="0"/>
                  </a:defRPr>
                </a:lvl7pPr>
                <a:lvl8pPr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>
                    <a:solidFill>
                      <a:schemeClr val="bg2"/>
                    </a:solidFill>
                    <a:latin typeface="Arial" panose="020B0604020202020204" pitchFamily="34" charset="0"/>
                    <a:ea typeface="黑体" panose="02010609060101010101" pitchFamily="49" charset="-122"/>
                    <a:sym typeface="Arial" panose="020B0604020202020204" pitchFamily="34" charset="0"/>
                  </a:defRPr>
                </a:lvl8pPr>
                <a:lvl9pPr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>
                    <a:solidFill>
                      <a:schemeClr val="bg2"/>
                    </a:solidFill>
                    <a:latin typeface="Arial" panose="020B0604020202020204" pitchFamily="34" charset="0"/>
                    <a:ea typeface="黑体" panose="02010609060101010101" pitchFamily="49" charset="-122"/>
                    <a:sym typeface="Arial" panose="020B0604020202020204" pitchFamily="34" charset="0"/>
                  </a:defRPr>
                </a:lvl9pPr>
              </a:lstStyle>
              <a:p>
                <a:pPr marL="3175" indent="-3175" algn="l">
                  <a:buFontTx/>
                  <a:buChar char="•"/>
                </a:pPr>
                <a:endParaRPr lang="zh-CN" altLang="zh-CN">
                  <a:solidFill>
                    <a:schemeClr val="bg2"/>
                  </a:solidFill>
                </a:endParaRPr>
              </a:p>
            </p:txBody>
          </p:sp>
          <p:sp>
            <p:nvSpPr>
              <p:cNvPr id="8" name="Oval 4"/>
              <p:cNvSpPr>
                <a:spLocks noChangeArrowheads="1"/>
              </p:cNvSpPr>
              <p:nvPr/>
            </p:nvSpPr>
            <p:spPr bwMode="auto">
              <a:xfrm>
                <a:off x="5070" y="5830"/>
                <a:ext cx="970" cy="970"/>
              </a:xfrm>
              <a:prstGeom prst="ellipse">
                <a:avLst/>
              </a:prstGeom>
              <a:solidFill>
                <a:srgbClr val="4C0342"/>
              </a:solidFill>
              <a:ln>
                <a:noFill/>
              </a:ln>
              <a:effectLst/>
            </p:spPr>
            <p:txBody>
              <a:bodyPr wrap="square" anchor="ctr">
                <a:normAutofit/>
              </a:bodyPr>
              <a:lstStyle>
                <a:lvl1pPr algn="ctr">
                  <a:spcBef>
                    <a:spcPct val="20000"/>
                  </a:spcBef>
                  <a:defRPr>
                    <a:solidFill>
                      <a:schemeClr val="bg1"/>
                    </a:solidFill>
                    <a:latin typeface="Arial" panose="020B0604020202020204" pitchFamily="34" charset="0"/>
                    <a:ea typeface="黑体" panose="02010609060101010101" pitchFamily="49" charset="-122"/>
                    <a:sym typeface="Arial" panose="020B0604020202020204" pitchFamily="34" charset="0"/>
                  </a:defRPr>
                </a:lvl1pPr>
                <a:lvl2pPr algn="ctr"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  <a:sym typeface="Arial" panose="020B0604020202020204" pitchFamily="34" charset="0"/>
                  </a:defRPr>
                </a:lvl2pPr>
                <a:lvl3pPr algn="ctr">
                  <a:spcBef>
                    <a:spcPct val="20000"/>
                  </a:spcBef>
                  <a:defRPr>
                    <a:solidFill>
                      <a:schemeClr val="bg2"/>
                    </a:solidFill>
                    <a:latin typeface="Arial" panose="020B0604020202020204" pitchFamily="34" charset="0"/>
                    <a:ea typeface="黑体" panose="02010609060101010101" pitchFamily="49" charset="-122"/>
                    <a:sym typeface="Arial" panose="020B0604020202020204" pitchFamily="34" charset="0"/>
                  </a:defRPr>
                </a:lvl3pPr>
                <a:lvl4pPr algn="ctr">
                  <a:spcBef>
                    <a:spcPct val="20000"/>
                  </a:spcBef>
                  <a:defRPr>
                    <a:solidFill>
                      <a:schemeClr val="bg2"/>
                    </a:solidFill>
                    <a:latin typeface="Arial" panose="020B0604020202020204" pitchFamily="34" charset="0"/>
                    <a:ea typeface="黑体" panose="02010609060101010101" pitchFamily="49" charset="-122"/>
                    <a:sym typeface="Arial" panose="020B0604020202020204" pitchFamily="34" charset="0"/>
                  </a:defRPr>
                </a:lvl4pPr>
                <a:lvl5pPr algn="ctr">
                  <a:spcBef>
                    <a:spcPct val="20000"/>
                  </a:spcBef>
                  <a:defRPr>
                    <a:solidFill>
                      <a:schemeClr val="bg2"/>
                    </a:solidFill>
                    <a:latin typeface="Arial" panose="020B0604020202020204" pitchFamily="34" charset="0"/>
                    <a:ea typeface="黑体" panose="02010609060101010101" pitchFamily="49" charset="-122"/>
                    <a:sym typeface="Arial" panose="020B0604020202020204" pitchFamily="34" charset="0"/>
                  </a:defRPr>
                </a:lvl5pPr>
                <a:lvl6pPr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>
                    <a:solidFill>
                      <a:schemeClr val="bg2"/>
                    </a:solidFill>
                    <a:latin typeface="Arial" panose="020B0604020202020204" pitchFamily="34" charset="0"/>
                    <a:ea typeface="黑体" panose="02010609060101010101" pitchFamily="49" charset="-122"/>
                    <a:sym typeface="Arial" panose="020B0604020202020204" pitchFamily="34" charset="0"/>
                  </a:defRPr>
                </a:lvl6pPr>
                <a:lvl7pPr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>
                    <a:solidFill>
                      <a:schemeClr val="bg2"/>
                    </a:solidFill>
                    <a:latin typeface="Arial" panose="020B0604020202020204" pitchFamily="34" charset="0"/>
                    <a:ea typeface="黑体" panose="02010609060101010101" pitchFamily="49" charset="-122"/>
                    <a:sym typeface="Arial" panose="020B0604020202020204" pitchFamily="34" charset="0"/>
                  </a:defRPr>
                </a:lvl7pPr>
                <a:lvl8pPr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>
                    <a:solidFill>
                      <a:schemeClr val="bg2"/>
                    </a:solidFill>
                    <a:latin typeface="Arial" panose="020B0604020202020204" pitchFamily="34" charset="0"/>
                    <a:ea typeface="黑体" panose="02010609060101010101" pitchFamily="49" charset="-122"/>
                    <a:sym typeface="Arial" panose="020B0604020202020204" pitchFamily="34" charset="0"/>
                  </a:defRPr>
                </a:lvl8pPr>
                <a:lvl9pPr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>
                    <a:solidFill>
                      <a:schemeClr val="bg2"/>
                    </a:solidFill>
                    <a:latin typeface="Arial" panose="020B0604020202020204" pitchFamily="34" charset="0"/>
                    <a:ea typeface="黑体" panose="02010609060101010101" pitchFamily="49" charset="-122"/>
                    <a:sym typeface="Arial" panose="020B0604020202020204" pitchFamily="34" charset="0"/>
                  </a:defRPr>
                </a:lvl9pPr>
              </a:lstStyle>
              <a:p>
                <a:pPr marL="3175" indent="-3175" algn="l">
                  <a:buFontTx/>
                  <a:buChar char="•"/>
                </a:pPr>
                <a:endParaRPr lang="zh-CN" altLang="zh-CN">
                  <a:solidFill>
                    <a:schemeClr val="bg2"/>
                  </a:solidFill>
                </a:endParaRPr>
              </a:p>
            </p:txBody>
          </p:sp>
          <p:sp>
            <p:nvSpPr>
              <p:cNvPr id="9" name="Oval 5"/>
              <p:cNvSpPr>
                <a:spLocks noChangeArrowheads="1"/>
              </p:cNvSpPr>
              <p:nvPr/>
            </p:nvSpPr>
            <p:spPr bwMode="auto">
              <a:xfrm>
                <a:off x="513" y="430"/>
                <a:ext cx="332" cy="333"/>
              </a:xfrm>
              <a:prstGeom prst="ellipse">
                <a:avLst/>
              </a:prstGeom>
              <a:solidFill>
                <a:srgbClr val="4C0342"/>
              </a:solidFill>
              <a:ln>
                <a:noFill/>
              </a:ln>
              <a:effectLst/>
            </p:spPr>
            <p:txBody>
              <a:bodyPr wrap="square" anchor="ctr">
                <a:normAutofit fontScale="40000" lnSpcReduction="20000"/>
              </a:bodyPr>
              <a:lstStyle>
                <a:lvl1pPr algn="ctr">
                  <a:spcBef>
                    <a:spcPct val="20000"/>
                  </a:spcBef>
                  <a:defRPr>
                    <a:solidFill>
                      <a:schemeClr val="bg1"/>
                    </a:solidFill>
                    <a:latin typeface="Arial" panose="020B0604020202020204" pitchFamily="34" charset="0"/>
                    <a:ea typeface="黑体" panose="02010609060101010101" pitchFamily="49" charset="-122"/>
                    <a:sym typeface="Arial" panose="020B0604020202020204" pitchFamily="34" charset="0"/>
                  </a:defRPr>
                </a:lvl1pPr>
                <a:lvl2pPr algn="ctr"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  <a:sym typeface="Arial" panose="020B0604020202020204" pitchFamily="34" charset="0"/>
                  </a:defRPr>
                </a:lvl2pPr>
                <a:lvl3pPr algn="ctr">
                  <a:spcBef>
                    <a:spcPct val="20000"/>
                  </a:spcBef>
                  <a:defRPr>
                    <a:solidFill>
                      <a:schemeClr val="bg2"/>
                    </a:solidFill>
                    <a:latin typeface="Arial" panose="020B0604020202020204" pitchFamily="34" charset="0"/>
                    <a:ea typeface="黑体" panose="02010609060101010101" pitchFamily="49" charset="-122"/>
                    <a:sym typeface="Arial" panose="020B0604020202020204" pitchFamily="34" charset="0"/>
                  </a:defRPr>
                </a:lvl3pPr>
                <a:lvl4pPr algn="ctr">
                  <a:spcBef>
                    <a:spcPct val="20000"/>
                  </a:spcBef>
                  <a:defRPr>
                    <a:solidFill>
                      <a:schemeClr val="bg2"/>
                    </a:solidFill>
                    <a:latin typeface="Arial" panose="020B0604020202020204" pitchFamily="34" charset="0"/>
                    <a:ea typeface="黑体" panose="02010609060101010101" pitchFamily="49" charset="-122"/>
                    <a:sym typeface="Arial" panose="020B0604020202020204" pitchFamily="34" charset="0"/>
                  </a:defRPr>
                </a:lvl4pPr>
                <a:lvl5pPr algn="ctr">
                  <a:spcBef>
                    <a:spcPct val="20000"/>
                  </a:spcBef>
                  <a:defRPr>
                    <a:solidFill>
                      <a:schemeClr val="bg2"/>
                    </a:solidFill>
                    <a:latin typeface="Arial" panose="020B0604020202020204" pitchFamily="34" charset="0"/>
                    <a:ea typeface="黑体" panose="02010609060101010101" pitchFamily="49" charset="-122"/>
                    <a:sym typeface="Arial" panose="020B0604020202020204" pitchFamily="34" charset="0"/>
                  </a:defRPr>
                </a:lvl5pPr>
                <a:lvl6pPr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>
                    <a:solidFill>
                      <a:schemeClr val="bg2"/>
                    </a:solidFill>
                    <a:latin typeface="Arial" panose="020B0604020202020204" pitchFamily="34" charset="0"/>
                    <a:ea typeface="黑体" panose="02010609060101010101" pitchFamily="49" charset="-122"/>
                    <a:sym typeface="Arial" panose="020B0604020202020204" pitchFamily="34" charset="0"/>
                  </a:defRPr>
                </a:lvl6pPr>
                <a:lvl7pPr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>
                    <a:solidFill>
                      <a:schemeClr val="bg2"/>
                    </a:solidFill>
                    <a:latin typeface="Arial" panose="020B0604020202020204" pitchFamily="34" charset="0"/>
                    <a:ea typeface="黑体" panose="02010609060101010101" pitchFamily="49" charset="-122"/>
                    <a:sym typeface="Arial" panose="020B0604020202020204" pitchFamily="34" charset="0"/>
                  </a:defRPr>
                </a:lvl7pPr>
                <a:lvl8pPr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>
                    <a:solidFill>
                      <a:schemeClr val="bg2"/>
                    </a:solidFill>
                    <a:latin typeface="Arial" panose="020B0604020202020204" pitchFamily="34" charset="0"/>
                    <a:ea typeface="黑体" panose="02010609060101010101" pitchFamily="49" charset="-122"/>
                    <a:sym typeface="Arial" panose="020B0604020202020204" pitchFamily="34" charset="0"/>
                  </a:defRPr>
                </a:lvl8pPr>
                <a:lvl9pPr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>
                    <a:solidFill>
                      <a:schemeClr val="bg2"/>
                    </a:solidFill>
                    <a:latin typeface="Arial" panose="020B0604020202020204" pitchFamily="34" charset="0"/>
                    <a:ea typeface="黑体" panose="02010609060101010101" pitchFamily="49" charset="-122"/>
                    <a:sym typeface="Arial" panose="020B0604020202020204" pitchFamily="34" charset="0"/>
                  </a:defRPr>
                </a:lvl9pPr>
              </a:lstStyle>
              <a:p>
                <a:pPr marL="3175" indent="-3175" algn="l">
                  <a:buFontTx/>
                  <a:buChar char="•"/>
                </a:pPr>
                <a:endParaRPr lang="zh-CN" altLang="zh-CN">
                  <a:solidFill>
                    <a:schemeClr val="bg2"/>
                  </a:solidFill>
                </a:endParaRPr>
              </a:p>
            </p:txBody>
          </p:sp>
        </p:grpSp>
        <p:sp>
          <p:nvSpPr>
            <p:cNvPr id="10" name="AutoShape 7" descr="#wm#_42_32_400_11000_a_1_6#clear#"/>
            <p:cNvSpPr>
              <a:spLocks noChangeArrowheads="1"/>
            </p:cNvSpPr>
            <p:nvPr/>
          </p:nvSpPr>
          <p:spPr bwMode="auto">
            <a:xfrm>
              <a:off x="3243263" y="2841625"/>
              <a:ext cx="2657475" cy="701675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>
              <a:noFill/>
            </a:ln>
            <a:effectLst/>
          </p:spPr>
          <p:txBody>
            <a:bodyPr wrap="square" lIns="90170" tIns="46990" rIns="90170" bIns="46990" anchor="ctr">
              <a:normAutofit/>
            </a:bodyPr>
            <a:lstStyle>
              <a:lvl1pPr>
                <a:spcBef>
                  <a:spcPct val="20000"/>
                </a:spcBef>
                <a:buChar char="•"/>
                <a:defRPr>
                  <a:solidFill>
                    <a:schemeClr val="bg2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bg2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>
                  <a:solidFill>
                    <a:schemeClr val="bg2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bg2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bg2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bg2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bg2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bg2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bg2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CN" altLang="zh-CN" sz="3600" b="1" dirty="0">
                <a:solidFill>
                  <a:srgbClr val="67999A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402349" y="2657295"/>
            <a:ext cx="3387303" cy="894378"/>
          </a:xfrm>
        </p:spPr>
        <p:txBody>
          <a:bodyPr wrap="square" anchor="ctr" anchorCtr="0">
            <a:normAutofit/>
          </a:bodyPr>
          <a:lstStyle>
            <a:lvl1pPr algn="ctr"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zh-CN" altLang="en-US" dirty="0" smtClean="0"/>
              <a:t>编辑标题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 wrap="square">
            <a:normAutofit/>
          </a:bodyPr>
          <a:lstStyle/>
          <a:p>
            <a:fld id="{8368887E-6E56-408B-A87B-0272852D540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 wrap="square">
            <a:normAutofit/>
          </a:bodyPr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 wrap="square">
            <a:normAutofit/>
          </a:bodyPr>
          <a:lstStyle/>
          <a:p>
            <a:fld id="{405A2943-E4E8-4917-BC78-559B0317082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8887E-6E56-408B-A87B-0272852D5406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A2943-E4E8-4917-BC78-559B0317082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24863" y="660566"/>
            <a:ext cx="5342021" cy="1096043"/>
          </a:xfrm>
          <a:solidFill>
            <a:schemeClr val="accent1"/>
          </a:solidFill>
        </p:spPr>
        <p:txBody>
          <a:bodyPr anchor="ctr" anchorCtr="0">
            <a:normAutofit/>
          </a:bodyPr>
          <a:lstStyle>
            <a:lvl1pPr algn="ctr">
              <a:defRPr sz="3200">
                <a:solidFill>
                  <a:schemeClr val="bg1"/>
                </a:solidFill>
              </a:defRPr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-20053" y="0"/>
            <a:ext cx="6172200" cy="6858000"/>
          </a:xfrm>
        </p:spPr>
        <p:txBody>
          <a:bodyPr anchor="t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 smtClean="0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24863" y="2150685"/>
            <a:ext cx="5342021" cy="406914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>
            <a:normAutofit/>
          </a:bodyPr>
          <a:lstStyle/>
          <a:p>
            <a:fld id="{8368887E-6E56-408B-A87B-0272852D540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405A2943-E4E8-4917-BC78-559B0317082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57725"/>
            <a:ext cx="2628900" cy="5519237"/>
          </a:xfrm>
        </p:spPr>
        <p:txBody>
          <a:bodyPr vert="eaVert">
            <a:normAutofit/>
          </a:bodyPr>
          <a:lstStyle>
            <a:lvl1pPr>
              <a:defRPr sz="3200"/>
            </a:lvl1pPr>
          </a:lstStyle>
          <a:p>
            <a:r>
              <a:rPr lang="zh-CN" altLang="en-US" dirty="0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657725"/>
            <a:ext cx="7734300" cy="5519237"/>
          </a:xfrm>
        </p:spPr>
        <p:txBody>
          <a:bodyPr vert="eaVert"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2400"/>
            </a:lvl1pPr>
            <a:lvl2pPr marL="742950" indent="-285750">
              <a:buFont typeface="Arial" panose="020B0604020202020204" pitchFamily="34" charset="0"/>
              <a:buChar char="•"/>
              <a:defRPr sz="2000"/>
            </a:lvl2pPr>
            <a:lvl3pPr marL="1200150" indent="-285750">
              <a:buFont typeface="Arial" panose="020B0604020202020204" pitchFamily="34" charset="0"/>
              <a:buChar char="•"/>
              <a:defRPr sz="1800"/>
            </a:lvl3pPr>
            <a:lvl4pPr marL="1657350" indent="-285750">
              <a:buFont typeface="Arial" panose="020B0604020202020204" pitchFamily="34" charset="0"/>
              <a:buChar char="•"/>
              <a:defRPr sz="1800"/>
            </a:lvl4pPr>
            <a:lvl5pPr marL="2114550" indent="-285750">
              <a:buFont typeface="Arial" panose="020B0604020202020204" pitchFamily="34" charset="0"/>
              <a:buChar char="•"/>
              <a:defRPr sz="1800"/>
            </a:lvl5pPr>
          </a:lstStyle>
          <a:p>
            <a:pPr lvl="0"/>
            <a:r>
              <a:rPr lang="zh-CN" altLang="en-US" dirty="0" smtClean="0"/>
              <a:t>单击此处编辑母版文本样式</a:t>
            </a:r>
            <a:endParaRPr lang="zh-CN" altLang="en-US" dirty="0" smtClean="0"/>
          </a:p>
          <a:p>
            <a:pPr lvl="1"/>
            <a:r>
              <a:rPr lang="zh-CN" altLang="en-US" dirty="0" smtClean="0"/>
              <a:t>第二级</a:t>
            </a:r>
            <a:endParaRPr lang="zh-CN" altLang="en-US" dirty="0" smtClean="0"/>
          </a:p>
          <a:p>
            <a:pPr lvl="2"/>
            <a:r>
              <a:rPr lang="zh-CN" altLang="en-US" dirty="0" smtClean="0"/>
              <a:t>第三级</a:t>
            </a:r>
            <a:endParaRPr lang="zh-CN" altLang="en-US" dirty="0" smtClean="0"/>
          </a:p>
          <a:p>
            <a:pPr lvl="3"/>
            <a:r>
              <a:rPr lang="zh-CN" altLang="en-US" dirty="0" smtClean="0"/>
              <a:t>第四级</a:t>
            </a:r>
            <a:endParaRPr lang="zh-CN" altLang="en-US" dirty="0" smtClean="0"/>
          </a:p>
          <a:p>
            <a:pPr lvl="4"/>
            <a:r>
              <a:rPr lang="zh-CN" altLang="en-US" dirty="0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>
            <a:normAutofit/>
          </a:bodyPr>
          <a:lstStyle/>
          <a:p>
            <a:fld id="{8368887E-6E56-408B-A87B-0272852D540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405A2943-E4E8-4917-BC78-559B0317082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5" Type="http://schemas.openxmlformats.org/officeDocument/2006/relationships/tags" Target="../tags/tag4.xml"/><Relationship Id="rId14" Type="http://schemas.openxmlformats.org/officeDocument/2006/relationships/tags" Target="../tags/tag3.xml"/><Relationship Id="rId13" Type="http://schemas.openxmlformats.org/officeDocument/2006/relationships/tags" Target="../tags/tag2.xml"/><Relationship Id="rId12" Type="http://schemas.openxmlformats.org/officeDocument/2006/relationships/image" Target="../media/image1.png"/><Relationship Id="rId11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" y="6572251"/>
            <a:ext cx="12189884" cy="284163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7" name="Picture 6" descr="afasfas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589"/>
            <a:ext cx="12189884" cy="484187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2" name="Title Placeholder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838200" y="665163"/>
            <a:ext cx="10515600" cy="10255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 smtClean="0"/>
              <a:t>单击此处编辑母版文本样式</a:t>
            </a:r>
            <a:endParaRPr lang="zh-CN" altLang="en-US" dirty="0" smtClean="0"/>
          </a:p>
          <a:p>
            <a:pPr lvl="1"/>
            <a:r>
              <a:rPr lang="zh-CN" altLang="en-US" dirty="0" smtClean="0"/>
              <a:t>第二级</a:t>
            </a:r>
            <a:endParaRPr lang="zh-CN" altLang="en-US" dirty="0" smtClean="0"/>
          </a:p>
          <a:p>
            <a:pPr lvl="2"/>
            <a:r>
              <a:rPr lang="zh-CN" altLang="en-US" dirty="0" smtClean="0"/>
              <a:t>第三级</a:t>
            </a:r>
            <a:endParaRPr lang="zh-CN" altLang="en-US" dirty="0" smtClean="0"/>
          </a:p>
          <a:p>
            <a:pPr lvl="3"/>
            <a:r>
              <a:rPr lang="zh-CN" altLang="en-US" dirty="0" smtClean="0"/>
              <a:t>第四级</a:t>
            </a:r>
            <a:endParaRPr lang="zh-CN" altLang="en-US" dirty="0" smtClean="0"/>
          </a:p>
          <a:p>
            <a:pPr lvl="4"/>
            <a:r>
              <a:rPr lang="zh-CN" altLang="en-US" dirty="0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68887E-6E56-408B-A87B-0272852D540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5A2943-E4E8-4917-BC78-559B03170824}" type="slidenum">
              <a:rPr lang="zh-CN" altLang="en-US" smtClean="0"/>
            </a:fld>
            <a:endParaRPr lang="zh-CN" altLang="en-US"/>
          </a:p>
        </p:txBody>
      </p:sp>
      <p:sp>
        <p:nvSpPr>
          <p:cNvPr id="9" name="KSO_TEMPLATE" hidden="1"/>
          <p:cNvSpPr/>
          <p:nvPr>
            <p:custDataLst>
              <p:tags r:id="rId15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4C034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5.xml"/><Relationship Id="rId1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7.png"/><Relationship Id="rId1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41.png"/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45.png"/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49.jpeg"/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image" Target="../media/image46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56.png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64.png"/><Relationship Id="rId3" Type="http://schemas.openxmlformats.org/officeDocument/2006/relationships/image" Target="../media/image60.png"/><Relationship Id="rId2" Type="http://schemas.openxmlformats.org/officeDocument/2006/relationships/image" Target="../media/image63.png"/><Relationship Id="rId1" Type="http://schemas.openxmlformats.org/officeDocument/2006/relationships/image" Target="../media/image62.png"/></Relationships>
</file>

<file path=ppt/slides/_rels/slide2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64.png"/><Relationship Id="rId3" Type="http://schemas.openxmlformats.org/officeDocument/2006/relationships/image" Target="../media/image66.png"/><Relationship Id="rId2" Type="http://schemas.openxmlformats.org/officeDocument/2006/relationships/image" Target="../media/image60.png"/><Relationship Id="rId1" Type="http://schemas.openxmlformats.org/officeDocument/2006/relationships/image" Target="../media/image65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7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69.png"/><Relationship Id="rId1" Type="http://schemas.openxmlformats.org/officeDocument/2006/relationships/image" Target="../media/image68.png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image" Target="../media/image70.png"/></Relationships>
</file>

<file path=ppt/slides/_rels/slide2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image" Target="../media/image73.png"/></Relationships>
</file>

<file path=ppt/slides/_rels/slide2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7.xml"/><Relationship Id="rId2" Type="http://schemas.openxmlformats.org/officeDocument/2006/relationships/image" Target="../media/image77.png"/><Relationship Id="rId1" Type="http://schemas.openxmlformats.org/officeDocument/2006/relationships/image" Target="../media/image76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/Relationships>
</file>

<file path=ppt/slides/_rels/slide2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9.xml"/><Relationship Id="rId4" Type="http://schemas.openxmlformats.org/officeDocument/2006/relationships/image" Target="../media/image81.png"/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image" Target="../media/image7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6.xml"/></Relationships>
</file>

<file path=ppt/slides/_rels/slide3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85.png"/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image" Target="../media/image8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87.png"/><Relationship Id="rId1" Type="http://schemas.openxmlformats.org/officeDocument/2006/relationships/image" Target="../media/image86.png"/></Relationships>
</file>

<file path=ppt/slides/_rels/slide3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92.png"/><Relationship Id="rId4" Type="http://schemas.openxmlformats.org/officeDocument/2006/relationships/image" Target="../media/image91.png"/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image" Target="../media/image88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99.png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96.png"/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image" Target="../media/image93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00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image" Target="../media/image101.png"/></Relationships>
</file>

<file path=ppt/slides/_rels/slide3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108.png"/><Relationship Id="rId4" Type="http://schemas.openxmlformats.org/officeDocument/2006/relationships/image" Target="../media/image107.png"/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image" Target="../media/image104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image" Target="../media/image109.png"/></Relationships>
</file>

<file path=ppt/slides/_rels/slide4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13.png"/><Relationship Id="rId2" Type="http://schemas.openxmlformats.org/officeDocument/2006/relationships/image" Target="../media/image102.png"/><Relationship Id="rId1" Type="http://schemas.openxmlformats.org/officeDocument/2006/relationships/image" Target="../media/image112.png"/></Relationships>
</file>

<file path=ppt/slides/_rels/slide4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119.png"/><Relationship Id="rId5" Type="http://schemas.openxmlformats.org/officeDocument/2006/relationships/image" Target="../media/image118.png"/><Relationship Id="rId4" Type="http://schemas.openxmlformats.org/officeDocument/2006/relationships/image" Target="../media/image117.png"/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image" Target="../media/image114.png"/></Relationships>
</file>

<file path=ppt/slides/_rels/slide4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126.png"/><Relationship Id="rId7" Type="http://schemas.openxmlformats.org/officeDocument/2006/relationships/image" Target="../media/image125.png"/><Relationship Id="rId6" Type="http://schemas.openxmlformats.org/officeDocument/2006/relationships/image" Target="../media/image124.png"/><Relationship Id="rId5" Type="http://schemas.openxmlformats.org/officeDocument/2006/relationships/image" Target="../media/image123.png"/><Relationship Id="rId4" Type="http://schemas.openxmlformats.org/officeDocument/2006/relationships/image" Target="../media/image119.png"/><Relationship Id="rId3" Type="http://schemas.openxmlformats.org/officeDocument/2006/relationships/image" Target="../media/image122.png"/><Relationship Id="rId2" Type="http://schemas.openxmlformats.org/officeDocument/2006/relationships/image" Target="../media/image121.png"/><Relationship Id="rId1" Type="http://schemas.openxmlformats.org/officeDocument/2006/relationships/image" Target="../media/image12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28.png"/><Relationship Id="rId1" Type="http://schemas.openxmlformats.org/officeDocument/2006/relationships/image" Target="../media/image127.png"/></Relationships>
</file>

<file path=ppt/slides/_rels/slide45.xml.rels><?xml version="1.0" encoding="UTF-8" standalone="yes"?>
<Relationships xmlns="http://schemas.openxmlformats.org/package/2006/relationships"><Relationship Id="rId9" Type="http://schemas.openxmlformats.org/officeDocument/2006/relationships/image" Target="../media/image135.png"/><Relationship Id="rId8" Type="http://schemas.openxmlformats.org/officeDocument/2006/relationships/image" Target="../media/image134.png"/><Relationship Id="rId7" Type="http://schemas.openxmlformats.org/officeDocument/2006/relationships/image" Target="../media/image133.png"/><Relationship Id="rId6" Type="http://schemas.openxmlformats.org/officeDocument/2006/relationships/image" Target="../media/image132.png"/><Relationship Id="rId5" Type="http://schemas.openxmlformats.org/officeDocument/2006/relationships/image" Target="../media/image120.png"/><Relationship Id="rId4" Type="http://schemas.openxmlformats.org/officeDocument/2006/relationships/image" Target="../media/image121.png"/><Relationship Id="rId3" Type="http://schemas.openxmlformats.org/officeDocument/2006/relationships/image" Target="../media/image131.png"/><Relationship Id="rId2" Type="http://schemas.openxmlformats.org/officeDocument/2006/relationships/image" Target="../media/image130.png"/><Relationship Id="rId12" Type="http://schemas.openxmlformats.org/officeDocument/2006/relationships/slideLayout" Target="../slideLayouts/slideLayout7.xml"/><Relationship Id="rId11" Type="http://schemas.openxmlformats.org/officeDocument/2006/relationships/image" Target="../media/image113.png"/><Relationship Id="rId10" Type="http://schemas.openxmlformats.org/officeDocument/2006/relationships/image" Target="../media/image136.png"/><Relationship Id="rId1" Type="http://schemas.openxmlformats.org/officeDocument/2006/relationships/image" Target="../media/image129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37.png"/></Relationships>
</file>

<file path=ppt/slides/_rels/slide4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40.png"/><Relationship Id="rId2" Type="http://schemas.openxmlformats.org/officeDocument/2006/relationships/image" Target="../media/image139.png"/><Relationship Id="rId1" Type="http://schemas.openxmlformats.org/officeDocument/2006/relationships/image" Target="../media/image138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8.jpeg"/><Relationship Id="rId1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image" Target="../media/image17.jpeg"/><Relationship Id="rId8" Type="http://schemas.openxmlformats.org/officeDocument/2006/relationships/image" Target="../media/image16.jpeg"/><Relationship Id="rId7" Type="http://schemas.openxmlformats.org/officeDocument/2006/relationships/image" Target="../media/image15.jpeg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4" Type="http://schemas.openxmlformats.org/officeDocument/2006/relationships/slideLayout" Target="../slideLayouts/slideLayout2.xml"/><Relationship Id="rId13" Type="http://schemas.openxmlformats.org/officeDocument/2006/relationships/image" Target="../media/image21.jpeg"/><Relationship Id="rId12" Type="http://schemas.openxmlformats.org/officeDocument/2006/relationships/image" Target="../media/image20.jpeg"/><Relationship Id="rId11" Type="http://schemas.openxmlformats.org/officeDocument/2006/relationships/image" Target="../media/image19.png"/><Relationship Id="rId10" Type="http://schemas.openxmlformats.org/officeDocument/2006/relationships/image" Target="../media/image18.jpeg"/><Relationship Id="rId1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3227070" y="1344930"/>
            <a:ext cx="578675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b="1" dirty="0" smtClean="0">
                <a:solidFill>
                  <a:schemeClr val="accent5">
                    <a:lumMod val="25000"/>
                  </a:schemeClr>
                </a:solidFill>
                <a:latin typeface="+mj-ea"/>
                <a:ea typeface="+mj-ea"/>
              </a:rPr>
              <a:t>第十二课  吃饭</a:t>
            </a:r>
            <a:endParaRPr lang="zh-CN" altLang="en-US" sz="4800" b="1" dirty="0">
              <a:solidFill>
                <a:schemeClr val="accent5">
                  <a:lumMod val="2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169025" y="940435"/>
            <a:ext cx="225742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rPr>
              <a:t>  </a:t>
            </a:r>
            <a:r>
              <a:rPr lang="en-US" altLang="zh-CN" sz="2800" b="1" dirty="0" err="1" smtClean="0">
                <a:latin typeface="Calibri" panose="020F0502020204030204" charset="0"/>
                <a:ea typeface="宋体" panose="02010600030101010101" pitchFamily="2" charset="-122"/>
              </a:rPr>
              <a:t>chī</a:t>
            </a:r>
            <a:r>
              <a:rPr lang="zh-CN" altLang="en-US" sz="2800" b="1" dirty="0" smtClean="0">
                <a:latin typeface="Calibri" panose="020F0502020204030204" charset="0"/>
                <a:ea typeface="宋体" panose="02010600030101010101" pitchFamily="2" charset="-122"/>
              </a:rPr>
              <a:t>  </a:t>
            </a:r>
            <a:r>
              <a:rPr lang="en-US" altLang="zh-CN" sz="2800" b="1" dirty="0" err="1" smtClean="0">
                <a:latin typeface="Calibri" panose="020F0502020204030204" charset="0"/>
                <a:ea typeface="宋体" panose="02010600030101010101" pitchFamily="2" charset="-122"/>
              </a:rPr>
              <a:t>fàn</a:t>
            </a:r>
            <a:endParaRPr lang="en-US" altLang="zh-CN" sz="2800" b="1" dirty="0">
              <a:solidFill>
                <a:schemeClr val="tx1"/>
              </a:solidFill>
              <a:latin typeface="Calibri" panose="020F0502020204030204" charset="0"/>
              <a:ea typeface="宋体" panose="02010600030101010101" pitchFamily="2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877685" y="3841115"/>
            <a:ext cx="32753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>
                <a:solidFill>
                  <a:schemeClr val="accent5">
                    <a:lumMod val="25000"/>
                  </a:schemeClr>
                </a:solidFill>
                <a:latin typeface="+mj-ea"/>
                <a:ea typeface="+mj-ea"/>
              </a:rPr>
              <a:t>—— </a:t>
            </a:r>
            <a:r>
              <a:rPr lang="zh-CN" altLang="en-US" sz="3600" b="1">
                <a:solidFill>
                  <a:schemeClr val="accent5">
                    <a:lumMod val="25000"/>
                  </a:schemeClr>
                </a:solidFill>
                <a:latin typeface="+mj-ea"/>
                <a:ea typeface="+mj-ea"/>
              </a:rPr>
              <a:t>操练课</a:t>
            </a:r>
            <a:r>
              <a:rPr lang="en-US" altLang="zh-CN" sz="3600" b="1">
                <a:solidFill>
                  <a:schemeClr val="accent5">
                    <a:lumMod val="25000"/>
                  </a:schemeClr>
                </a:solidFill>
                <a:latin typeface="+mj-ea"/>
                <a:ea typeface="+mj-ea"/>
              </a:rPr>
              <a:t> </a:t>
            </a:r>
            <a:endParaRPr lang="zh-CN" altLang="en-US" sz="3600" b="1">
              <a:solidFill>
                <a:schemeClr val="accent5">
                  <a:lumMod val="2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7832725" y="4486275"/>
            <a:ext cx="218884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i="1">
                <a:latin typeface="Calibri" panose="020F0502020204030204" charset="0"/>
                <a:ea typeface="MS Mincho" panose="02020609040205080304" charset="-128"/>
              </a:rPr>
              <a:t>Drill lesson </a:t>
            </a:r>
            <a:endParaRPr lang="en-US" altLang="zh-CN" sz="3200" i="1">
              <a:latin typeface="Calibri" panose="020F0502020204030204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7832725" y="3319145"/>
            <a:ext cx="232029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rPr>
              <a:t> Cāoliàn kè          </a:t>
            </a:r>
            <a:endParaRPr lang="en-US" altLang="zh-CN" sz="2800" b="1">
              <a:solidFill>
                <a:schemeClr val="tx1"/>
              </a:solidFill>
              <a:latin typeface="Calibri" panose="020F0502020204030204" charset="0"/>
              <a:ea typeface="宋体" panose="02010600030101010101" pitchFamily="2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67431" y="2208330"/>
            <a:ext cx="5548468" cy="4089238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/>
          <p:cNvSpPr txBox="1"/>
          <p:nvPr/>
        </p:nvSpPr>
        <p:spPr>
          <a:xfrm>
            <a:off x="1616710" y="1172845"/>
            <a:ext cx="895794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54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</a:rPr>
              <a:t>1.    </a:t>
            </a:r>
            <a:r>
              <a:rPr lang="zh-CN" altLang="en-US" sz="54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</a:rPr>
              <a:t>一 </a:t>
            </a:r>
            <a:r>
              <a:rPr lang="en-US" altLang="zh-TW" sz="54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</a:rPr>
              <a:t>… </a:t>
            </a:r>
            <a:r>
              <a:rPr lang="zh-CN" altLang="en-US" sz="54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</a:rPr>
              <a:t>也 </a:t>
            </a:r>
            <a:r>
              <a:rPr lang="en-US" altLang="zh-CN" sz="54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</a:rPr>
              <a:t>/ </a:t>
            </a:r>
            <a:r>
              <a:rPr lang="zh-CN" altLang="en-US" sz="54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</a:rPr>
              <a:t>都 </a:t>
            </a:r>
            <a:r>
              <a:rPr lang="en-US" altLang="zh-TW" sz="54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</a:rPr>
              <a:t>… </a:t>
            </a:r>
            <a:r>
              <a:rPr lang="zh-CN" altLang="en-US" sz="54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</a:rPr>
              <a:t>不 </a:t>
            </a:r>
            <a:r>
              <a:rPr lang="en-US" altLang="zh-CN" sz="54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</a:rPr>
              <a:t>/ </a:t>
            </a:r>
            <a:r>
              <a:rPr lang="zh-CN" altLang="en-US" sz="54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</a:rPr>
              <a:t>没 </a:t>
            </a:r>
            <a:r>
              <a:rPr lang="en-US" altLang="zh-CN" sz="54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</a:rPr>
              <a:t>...</a:t>
            </a:r>
            <a:endParaRPr lang="en-US" altLang="zh-CN" sz="5400" b="1" dirty="0" smtClean="0">
              <a:solidFill>
                <a:schemeClr val="tx1"/>
              </a:solidFill>
              <a:latin typeface="Microsoft JhengHei" panose="020B0604030504040204" charset="-120"/>
              <a:ea typeface="Microsoft JhengHei" panose="020B0604030504040204" charset="-12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307880" y="3167701"/>
            <a:ext cx="1137158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b="1" dirty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1</a:t>
            </a:r>
            <a:r>
              <a:rPr lang="en-US" altLang="zh-TW" sz="2800" b="1" dirty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a. </a:t>
            </a:r>
            <a:r>
              <a:rPr lang="en-US" altLang="zh-TW" sz="2800" b="1" dirty="0">
                <a:solidFill>
                  <a:srgbClr val="4C0342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 </a:t>
            </a:r>
            <a:r>
              <a:rPr lang="en-US" altLang="zh-TW" sz="28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 </a:t>
            </a:r>
            <a:r>
              <a:rPr lang="en-US" sz="28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Subject + </a:t>
            </a:r>
            <a:r>
              <a:rPr lang="zh-CN" altLang="en-US" sz="2800" b="1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一 </a:t>
            </a:r>
            <a:r>
              <a:rPr lang="en-US" altLang="zh-CN" sz="28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+ Measure word + Object + </a:t>
            </a:r>
            <a:r>
              <a:rPr lang="zh-CN" altLang="en-US" sz="2800" b="1" dirty="0" smtClean="0">
                <a:solidFill>
                  <a:srgbClr val="00B050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也</a:t>
            </a:r>
            <a:r>
              <a:rPr lang="en-US" altLang="zh-CN" sz="2800" b="1" dirty="0" smtClean="0">
                <a:solidFill>
                  <a:srgbClr val="00B050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/</a:t>
            </a:r>
            <a:r>
              <a:rPr lang="zh-CN" altLang="en-US" sz="2800" b="1" dirty="0" smtClean="0">
                <a:solidFill>
                  <a:srgbClr val="00B050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都</a:t>
            </a:r>
            <a:r>
              <a:rPr lang="zh-CN" altLang="en-US" sz="28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 </a:t>
            </a:r>
            <a:r>
              <a:rPr lang="en-US" altLang="zh-CN" sz="28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+ </a:t>
            </a:r>
            <a:r>
              <a:rPr lang="zh-CN" altLang="en-US" sz="2800" b="1" dirty="0" smtClean="0">
                <a:solidFill>
                  <a:srgbClr val="00B0F0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不</a:t>
            </a:r>
            <a:r>
              <a:rPr lang="en-US" altLang="zh-CN" sz="2800" b="1" dirty="0" smtClean="0">
                <a:solidFill>
                  <a:srgbClr val="00B0F0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/</a:t>
            </a:r>
            <a:r>
              <a:rPr lang="zh-CN" altLang="en-US" sz="2800" b="1" dirty="0" smtClean="0">
                <a:solidFill>
                  <a:srgbClr val="00B0F0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没</a:t>
            </a:r>
            <a:r>
              <a:rPr lang="zh-CN" altLang="en-US" sz="28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 </a:t>
            </a:r>
            <a:r>
              <a:rPr lang="en-US" altLang="zh-CN" sz="28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+ Verb</a:t>
            </a:r>
            <a:endParaRPr lang="en-US" altLang="zh-CN" sz="2800" b="1" dirty="0" smtClean="0">
              <a:solidFill>
                <a:schemeClr val="tx1"/>
              </a:solidFill>
              <a:latin typeface="Microsoft JhengHei" panose="020B0604030504040204" charset="-120"/>
              <a:ea typeface="Microsoft JhengHei" panose="020B0604030504040204" charset="-120"/>
              <a:cs typeface="+mj-cs"/>
            </a:endParaRPr>
          </a:p>
        </p:txBody>
      </p:sp>
      <p:sp>
        <p:nvSpPr>
          <p:cNvPr id="5" name="标题 1"/>
          <p:cNvSpPr txBox="1"/>
          <p:nvPr/>
        </p:nvSpPr>
        <p:spPr>
          <a:xfrm>
            <a:off x="307975" y="3689985"/>
            <a:ext cx="11650980" cy="10255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4C034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800" b="1" dirty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1b</a:t>
            </a:r>
            <a:r>
              <a:rPr lang="en-US" altLang="zh-TW" sz="2800" b="1" dirty="0"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.  </a:t>
            </a:r>
            <a:r>
              <a:rPr lang="en-US" altLang="zh-TW" sz="28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 Topic + (</a:t>
            </a:r>
            <a:r>
              <a:rPr lang="en-US" sz="28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Subject) +</a:t>
            </a:r>
            <a:r>
              <a:rPr lang="en-US" sz="2800" b="1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 </a:t>
            </a:r>
            <a:r>
              <a:rPr lang="zh-CN" altLang="en-US" sz="2800" b="1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一</a:t>
            </a:r>
            <a:r>
              <a:rPr lang="zh-CN" altLang="en-US" sz="28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 </a:t>
            </a:r>
            <a:r>
              <a:rPr lang="en-US" altLang="zh-CN" sz="28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+ Measure word + </a:t>
            </a:r>
            <a:r>
              <a:rPr lang="zh-CN" altLang="en-US" sz="2800" b="1" dirty="0" smtClean="0">
                <a:solidFill>
                  <a:srgbClr val="00B05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也</a:t>
            </a:r>
            <a:r>
              <a:rPr lang="en-US" altLang="zh-CN" sz="2800" b="1" dirty="0" smtClean="0">
                <a:solidFill>
                  <a:srgbClr val="00B05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/</a:t>
            </a:r>
            <a:r>
              <a:rPr lang="zh-CN" altLang="en-US" sz="2800" b="1" dirty="0" smtClean="0">
                <a:solidFill>
                  <a:srgbClr val="00B05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都</a:t>
            </a:r>
            <a:r>
              <a:rPr lang="zh-CN" altLang="en-US" sz="28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 </a:t>
            </a:r>
            <a:r>
              <a:rPr lang="en-US" altLang="zh-CN" sz="28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+ </a:t>
            </a:r>
            <a:r>
              <a:rPr lang="zh-CN" altLang="en-US" sz="2800" b="1" dirty="0" smtClean="0">
                <a:solidFill>
                  <a:srgbClr val="00B0F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不</a:t>
            </a:r>
            <a:r>
              <a:rPr lang="en-US" altLang="zh-CN" sz="2800" b="1" dirty="0" smtClean="0">
                <a:solidFill>
                  <a:srgbClr val="00B0F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/</a:t>
            </a:r>
            <a:r>
              <a:rPr lang="zh-CN" altLang="en-US" sz="2800" b="1" dirty="0" smtClean="0">
                <a:solidFill>
                  <a:srgbClr val="00B0F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没</a:t>
            </a:r>
            <a:r>
              <a:rPr lang="zh-CN" altLang="en-US" sz="28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 </a:t>
            </a:r>
            <a:r>
              <a:rPr lang="en-US" altLang="zh-CN" sz="28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+ Verb</a:t>
            </a:r>
            <a:endParaRPr lang="en-US" altLang="zh-CN" sz="2800" b="1" dirty="0" smtClean="0">
              <a:solidFill>
                <a:schemeClr val="tx1"/>
              </a:solidFill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</p:txBody>
      </p:sp>
      <p:sp>
        <p:nvSpPr>
          <p:cNvPr id="6" name="標題 1"/>
          <p:cNvSpPr txBox="1"/>
          <p:nvPr/>
        </p:nvSpPr>
        <p:spPr>
          <a:xfrm>
            <a:off x="307975" y="4688205"/>
            <a:ext cx="9568180" cy="10255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4C034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800" b="1" dirty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1c</a:t>
            </a:r>
            <a:r>
              <a:rPr lang="en-US" altLang="zh-TW" sz="2800" b="1" dirty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. </a:t>
            </a:r>
            <a:r>
              <a:rPr lang="en-US" altLang="zh-TW" sz="2800" b="1" dirty="0"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 </a:t>
            </a:r>
            <a:r>
              <a:rPr lang="en-US" altLang="zh-TW" sz="28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 </a:t>
            </a:r>
            <a:r>
              <a:rPr lang="en-US" sz="28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Subject + </a:t>
            </a:r>
            <a:r>
              <a:rPr lang="zh-CN" altLang="en-US" sz="2800" b="1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一点儿 </a:t>
            </a:r>
            <a:r>
              <a:rPr lang="en-US" altLang="zh-CN" sz="28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+ Object + </a:t>
            </a:r>
            <a:r>
              <a:rPr lang="zh-CN" altLang="en-US" sz="2800" b="1" dirty="0" smtClean="0">
                <a:solidFill>
                  <a:srgbClr val="00B05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也</a:t>
            </a:r>
            <a:r>
              <a:rPr lang="en-US" altLang="zh-CN" sz="2800" b="1" dirty="0" smtClean="0">
                <a:solidFill>
                  <a:srgbClr val="00B05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/</a:t>
            </a:r>
            <a:r>
              <a:rPr lang="zh-CN" altLang="en-US" sz="2800" b="1" dirty="0" smtClean="0">
                <a:solidFill>
                  <a:srgbClr val="00B05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都</a:t>
            </a:r>
            <a:r>
              <a:rPr lang="zh-CN" altLang="en-US" sz="28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 </a:t>
            </a:r>
            <a:r>
              <a:rPr lang="en-US" altLang="zh-CN" sz="28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+ </a:t>
            </a:r>
            <a:r>
              <a:rPr lang="zh-CN" altLang="en-US" sz="2800" b="1" dirty="0" smtClean="0">
                <a:solidFill>
                  <a:srgbClr val="00B0F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不</a:t>
            </a:r>
            <a:r>
              <a:rPr lang="en-US" altLang="zh-CN" sz="2800" b="1" dirty="0" smtClean="0">
                <a:solidFill>
                  <a:srgbClr val="00B0F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/</a:t>
            </a:r>
            <a:r>
              <a:rPr lang="zh-CN" altLang="en-US" sz="2800" b="1" dirty="0" smtClean="0">
                <a:solidFill>
                  <a:srgbClr val="00B0F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没</a:t>
            </a:r>
            <a:r>
              <a:rPr lang="zh-CN" altLang="en-US" sz="28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 </a:t>
            </a:r>
            <a:r>
              <a:rPr lang="en-US" altLang="zh-CN" sz="28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+ Verb</a:t>
            </a:r>
            <a:endParaRPr lang="en-US" altLang="zh-CN" sz="2800" b="1" dirty="0" smtClean="0">
              <a:solidFill>
                <a:schemeClr val="tx1"/>
              </a:solidFill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</p:txBody>
      </p:sp>
      <p:sp>
        <p:nvSpPr>
          <p:cNvPr id="2" name="標題 1"/>
          <p:cNvSpPr txBox="1"/>
          <p:nvPr/>
        </p:nvSpPr>
        <p:spPr>
          <a:xfrm>
            <a:off x="307975" y="5478780"/>
            <a:ext cx="10294620" cy="10255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4C034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800" b="1" dirty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1d</a:t>
            </a:r>
            <a:r>
              <a:rPr lang="en-US" altLang="zh-TW" sz="2800" b="1" dirty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. </a:t>
            </a:r>
            <a:r>
              <a:rPr lang="en-US" altLang="zh-TW" sz="2800" b="1" dirty="0"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 </a:t>
            </a:r>
            <a:r>
              <a:rPr lang="en-US" altLang="zh-TW" sz="2800" b="1" dirty="0" smtClean="0"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 </a:t>
            </a:r>
            <a:r>
              <a:rPr lang="en-US" sz="28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Subject + </a:t>
            </a:r>
            <a:r>
              <a:rPr lang="zh-CN" altLang="en-US" sz="2800" b="1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一点儿</a:t>
            </a:r>
            <a:r>
              <a:rPr lang="zh-CN" altLang="en-US" sz="28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 </a:t>
            </a:r>
            <a:r>
              <a:rPr lang="en-US" altLang="zh-CN" sz="28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+ Object + </a:t>
            </a:r>
            <a:r>
              <a:rPr lang="zh-CN" altLang="en-US" sz="2800" b="1" dirty="0" smtClean="0">
                <a:solidFill>
                  <a:srgbClr val="00B05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也</a:t>
            </a:r>
            <a:r>
              <a:rPr lang="en-US" altLang="zh-CN" sz="2800" b="1" dirty="0" smtClean="0">
                <a:solidFill>
                  <a:srgbClr val="00B05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/</a:t>
            </a:r>
            <a:r>
              <a:rPr lang="zh-CN" altLang="en-US" sz="2800" b="1" dirty="0" smtClean="0">
                <a:solidFill>
                  <a:srgbClr val="00B05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都</a:t>
            </a:r>
            <a:r>
              <a:rPr lang="zh-CN" altLang="en-US" sz="28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 </a:t>
            </a:r>
            <a:r>
              <a:rPr lang="en-US" altLang="zh-CN" sz="28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+ </a:t>
            </a:r>
            <a:r>
              <a:rPr lang="zh-CN" altLang="en-US" sz="2800" b="1" dirty="0" smtClean="0">
                <a:solidFill>
                  <a:srgbClr val="00B0F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不</a:t>
            </a:r>
            <a:r>
              <a:rPr lang="en-US" altLang="zh-CN" sz="2800" b="1" dirty="0" smtClean="0">
                <a:solidFill>
                  <a:srgbClr val="00B0F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/</a:t>
            </a:r>
            <a:r>
              <a:rPr lang="zh-CN" altLang="en-US" sz="2800" b="1" dirty="0" smtClean="0">
                <a:solidFill>
                  <a:srgbClr val="00B0F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没</a:t>
            </a:r>
            <a:r>
              <a:rPr lang="zh-CN" altLang="en-US" sz="28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 </a:t>
            </a:r>
            <a:r>
              <a:rPr lang="en-US" altLang="zh-CN" sz="28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+ Adjective</a:t>
            </a:r>
            <a:endParaRPr lang="en-US" altLang="zh-CN" sz="2800" b="1" dirty="0" smtClean="0">
              <a:solidFill>
                <a:schemeClr val="tx1"/>
              </a:solidFill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294545" y="528641"/>
            <a:ext cx="977138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dirty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1</a:t>
            </a:r>
            <a:r>
              <a:rPr lang="en-US" altLang="zh-TW" sz="2400" b="1" dirty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a. </a:t>
            </a:r>
            <a:r>
              <a:rPr lang="en-US" altLang="zh-TW" sz="2400" b="1" dirty="0">
                <a:solidFill>
                  <a:srgbClr val="4C0342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 </a:t>
            </a:r>
            <a:r>
              <a:rPr lang="en-US" altLang="zh-TW" sz="24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 </a:t>
            </a:r>
            <a:r>
              <a:rPr lang="en-US" sz="24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Subject + </a:t>
            </a:r>
            <a:r>
              <a:rPr lang="zh-CN" altLang="en-US" sz="2400" b="1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一</a:t>
            </a:r>
            <a:r>
              <a:rPr lang="zh-CN" altLang="en-US" sz="24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 </a:t>
            </a:r>
            <a:r>
              <a:rPr lang="en-US" altLang="zh-CN" sz="24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+ Measure word + Object + </a:t>
            </a:r>
            <a:r>
              <a:rPr lang="zh-CN" altLang="en-US" sz="2400" b="1" dirty="0" smtClean="0">
                <a:solidFill>
                  <a:srgbClr val="00B050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也</a:t>
            </a:r>
            <a:r>
              <a:rPr lang="en-US" altLang="zh-CN" sz="2400" b="1" dirty="0" smtClean="0">
                <a:solidFill>
                  <a:srgbClr val="00B050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/</a:t>
            </a:r>
            <a:r>
              <a:rPr lang="zh-CN" altLang="en-US" sz="2400" b="1" dirty="0" smtClean="0">
                <a:solidFill>
                  <a:srgbClr val="00B050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都</a:t>
            </a:r>
            <a:r>
              <a:rPr lang="zh-CN" altLang="en-US" sz="24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 </a:t>
            </a:r>
            <a:r>
              <a:rPr lang="en-US" altLang="zh-CN" sz="24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+ </a:t>
            </a:r>
            <a:r>
              <a:rPr lang="zh-CN" altLang="en-US" sz="2400" b="1" dirty="0" smtClean="0">
                <a:solidFill>
                  <a:srgbClr val="00B0F0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不</a:t>
            </a:r>
            <a:r>
              <a:rPr lang="en-US" altLang="zh-CN" sz="2400" b="1" dirty="0" smtClean="0">
                <a:solidFill>
                  <a:srgbClr val="00B0F0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/</a:t>
            </a:r>
            <a:r>
              <a:rPr lang="zh-CN" altLang="en-US" sz="2400" b="1" dirty="0" smtClean="0">
                <a:solidFill>
                  <a:srgbClr val="00B0F0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没</a:t>
            </a:r>
            <a:r>
              <a:rPr lang="zh-CN" altLang="en-US" sz="24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 </a:t>
            </a:r>
            <a:r>
              <a:rPr lang="en-US" altLang="zh-CN" sz="24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+ Verb</a:t>
            </a:r>
            <a:endParaRPr lang="en-US" altLang="zh-CN" sz="2400" b="1" dirty="0" smtClean="0">
              <a:solidFill>
                <a:schemeClr val="tx1"/>
              </a:solidFill>
              <a:latin typeface="Microsoft JhengHei" panose="020B0604030504040204" charset="-120"/>
              <a:ea typeface="Microsoft JhengHei" panose="020B0604030504040204" charset="-120"/>
              <a:cs typeface="+mj-cs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294545" y="989016"/>
            <a:ext cx="1191544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0">
              <a:buFont typeface="Wingdings" panose="05000000000000000000" charset="0"/>
              <a:buNone/>
            </a:pPr>
            <a:r>
              <a:rPr lang="en-US" sz="2000" b="1" dirty="0">
                <a:solidFill>
                  <a:schemeClr val="tx1"/>
                </a:solidFill>
                <a:cs typeface="+mj-cs"/>
              </a:rPr>
              <a:t>These structures are used to form an emphatic negation meaning  “</a:t>
            </a:r>
            <a:r>
              <a:rPr lang="en-US" sz="2000" b="1" dirty="0">
                <a:solidFill>
                  <a:srgbClr val="FF0000"/>
                </a:solidFill>
                <a:cs typeface="+mj-cs"/>
              </a:rPr>
              <a:t>not at all</a:t>
            </a:r>
            <a:r>
              <a:rPr lang="en-US" sz="2000" b="1" dirty="0">
                <a:solidFill>
                  <a:schemeClr val="tx1"/>
                </a:solidFill>
                <a:cs typeface="+mj-cs"/>
              </a:rPr>
              <a:t>” or “</a:t>
            </a:r>
            <a:r>
              <a:rPr lang="en-US" sz="2000" b="1" dirty="0">
                <a:solidFill>
                  <a:srgbClr val="FF0000"/>
                </a:solidFill>
                <a:cs typeface="+mj-cs"/>
              </a:rPr>
              <a:t>not even one</a:t>
            </a:r>
            <a:r>
              <a:rPr lang="en-US" sz="2000" b="1" dirty="0">
                <a:solidFill>
                  <a:schemeClr val="tx1"/>
                </a:solidFill>
                <a:cs typeface="+mj-cs"/>
              </a:rPr>
              <a:t>”.</a:t>
            </a:r>
            <a:endParaRPr lang="zh-CN" altLang="en-US" sz="2000" b="1" dirty="0" smtClean="0">
              <a:solidFill>
                <a:schemeClr val="tx1"/>
              </a:solidFill>
              <a:cs typeface="+mj-cs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996950" y="1769110"/>
            <a:ext cx="7350760" cy="43484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571500" indent="-571500" algn="l">
              <a:lnSpc>
                <a:spcPct val="90000"/>
              </a:lnSpc>
              <a:spcBef>
                <a:spcPts val="1000"/>
              </a:spcBef>
              <a:buFont typeface="Wingdings" panose="05000000000000000000" charset="0"/>
              <a:buChar char=""/>
            </a:pPr>
            <a:r>
              <a:rPr lang="zh-CN" sz="36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小李</a:t>
            </a:r>
            <a:r>
              <a:rPr lang="zh-CN" sz="3600" b="1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一</a:t>
            </a:r>
            <a:r>
              <a:rPr lang="zh-CN" sz="36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个朋友</a:t>
            </a:r>
            <a:r>
              <a:rPr lang="zh-CN" sz="3600" b="1" dirty="0" smtClean="0">
                <a:solidFill>
                  <a:srgbClr val="00B05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也</a:t>
            </a:r>
            <a:r>
              <a:rPr lang="zh-CN" sz="3600" b="1" dirty="0" smtClean="0">
                <a:solidFill>
                  <a:srgbClr val="00B0F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没</a:t>
            </a:r>
            <a:r>
              <a:rPr lang="zh-CN" sz="36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有。</a:t>
            </a:r>
            <a:endParaRPr lang="zh-CN" altLang="zh-TW" sz="3600" b="1" dirty="0" smtClean="0">
              <a:solidFill>
                <a:schemeClr val="tx1"/>
              </a:solidFill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  <a:p>
            <a:pPr algn="l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</a:pPr>
            <a:endParaRPr lang="zh-CN" altLang="zh-TW" sz="3600" b="1" dirty="0" smtClean="0">
              <a:solidFill>
                <a:schemeClr val="tx1"/>
              </a:solidFill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  <a:p>
            <a:pPr marL="571500" indent="-571500" algn="l">
              <a:lnSpc>
                <a:spcPct val="90000"/>
              </a:lnSpc>
              <a:spcBef>
                <a:spcPts val="1000"/>
              </a:spcBef>
              <a:buFont typeface="Wingdings" panose="05000000000000000000" charset="0"/>
              <a:buChar char=""/>
            </a:pPr>
            <a:r>
              <a:rPr lang="zh-CN" altLang="zh-HK" sz="36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爸爸今天</a:t>
            </a:r>
            <a:r>
              <a:rPr lang="zh-CN" altLang="zh-HK" sz="3600" b="1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一</a:t>
            </a:r>
            <a:r>
              <a:rPr lang="zh-CN" altLang="zh-HK" sz="36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杯茶</a:t>
            </a:r>
            <a:r>
              <a:rPr lang="zh-CN" altLang="zh-HK" sz="3600" b="1" dirty="0" smtClean="0">
                <a:solidFill>
                  <a:srgbClr val="00B05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都</a:t>
            </a:r>
            <a:r>
              <a:rPr lang="zh-CN" altLang="zh-HK" sz="3600" b="1" dirty="0" smtClean="0">
                <a:solidFill>
                  <a:srgbClr val="00B0F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没</a:t>
            </a:r>
            <a:r>
              <a:rPr lang="zh-CN" altLang="zh-HK" sz="36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喝</a:t>
            </a:r>
            <a:r>
              <a:rPr lang="zh-HK" altLang="en-US" sz="3600" b="1" dirty="0" smtClean="0">
                <a:solidFill>
                  <a:schemeClr val="tx1"/>
                </a:solidFill>
                <a:sym typeface="+mn-ea"/>
              </a:rPr>
              <a:t>。</a:t>
            </a:r>
            <a:endParaRPr lang="zh-HK" altLang="en-US" sz="3600" b="1" dirty="0" smtClean="0">
              <a:solidFill>
                <a:schemeClr val="tx1"/>
              </a:solidFill>
              <a:sym typeface="+mn-ea"/>
            </a:endParaRPr>
          </a:p>
          <a:p>
            <a:pPr marL="457200" indent="-457200" algn="l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AutoNum type="arabicParenR" startAt="3"/>
            </a:pPr>
            <a:endParaRPr lang="zh-HK" altLang="en-US" sz="3600" b="1" dirty="0" smtClean="0">
              <a:solidFill>
                <a:schemeClr val="tx1"/>
              </a:solidFill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  <a:p>
            <a:pPr marL="571500" indent="-571500" algn="l">
              <a:lnSpc>
                <a:spcPct val="90000"/>
              </a:lnSpc>
              <a:spcBef>
                <a:spcPts val="1000"/>
              </a:spcBef>
              <a:buFont typeface="Wingdings" panose="05000000000000000000" charset="0"/>
              <a:buChar char=""/>
            </a:pPr>
            <a:r>
              <a:rPr lang="zh-CN" altLang="en-US" sz="36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小张</a:t>
            </a:r>
            <a:r>
              <a:rPr lang="zh-CN" altLang="en-US" sz="3600" b="1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一</a:t>
            </a:r>
            <a:r>
              <a:rPr lang="zh-CN" altLang="en-US" sz="36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分钱</a:t>
            </a:r>
            <a:r>
              <a:rPr lang="zh-CN" altLang="en-US" sz="3600" b="1" dirty="0" smtClean="0">
                <a:solidFill>
                  <a:srgbClr val="00B05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都</a:t>
            </a:r>
            <a:r>
              <a:rPr lang="zh-CN" altLang="en-US" sz="3600" b="1" dirty="0" smtClean="0">
                <a:solidFill>
                  <a:srgbClr val="00B0F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没</a:t>
            </a:r>
            <a:r>
              <a:rPr lang="zh-CN" altLang="en-US" sz="36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有</a:t>
            </a:r>
            <a:r>
              <a:rPr lang="zh-TW" altLang="en-US" sz="36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。</a:t>
            </a:r>
            <a:endParaRPr lang="zh-TW" altLang="en-US" sz="3600" b="1" dirty="0" smtClean="0">
              <a:solidFill>
                <a:schemeClr val="tx1"/>
              </a:solidFill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  <a:p>
            <a:pPr lvl="3" indent="0" algn="l">
              <a:lnSpc>
                <a:spcPct val="90000"/>
              </a:lnSpc>
              <a:spcBef>
                <a:spcPts val="1000"/>
              </a:spcBef>
              <a:buFont typeface="Wingdings" panose="05000000000000000000" charset="0"/>
              <a:buNone/>
            </a:pPr>
            <a:endParaRPr lang="zh-TW" altLang="en-US" sz="3600" b="1" dirty="0" smtClean="0">
              <a:solidFill>
                <a:schemeClr val="tx1"/>
              </a:solidFill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  <a:p>
            <a:pPr marL="571500" indent="-571500" algn="l">
              <a:lnSpc>
                <a:spcPct val="90000"/>
              </a:lnSpc>
              <a:spcBef>
                <a:spcPts val="1000"/>
              </a:spcBef>
              <a:buFont typeface="Wingdings" panose="05000000000000000000" charset="0"/>
              <a:buChar char=""/>
            </a:pPr>
            <a:r>
              <a:rPr lang="zh-CN" altLang="en-US" sz="3600" b="1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</a:rPr>
              <a:t>弟弟</a:t>
            </a:r>
            <a:r>
              <a:rPr lang="zh-CN" altLang="en-US" sz="3600" b="1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</a:rPr>
              <a:t>一</a:t>
            </a:r>
            <a:r>
              <a:rPr lang="zh-CN" altLang="en-US" sz="3600" b="1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</a:rPr>
              <a:t>句话</a:t>
            </a:r>
            <a:r>
              <a:rPr lang="zh-CN" altLang="en-US" sz="3600" b="1">
                <a:solidFill>
                  <a:srgbClr val="00B050"/>
                </a:solidFill>
                <a:latin typeface="Microsoft JhengHei" panose="020B0604030504040204" charset="-120"/>
                <a:ea typeface="Microsoft JhengHei" panose="020B0604030504040204" charset="-120"/>
              </a:rPr>
              <a:t>也</a:t>
            </a:r>
            <a:r>
              <a:rPr lang="zh-CN" altLang="en-US" sz="3600" b="1">
                <a:solidFill>
                  <a:srgbClr val="00B0F0"/>
                </a:solidFill>
                <a:latin typeface="Microsoft JhengHei" panose="020B0604030504040204" charset="-120"/>
                <a:ea typeface="Microsoft JhengHei" panose="020B0604030504040204" charset="-120"/>
              </a:rPr>
              <a:t>不</a:t>
            </a:r>
            <a:r>
              <a:rPr lang="zh-CN" altLang="en-US" sz="3600" b="1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</a:rPr>
              <a:t>说。</a:t>
            </a:r>
            <a:endParaRPr lang="zh-CN" altLang="en-US" sz="3600" b="1">
              <a:solidFill>
                <a:schemeClr val="tx1"/>
              </a:solidFill>
              <a:latin typeface="Microsoft JhengHei" panose="020B0604030504040204" charset="-120"/>
              <a:ea typeface="Microsoft JhengHei" panose="020B0604030504040204" charset="-120"/>
            </a:endParaRPr>
          </a:p>
        </p:txBody>
      </p:sp>
      <p:pic>
        <p:nvPicPr>
          <p:cNvPr id="5" name="图片 4" descr="money_kechi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830185" y="1866900"/>
            <a:ext cx="1992630" cy="2208530"/>
          </a:xfrm>
          <a:prstGeom prst="rect">
            <a:avLst/>
          </a:prstGeom>
        </p:spPr>
      </p:pic>
      <p:pic>
        <p:nvPicPr>
          <p:cNvPr id="6" name="图片 5" descr="贵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49665" y="1866900"/>
            <a:ext cx="1397000" cy="1224280"/>
          </a:xfrm>
          <a:prstGeom prst="rect">
            <a:avLst/>
          </a:prstGeom>
        </p:spPr>
      </p:pic>
      <p:pic>
        <p:nvPicPr>
          <p:cNvPr id="9" name="图片 8" descr="okuchi_chakku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9105" y="4512945"/>
            <a:ext cx="1495425" cy="18415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1189 -0.093494 C -0.007483 -0.093715 0.102079 -0.081200 0.120569 -0.105233 C 0.139059 -0.129266 0.045879 -0.181983 0.051265 -0.213657 C 0.056652 -0.245331 0.114383 -0.242894 0.147505 -0.263384 C 0.180629 -0.283873 0.193296 -0.288525 0.216810 -0.316101 C 0.240323 -0.343678 0.255320 -0.384102 0.264929 -0.401046 C 0.274538 -0.417991 0.265878 -0.402707 0.264929 -0.401046 " pathEditMode="relative" rAng="0" ptsTypes="">
                                      <p:cBhvr>
                                        <p:cTn id="2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500" y="-15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309880" y="563880"/>
            <a:ext cx="9989594" cy="4616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sz="2400" b="1" dirty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  <a:sym typeface="+mn-ea"/>
              </a:rPr>
              <a:t>1b</a:t>
            </a:r>
            <a:r>
              <a:rPr lang="en-US" altLang="zh-TW" sz="2400" b="1" dirty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  <a:sym typeface="+mn-ea"/>
              </a:rPr>
              <a:t>.  </a:t>
            </a:r>
            <a:r>
              <a:rPr lang="en-US" altLang="zh-TW" sz="24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  <a:sym typeface="+mn-ea"/>
              </a:rPr>
              <a:t> </a:t>
            </a:r>
            <a:r>
              <a:rPr lang="en-US" altLang="zh-TW" sz="2400" b="1" dirty="0" smtClean="0">
                <a:solidFill>
                  <a:schemeClr val="tx2">
                    <a:lumMod val="50000"/>
                    <a:lumOff val="50000"/>
                  </a:schemeClr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  <a:sym typeface="+mn-ea"/>
              </a:rPr>
              <a:t>Topic</a:t>
            </a:r>
            <a:r>
              <a:rPr lang="en-US" altLang="zh-TW" sz="24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  <a:sym typeface="+mn-ea"/>
              </a:rPr>
              <a:t> + (</a:t>
            </a:r>
            <a:r>
              <a:rPr lang="en-US" sz="24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  <a:sym typeface="+mn-ea"/>
              </a:rPr>
              <a:t>Subject) + </a:t>
            </a:r>
            <a:r>
              <a:rPr lang="zh-CN" altLang="en-US" sz="2400" b="1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  <a:sym typeface="+mn-ea"/>
              </a:rPr>
              <a:t>一</a:t>
            </a:r>
            <a:r>
              <a:rPr lang="zh-CN" altLang="en-US" sz="24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  <a:sym typeface="+mn-ea"/>
              </a:rPr>
              <a:t> </a:t>
            </a:r>
            <a:r>
              <a:rPr lang="en-US" altLang="zh-CN" sz="24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  <a:sym typeface="+mn-ea"/>
              </a:rPr>
              <a:t>+ Measure word  + </a:t>
            </a:r>
            <a:r>
              <a:rPr lang="zh-CN" altLang="en-US" sz="2400" b="1" dirty="0" smtClean="0">
                <a:solidFill>
                  <a:srgbClr val="00B050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  <a:sym typeface="+mn-ea"/>
              </a:rPr>
              <a:t>也</a:t>
            </a:r>
            <a:r>
              <a:rPr lang="en-US" altLang="zh-CN" sz="2400" b="1" dirty="0" smtClean="0">
                <a:solidFill>
                  <a:srgbClr val="00B050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  <a:sym typeface="+mn-ea"/>
              </a:rPr>
              <a:t>/</a:t>
            </a:r>
            <a:r>
              <a:rPr lang="zh-CN" altLang="en-US" sz="2400" b="1" dirty="0" smtClean="0">
                <a:solidFill>
                  <a:srgbClr val="00B050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  <a:sym typeface="+mn-ea"/>
              </a:rPr>
              <a:t>都</a:t>
            </a:r>
            <a:r>
              <a:rPr lang="zh-CN" altLang="en-US" sz="24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  <a:sym typeface="+mn-ea"/>
              </a:rPr>
              <a:t> </a:t>
            </a:r>
            <a:r>
              <a:rPr lang="en-US" altLang="zh-CN" sz="24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  <a:sym typeface="+mn-ea"/>
              </a:rPr>
              <a:t>+ </a:t>
            </a:r>
            <a:r>
              <a:rPr lang="zh-CN" altLang="en-US" sz="2400" b="1" dirty="0" smtClean="0">
                <a:solidFill>
                  <a:srgbClr val="00B0F0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  <a:sym typeface="+mn-ea"/>
              </a:rPr>
              <a:t>不</a:t>
            </a:r>
            <a:r>
              <a:rPr lang="en-US" altLang="zh-CN" sz="2400" b="1" dirty="0" smtClean="0">
                <a:solidFill>
                  <a:srgbClr val="00B0F0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  <a:sym typeface="+mn-ea"/>
              </a:rPr>
              <a:t>/</a:t>
            </a:r>
            <a:r>
              <a:rPr lang="zh-CN" altLang="en-US" sz="2400" b="1" dirty="0" smtClean="0">
                <a:solidFill>
                  <a:srgbClr val="00B0F0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  <a:sym typeface="+mn-ea"/>
              </a:rPr>
              <a:t>没</a:t>
            </a:r>
            <a:r>
              <a:rPr lang="zh-CN" altLang="en-US" sz="24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  <a:sym typeface="+mn-ea"/>
              </a:rPr>
              <a:t> </a:t>
            </a:r>
            <a:r>
              <a:rPr lang="en-US" altLang="zh-CN" sz="24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  <a:sym typeface="+mn-ea"/>
              </a:rPr>
              <a:t>+ Verb</a:t>
            </a:r>
            <a:endParaRPr lang="en-US" altLang="zh-CN" sz="2400" b="1" dirty="0" smtClean="0">
              <a:solidFill>
                <a:schemeClr val="tx1"/>
              </a:solidFill>
              <a:latin typeface="Microsoft JhengHei" panose="020B0604030504040204" charset="-120"/>
              <a:ea typeface="Microsoft JhengHei" panose="020B0604030504040204" charset="-120"/>
              <a:cs typeface="+mj-cs"/>
              <a:sym typeface="+mn-ea"/>
            </a:endParaRPr>
          </a:p>
        </p:txBody>
      </p:sp>
      <p:pic>
        <p:nvPicPr>
          <p:cNvPr id="3" name="图片 2" descr="fuku_tatamu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7100" y="2400935"/>
            <a:ext cx="1629410" cy="1629410"/>
          </a:xfrm>
          <a:prstGeom prst="rect">
            <a:avLst/>
          </a:prstGeom>
        </p:spPr>
      </p:pic>
      <p:pic>
        <p:nvPicPr>
          <p:cNvPr id="5" name="图片 4" descr="dame_woma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5245" y="2400935"/>
            <a:ext cx="1374775" cy="164465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078230" y="1508125"/>
            <a:ext cx="1097280" cy="341503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sz="3600" dirty="0" smtClean="0">
                <a:sym typeface="+mn-ea"/>
              </a:rPr>
              <a:t>①</a:t>
            </a:r>
            <a:endParaRPr lang="zh-CN" sz="3600" dirty="0" smtClean="0">
              <a:sym typeface="+mn-ea"/>
            </a:endParaRPr>
          </a:p>
          <a:p>
            <a:endParaRPr lang="zh-CN" sz="3600" dirty="0" smtClean="0">
              <a:sym typeface="+mn-ea"/>
            </a:endParaRPr>
          </a:p>
          <a:p>
            <a:endParaRPr lang="zh-CN" sz="3600" dirty="0" smtClean="0">
              <a:sym typeface="+mn-ea"/>
            </a:endParaRPr>
          </a:p>
          <a:p>
            <a:endParaRPr lang="zh-CN" sz="3600" dirty="0" smtClean="0">
              <a:sym typeface="+mn-ea"/>
            </a:endParaRPr>
          </a:p>
          <a:p>
            <a:endParaRPr lang="zh-CN" sz="3600" dirty="0" smtClean="0">
              <a:sym typeface="+mn-ea"/>
            </a:endParaRPr>
          </a:p>
          <a:p>
            <a:r>
              <a:rPr lang="zh-CN" sz="3600" b="1" dirty="0" smtClean="0"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衬衫</a:t>
            </a:r>
            <a:endParaRPr lang="zh-CN" altLang="zh-CN" sz="3600" b="1" dirty="0" smtClean="0"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865245" y="4277995"/>
            <a:ext cx="178308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sz="3600" b="1" dirty="0" smtClean="0"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不喜欢</a:t>
            </a:r>
            <a:endParaRPr lang="en-US" altLang="zh-CN" sz="2400" b="1">
              <a:latin typeface="Microsoft JhengHei" panose="020B0604030504040204" charset="-120"/>
              <a:ea typeface="Microsoft JhengHei" panose="020B0604030504040204" charset="-12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927100" y="5094605"/>
            <a:ext cx="4288155" cy="13093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571500" indent="-571500">
              <a:lnSpc>
                <a:spcPct val="110000"/>
              </a:lnSpc>
              <a:buFont typeface="Wingdings" panose="05000000000000000000" charset="0"/>
              <a:buChar char=""/>
            </a:pPr>
            <a:r>
              <a:rPr lang="zh-CN" sz="3600" b="1" dirty="0" smtClean="0">
                <a:solidFill>
                  <a:schemeClr val="tx2">
                    <a:lumMod val="50000"/>
                    <a:lumOff val="50000"/>
                  </a:schemeClr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这些衬衫</a:t>
            </a:r>
            <a:r>
              <a:rPr lang="zh-CN" sz="36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，我</a:t>
            </a:r>
            <a:endParaRPr lang="zh-CN" sz="3600" b="1" dirty="0" smtClean="0">
              <a:solidFill>
                <a:schemeClr val="tx1"/>
              </a:solidFill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  <a:p>
            <a:pPr indent="0">
              <a:lnSpc>
                <a:spcPct val="110000"/>
              </a:lnSpc>
              <a:buFont typeface="Wingdings" panose="05000000000000000000" charset="0"/>
              <a:buNone/>
            </a:pPr>
            <a:r>
              <a:rPr lang="en-US" altLang="zh-CN" sz="36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     _______________</a:t>
            </a:r>
            <a:r>
              <a:rPr lang="zh-CN" altLang="en-US" sz="36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。</a:t>
            </a:r>
            <a:endParaRPr lang="zh-CN" altLang="en-US" sz="3600" b="1" dirty="0" smtClean="0">
              <a:solidFill>
                <a:schemeClr val="tx1"/>
              </a:solidFill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</p:txBody>
      </p:sp>
      <p:pic>
        <p:nvPicPr>
          <p:cNvPr id="9" name="图片 8" descr="family_kyoudai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61655" y="2207260"/>
            <a:ext cx="1922780" cy="2070735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7342505" y="1508125"/>
            <a:ext cx="640080" cy="323024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sz="3600" dirty="0" smtClean="0">
                <a:sym typeface="+mn-ea"/>
              </a:rPr>
              <a:t>②</a:t>
            </a:r>
            <a:endParaRPr lang="zh-CN" sz="3600" dirty="0" smtClean="0">
              <a:sym typeface="+mn-ea"/>
            </a:endParaRPr>
          </a:p>
          <a:p>
            <a:endParaRPr lang="zh-CN" sz="3600" dirty="0" smtClean="0">
              <a:sym typeface="+mn-ea"/>
            </a:endParaRPr>
          </a:p>
          <a:p>
            <a:endParaRPr lang="zh-CN" sz="3600" dirty="0" smtClean="0">
              <a:sym typeface="+mn-ea"/>
            </a:endParaRPr>
          </a:p>
          <a:p>
            <a:endParaRPr lang="zh-CN" sz="3600" dirty="0" smtClean="0">
              <a:sym typeface="+mn-ea"/>
            </a:endParaRPr>
          </a:p>
          <a:p>
            <a:endParaRPr lang="zh-CN" sz="3600" dirty="0" smtClean="0">
              <a:sym typeface="+mn-ea"/>
            </a:endParaRPr>
          </a:p>
          <a:p>
            <a:endParaRPr lang="en-US" altLang="zh-CN" sz="2400"/>
          </a:p>
        </p:txBody>
      </p:sp>
      <p:pic>
        <p:nvPicPr>
          <p:cNvPr id="11" name="图片 10" descr="yajirushi_kururi_righ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9420000">
            <a:off x="7738745" y="2865755"/>
            <a:ext cx="861695" cy="514985"/>
          </a:xfrm>
          <a:prstGeom prst="rect">
            <a:avLst/>
          </a:prstGeom>
        </p:spPr>
      </p:pic>
      <p:pic>
        <p:nvPicPr>
          <p:cNvPr id="12" name="图片 11" descr="yajirushi_kururi_up (2)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7200000">
            <a:off x="9911080" y="2436495"/>
            <a:ext cx="585470" cy="870585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6616700" y="2920365"/>
            <a:ext cx="124396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sz="3600" b="1" dirty="0" smtClean="0"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弟弟</a:t>
            </a:r>
            <a:endParaRPr lang="en-US" altLang="zh-CN" sz="2400" b="1">
              <a:latin typeface="Microsoft JhengHei" panose="020B0604030504040204" charset="-120"/>
              <a:ea typeface="Microsoft JhengHei" panose="020B0604030504040204" charset="-120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10579735" y="2920365"/>
            <a:ext cx="111315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sz="3600" b="1" dirty="0" smtClean="0"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哥哥</a:t>
            </a:r>
            <a:endParaRPr lang="zh-CN" altLang="zh-CN" sz="3600" b="1" dirty="0" smtClean="0"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</p:txBody>
      </p:sp>
      <p:sp>
        <p:nvSpPr>
          <p:cNvPr id="15" name="椭圆 14"/>
          <p:cNvSpPr/>
          <p:nvPr/>
        </p:nvSpPr>
        <p:spPr>
          <a:xfrm>
            <a:off x="9147175" y="3911600"/>
            <a:ext cx="703580" cy="457835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椭圆 15"/>
          <p:cNvSpPr/>
          <p:nvPr/>
        </p:nvSpPr>
        <p:spPr>
          <a:xfrm rot="1200000">
            <a:off x="8280400" y="3738880"/>
            <a:ext cx="911225" cy="49149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7" name="直接箭头连接符 16"/>
          <p:cNvCxnSpPr>
            <a:stCxn id="16" idx="3"/>
          </p:cNvCxnSpPr>
          <p:nvPr/>
        </p:nvCxnSpPr>
        <p:spPr>
          <a:xfrm flipH="1">
            <a:off x="7919720" y="4037965"/>
            <a:ext cx="454025" cy="168275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箭头连接符 17"/>
          <p:cNvCxnSpPr/>
          <p:nvPr/>
        </p:nvCxnSpPr>
        <p:spPr>
          <a:xfrm>
            <a:off x="9850755" y="4152265"/>
            <a:ext cx="491490" cy="4445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文本框 18"/>
          <p:cNvSpPr txBox="1"/>
          <p:nvPr/>
        </p:nvSpPr>
        <p:spPr>
          <a:xfrm>
            <a:off x="6616700" y="4030345"/>
            <a:ext cx="124396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3600" b="1" dirty="0" smtClean="0"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30</a:t>
            </a:r>
            <a:r>
              <a:rPr lang="zh-CN" sz="3600" b="1" dirty="0" smtClean="0"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码</a:t>
            </a:r>
            <a:endParaRPr lang="en-US" altLang="zh-CN" sz="2400" b="1">
              <a:latin typeface="Microsoft JhengHei" panose="020B0604030504040204" charset="-120"/>
              <a:ea typeface="Microsoft JhengHei" panose="020B0604030504040204" charset="-120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10448925" y="4030345"/>
            <a:ext cx="124396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3600" b="1" dirty="0" smtClean="0"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40</a:t>
            </a:r>
            <a:r>
              <a:rPr lang="zh-CN" altLang="en-US" sz="3600" b="1" dirty="0" smtClean="0"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码</a:t>
            </a:r>
            <a:endParaRPr lang="zh-CN" altLang="en-US" sz="3600" b="1" dirty="0" smtClean="0"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7096760" y="3237865"/>
            <a:ext cx="1127125" cy="968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/>
            <a:r>
              <a:rPr lang="en-US" sz="2800" dirty="0" smtClean="0">
                <a:latin typeface="+mj-ea"/>
                <a:ea typeface="+mj-ea"/>
                <a:sym typeface="+mn-ea"/>
              </a:rPr>
              <a:t>mǎ</a:t>
            </a:r>
            <a:r>
              <a:rPr lang="zh-TW" altLang="en-US" sz="2800" dirty="0" smtClean="0">
                <a:latin typeface="+mj-ea"/>
                <a:ea typeface="+mj-ea"/>
                <a:sym typeface="+mn-ea"/>
              </a:rPr>
              <a:t> </a:t>
            </a:r>
            <a:r>
              <a:rPr lang="zh-TW" altLang="en-US" sz="5700" dirty="0" smtClean="0">
                <a:latin typeface="+mj-ea"/>
                <a:ea typeface="+mj-ea"/>
                <a:sym typeface="+mn-ea"/>
              </a:rPr>
              <a:t>  </a:t>
            </a:r>
            <a:endParaRPr lang="en-US" altLang="zh-CN" sz="2400"/>
          </a:p>
        </p:txBody>
      </p:sp>
      <p:sp>
        <p:nvSpPr>
          <p:cNvPr id="22" name="文本框 21"/>
          <p:cNvSpPr txBox="1"/>
          <p:nvPr/>
        </p:nvSpPr>
        <p:spPr>
          <a:xfrm>
            <a:off x="10906760" y="3237865"/>
            <a:ext cx="1127125" cy="968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/>
            <a:r>
              <a:rPr lang="en-US" sz="2800" dirty="0" smtClean="0">
                <a:latin typeface="+mj-ea"/>
                <a:ea typeface="+mj-ea"/>
                <a:sym typeface="+mn-ea"/>
              </a:rPr>
              <a:t>mǎ</a:t>
            </a:r>
            <a:r>
              <a:rPr lang="zh-TW" altLang="en-US" sz="2800" dirty="0" smtClean="0">
                <a:latin typeface="+mj-ea"/>
                <a:ea typeface="+mj-ea"/>
                <a:sym typeface="+mn-ea"/>
              </a:rPr>
              <a:t> </a:t>
            </a:r>
            <a:r>
              <a:rPr lang="zh-TW" altLang="en-US" sz="5700" dirty="0" smtClean="0">
                <a:latin typeface="+mj-ea"/>
                <a:ea typeface="+mj-ea"/>
                <a:sym typeface="+mn-ea"/>
              </a:rPr>
              <a:t>  </a:t>
            </a:r>
            <a:endParaRPr lang="en-US" altLang="zh-CN" sz="2400"/>
          </a:p>
        </p:txBody>
      </p:sp>
      <p:sp>
        <p:nvSpPr>
          <p:cNvPr id="23" name="文本框 22"/>
          <p:cNvSpPr txBox="1"/>
          <p:nvPr/>
        </p:nvSpPr>
        <p:spPr>
          <a:xfrm>
            <a:off x="6616700" y="5094605"/>
            <a:ext cx="4698365" cy="13093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571500" indent="-571500">
              <a:lnSpc>
                <a:spcPct val="110000"/>
              </a:lnSpc>
              <a:buFont typeface="Wingdings" panose="05000000000000000000" charset="0"/>
              <a:buChar char=""/>
            </a:pPr>
            <a:r>
              <a:rPr lang="zh-CN" altLang="en-US" sz="3600" b="1" dirty="0" smtClean="0">
                <a:solidFill>
                  <a:schemeClr val="tx2">
                    <a:lumMod val="50000"/>
                    <a:lumOff val="50000"/>
                  </a:schemeClr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哥哥的鞋</a:t>
            </a:r>
            <a:r>
              <a:rPr lang="zh-CN" altLang="en-US" sz="36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，弟弟</a:t>
            </a:r>
            <a:endParaRPr lang="zh-CN" altLang="en-US" sz="3600" b="1" dirty="0" smtClean="0">
              <a:solidFill>
                <a:schemeClr val="tx1"/>
              </a:solidFill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  <a:p>
            <a:pPr indent="0">
              <a:lnSpc>
                <a:spcPct val="110000"/>
              </a:lnSpc>
              <a:buFont typeface="Wingdings" panose="05000000000000000000" charset="0"/>
              <a:buNone/>
            </a:pPr>
            <a:r>
              <a:rPr lang="en-US" sz="36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     _________________</a:t>
            </a:r>
            <a:r>
              <a:rPr lang="zh-CN" altLang="en-US" sz="36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。</a:t>
            </a:r>
            <a:endParaRPr lang="zh-CN" altLang="en-US" sz="3600" b="1" dirty="0" smtClean="0">
              <a:solidFill>
                <a:schemeClr val="tx1"/>
              </a:solidFill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7492365" y="5675630"/>
            <a:ext cx="3261360" cy="7004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algn="l">
              <a:lnSpc>
                <a:spcPct val="110000"/>
              </a:lnSpc>
              <a:buFont typeface="Wingdings" panose="05000000000000000000" charset="0"/>
              <a:buNone/>
            </a:pPr>
            <a:r>
              <a:rPr lang="zh-CN" altLang="en-US" sz="3600" b="1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一</a:t>
            </a:r>
            <a:r>
              <a:rPr lang="zh-CN" altLang="en-US" sz="3600" b="1" dirty="0" smtClean="0">
                <a:solidFill>
                  <a:schemeClr val="accent5">
                    <a:lumMod val="25000"/>
                  </a:schemeClr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双</a:t>
            </a:r>
            <a:r>
              <a:rPr lang="zh-CN" altLang="en-US" sz="3600" b="1" dirty="0" smtClean="0">
                <a:solidFill>
                  <a:srgbClr val="00B05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都</a:t>
            </a:r>
            <a:r>
              <a:rPr lang="zh-CN" altLang="en-US" sz="3600" b="1" dirty="0" smtClean="0">
                <a:solidFill>
                  <a:srgbClr val="00B0F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不</a:t>
            </a:r>
            <a:r>
              <a:rPr lang="zh-CN" altLang="en-US" sz="3600" b="1" dirty="0" smtClean="0">
                <a:solidFill>
                  <a:schemeClr val="accent5">
                    <a:lumMod val="25000"/>
                  </a:schemeClr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能穿</a:t>
            </a:r>
            <a:endParaRPr lang="zh-CN" altLang="en-US" sz="3600" b="1" dirty="0" smtClean="0">
              <a:solidFill>
                <a:schemeClr val="accent5">
                  <a:lumMod val="25000"/>
                </a:schemeClr>
              </a:solidFill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1716405" y="5703570"/>
            <a:ext cx="2926080" cy="6451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sz="3600" b="1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一</a:t>
            </a:r>
            <a:r>
              <a:rPr lang="zh-CN" sz="3600" b="1" dirty="0" smtClean="0">
                <a:solidFill>
                  <a:schemeClr val="accent5">
                    <a:lumMod val="25000"/>
                  </a:schemeClr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件</a:t>
            </a:r>
            <a:r>
              <a:rPr lang="zh-CN" sz="3600" b="1" dirty="0" smtClean="0">
                <a:solidFill>
                  <a:srgbClr val="00B05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也</a:t>
            </a:r>
            <a:r>
              <a:rPr lang="zh-CN" sz="3600" b="1" dirty="0" smtClean="0">
                <a:solidFill>
                  <a:srgbClr val="00B0F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不</a:t>
            </a:r>
            <a:r>
              <a:rPr lang="zh-CN" sz="3600" b="1" dirty="0" smtClean="0">
                <a:solidFill>
                  <a:schemeClr val="accent5">
                    <a:lumMod val="25000"/>
                  </a:schemeClr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喜欢</a:t>
            </a:r>
            <a:endParaRPr lang="zh-CN" altLang="zh-CN" sz="3600" b="1" dirty="0" smtClean="0">
              <a:solidFill>
                <a:schemeClr val="accent5">
                  <a:lumMod val="25000"/>
                </a:schemeClr>
              </a:solidFill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 animBg="1"/>
      <p:bldP spid="16" grpId="0" animBg="1"/>
      <p:bldP spid="19" grpId="0"/>
      <p:bldP spid="20" grpId="0"/>
      <p:bldP spid="21" grpId="0"/>
      <p:bldP spid="22" grpId="0"/>
      <p:bldP spid="24" grpId="0"/>
      <p:bldP spid="2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309880" y="563880"/>
            <a:ext cx="9989594" cy="4616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sz="2400" b="1" dirty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  <a:sym typeface="+mn-ea"/>
              </a:rPr>
              <a:t>1b</a:t>
            </a:r>
            <a:r>
              <a:rPr lang="en-US" altLang="zh-TW" sz="2400" b="1" dirty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  <a:sym typeface="+mn-ea"/>
              </a:rPr>
              <a:t>.  </a:t>
            </a:r>
            <a:r>
              <a:rPr lang="en-US" altLang="zh-TW" sz="2400" b="1" dirty="0" smtClean="0">
                <a:solidFill>
                  <a:srgbClr val="4C0342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  <a:sym typeface="+mn-ea"/>
              </a:rPr>
              <a:t> </a:t>
            </a:r>
            <a:r>
              <a:rPr lang="en-US" altLang="zh-TW" sz="2400" b="1" dirty="0" smtClean="0">
                <a:solidFill>
                  <a:schemeClr val="tx2">
                    <a:lumMod val="50000"/>
                    <a:lumOff val="50000"/>
                  </a:schemeClr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  <a:sym typeface="+mn-ea"/>
              </a:rPr>
              <a:t>Topic</a:t>
            </a:r>
            <a:r>
              <a:rPr lang="en-US" altLang="zh-TW" sz="24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  <a:sym typeface="+mn-ea"/>
              </a:rPr>
              <a:t> + (</a:t>
            </a:r>
            <a:r>
              <a:rPr lang="en-US" sz="24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  <a:sym typeface="+mn-ea"/>
              </a:rPr>
              <a:t>Subject) + </a:t>
            </a:r>
            <a:r>
              <a:rPr lang="zh-CN" altLang="en-US" sz="2400" b="1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  <a:sym typeface="+mn-ea"/>
              </a:rPr>
              <a:t>一</a:t>
            </a:r>
            <a:r>
              <a:rPr lang="zh-CN" altLang="en-US" sz="24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  <a:sym typeface="+mn-ea"/>
              </a:rPr>
              <a:t> </a:t>
            </a:r>
            <a:r>
              <a:rPr lang="en-US" altLang="zh-CN" sz="24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  <a:sym typeface="+mn-ea"/>
              </a:rPr>
              <a:t>+ Measure word  + </a:t>
            </a:r>
            <a:r>
              <a:rPr lang="zh-CN" altLang="en-US" sz="2400" b="1" dirty="0" smtClean="0">
                <a:solidFill>
                  <a:srgbClr val="00B050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  <a:sym typeface="+mn-ea"/>
              </a:rPr>
              <a:t>也</a:t>
            </a:r>
            <a:r>
              <a:rPr lang="en-US" altLang="zh-CN" sz="2400" b="1" dirty="0" smtClean="0">
                <a:solidFill>
                  <a:srgbClr val="00B050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  <a:sym typeface="+mn-ea"/>
              </a:rPr>
              <a:t>/</a:t>
            </a:r>
            <a:r>
              <a:rPr lang="zh-CN" altLang="en-US" sz="2400" b="1" dirty="0" smtClean="0">
                <a:solidFill>
                  <a:srgbClr val="00B050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  <a:sym typeface="+mn-ea"/>
              </a:rPr>
              <a:t>都 </a:t>
            </a:r>
            <a:r>
              <a:rPr lang="en-US" altLang="zh-CN" sz="24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  <a:sym typeface="+mn-ea"/>
              </a:rPr>
              <a:t>+ </a:t>
            </a:r>
            <a:r>
              <a:rPr lang="zh-CN" altLang="en-US" sz="2400" b="1" dirty="0" smtClean="0">
                <a:solidFill>
                  <a:srgbClr val="00B0F0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  <a:sym typeface="+mn-ea"/>
              </a:rPr>
              <a:t>不</a:t>
            </a:r>
            <a:r>
              <a:rPr lang="en-US" altLang="zh-CN" sz="2400" b="1" dirty="0" smtClean="0">
                <a:solidFill>
                  <a:srgbClr val="00B0F0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  <a:sym typeface="+mn-ea"/>
              </a:rPr>
              <a:t>/</a:t>
            </a:r>
            <a:r>
              <a:rPr lang="zh-CN" altLang="en-US" sz="2400" b="1" dirty="0" smtClean="0">
                <a:solidFill>
                  <a:srgbClr val="00B0F0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  <a:sym typeface="+mn-ea"/>
              </a:rPr>
              <a:t>没</a:t>
            </a:r>
            <a:r>
              <a:rPr lang="zh-CN" altLang="en-US" sz="24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  <a:sym typeface="+mn-ea"/>
              </a:rPr>
              <a:t> </a:t>
            </a:r>
            <a:r>
              <a:rPr lang="en-US" altLang="zh-CN" sz="24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  <a:sym typeface="+mn-ea"/>
              </a:rPr>
              <a:t>+ Verb</a:t>
            </a:r>
            <a:endParaRPr lang="en-US" altLang="zh-CN" sz="2400" b="1" dirty="0" smtClean="0">
              <a:solidFill>
                <a:schemeClr val="tx1"/>
              </a:solidFill>
              <a:latin typeface="Microsoft JhengHei" panose="020B0604030504040204" charset="-120"/>
              <a:ea typeface="Microsoft JhengHei" panose="020B0604030504040204" charset="-120"/>
              <a:cs typeface="+mj-cs"/>
              <a:sym typeface="+mn-ea"/>
            </a:endParaRPr>
          </a:p>
        </p:txBody>
      </p:sp>
      <p:pic>
        <p:nvPicPr>
          <p:cNvPr id="3" name="图片 2" descr="slump_bad_man_study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64995" y="1540510"/>
            <a:ext cx="2286000" cy="228600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876300" y="1413510"/>
            <a:ext cx="3550285" cy="34163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sz="3600" dirty="0" smtClean="0">
                <a:sym typeface="+mn-ea"/>
              </a:rPr>
              <a:t>①</a:t>
            </a:r>
            <a:endParaRPr lang="zh-CN" sz="3600" dirty="0" smtClean="0">
              <a:sym typeface="+mn-ea"/>
            </a:endParaRPr>
          </a:p>
          <a:p>
            <a:endParaRPr lang="zh-CN" sz="3600" dirty="0" smtClean="0">
              <a:sym typeface="+mn-ea"/>
            </a:endParaRPr>
          </a:p>
          <a:p>
            <a:endParaRPr lang="zh-CN" sz="3600" dirty="0" smtClean="0">
              <a:sym typeface="+mn-ea"/>
            </a:endParaRPr>
          </a:p>
          <a:p>
            <a:endParaRPr lang="zh-CN" sz="3600" dirty="0" smtClean="0">
              <a:sym typeface="+mn-ea"/>
            </a:endParaRPr>
          </a:p>
          <a:p>
            <a:endParaRPr lang="zh-CN" sz="3600" dirty="0" smtClean="0">
              <a:sym typeface="+mn-ea"/>
            </a:endParaRPr>
          </a:p>
          <a:p>
            <a:r>
              <a:rPr lang="zh-CN" sz="3600" dirty="0" smtClean="0">
                <a:sym typeface="+mn-ea"/>
              </a:rPr>
              <a:t>      </a:t>
            </a:r>
            <a:r>
              <a:rPr lang="zh-CN" sz="3600" b="1" dirty="0" smtClean="0"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做作业</a:t>
            </a:r>
            <a:endParaRPr lang="en-US" altLang="zh-CN" sz="2400" b="1" dirty="0">
              <a:latin typeface="Microsoft JhengHei" panose="020B0604030504040204" charset="-120"/>
              <a:ea typeface="Microsoft JhengHei" panose="020B0604030504040204" charset="-12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876300" y="4969510"/>
            <a:ext cx="4411980" cy="13093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571500" indent="-571500">
              <a:lnSpc>
                <a:spcPct val="110000"/>
              </a:lnSpc>
              <a:buFont typeface="Wingdings" panose="05000000000000000000" charset="0"/>
              <a:buChar char=""/>
            </a:pPr>
            <a:r>
              <a:rPr lang="zh-CN" sz="3600" b="1" dirty="0" smtClean="0">
                <a:solidFill>
                  <a:schemeClr val="tx2">
                    <a:lumMod val="50000"/>
                    <a:lumOff val="50000"/>
                  </a:schemeClr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今天的作业</a:t>
            </a:r>
            <a:r>
              <a:rPr lang="zh-CN" sz="36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，小王</a:t>
            </a:r>
            <a:endParaRPr lang="zh-CN" sz="3600" b="1" dirty="0" smtClean="0">
              <a:solidFill>
                <a:schemeClr val="tx1"/>
              </a:solidFill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  <a:p>
            <a:pPr indent="0">
              <a:lnSpc>
                <a:spcPct val="110000"/>
              </a:lnSpc>
              <a:buFont typeface="Wingdings" panose="05000000000000000000" charset="0"/>
              <a:buNone/>
            </a:pPr>
            <a:r>
              <a:rPr lang="zh-CN" sz="36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      </a:t>
            </a:r>
            <a:r>
              <a:rPr lang="en-US" altLang="zh-CN" sz="36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______________</a:t>
            </a:r>
            <a:r>
              <a:rPr lang="zh-CN" altLang="en-US" sz="36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。</a:t>
            </a:r>
            <a:endParaRPr lang="zh-CN" altLang="en-US" sz="3600" b="1" dirty="0" smtClean="0">
              <a:solidFill>
                <a:schemeClr val="tx1"/>
              </a:solidFill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</p:txBody>
      </p:sp>
      <p:pic>
        <p:nvPicPr>
          <p:cNvPr id="4" name="图片 3" descr="vegetable_yasai_kirai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83880" y="1540510"/>
            <a:ext cx="1668780" cy="214820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7056120" y="1540510"/>
            <a:ext cx="3550285" cy="34150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sz="3600" dirty="0" smtClean="0">
                <a:sym typeface="+mn-ea"/>
              </a:rPr>
              <a:t>②</a:t>
            </a:r>
            <a:endParaRPr lang="zh-CN" sz="3600" dirty="0" smtClean="0">
              <a:sym typeface="+mn-ea"/>
            </a:endParaRPr>
          </a:p>
          <a:p>
            <a:endParaRPr lang="zh-CN" sz="3600" dirty="0" smtClean="0">
              <a:sym typeface="+mn-ea"/>
            </a:endParaRPr>
          </a:p>
          <a:p>
            <a:endParaRPr lang="zh-CN" sz="3600" dirty="0" smtClean="0">
              <a:sym typeface="+mn-ea"/>
            </a:endParaRPr>
          </a:p>
          <a:p>
            <a:endParaRPr lang="zh-CN" sz="3600" dirty="0" smtClean="0">
              <a:sym typeface="+mn-ea"/>
            </a:endParaRPr>
          </a:p>
          <a:p>
            <a:endParaRPr lang="zh-CN" sz="3600" dirty="0" smtClean="0">
              <a:sym typeface="+mn-ea"/>
            </a:endParaRPr>
          </a:p>
          <a:p>
            <a:r>
              <a:rPr lang="zh-CN" sz="3600" dirty="0" smtClean="0">
                <a:sym typeface="+mn-ea"/>
              </a:rPr>
              <a:t>      </a:t>
            </a:r>
            <a:r>
              <a:rPr lang="en-US" altLang="zh-CN" sz="3600" dirty="0" smtClean="0">
                <a:sym typeface="+mn-ea"/>
              </a:rPr>
              <a:t>     </a:t>
            </a:r>
            <a:r>
              <a:rPr lang="zh-CN" sz="3600" b="1" dirty="0" smtClean="0"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蔬菜</a:t>
            </a:r>
            <a:endParaRPr lang="zh-CN" altLang="zh-CN" sz="3600" b="1" dirty="0" smtClean="0"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8406130" y="3450590"/>
            <a:ext cx="1660525" cy="968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/>
            <a:r>
              <a:rPr lang="en-US" sz="2800" dirty="0" smtClean="0">
                <a:latin typeface="+mj-ea"/>
                <a:ea typeface="+mj-ea"/>
                <a:sym typeface="+mn-ea"/>
              </a:rPr>
              <a:t>shūcài</a:t>
            </a:r>
            <a:r>
              <a:rPr lang="zh-TW" altLang="en-US" sz="2800" dirty="0" smtClean="0">
                <a:latin typeface="+mj-ea"/>
                <a:ea typeface="+mj-ea"/>
                <a:sym typeface="+mn-ea"/>
              </a:rPr>
              <a:t> </a:t>
            </a:r>
            <a:r>
              <a:rPr lang="zh-TW" altLang="en-US" sz="5700" dirty="0" smtClean="0">
                <a:latin typeface="+mj-ea"/>
                <a:ea typeface="+mj-ea"/>
                <a:sym typeface="+mn-ea"/>
              </a:rPr>
              <a:t>  </a:t>
            </a:r>
            <a:endParaRPr lang="en-US" altLang="zh-CN" sz="2400"/>
          </a:p>
        </p:txBody>
      </p:sp>
      <p:sp>
        <p:nvSpPr>
          <p:cNvPr id="7" name="文本框 6"/>
          <p:cNvSpPr txBox="1"/>
          <p:nvPr/>
        </p:nvSpPr>
        <p:spPr>
          <a:xfrm>
            <a:off x="6805930" y="4969510"/>
            <a:ext cx="4903470" cy="13093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571500" indent="-571500">
              <a:lnSpc>
                <a:spcPct val="110000"/>
              </a:lnSpc>
              <a:buFont typeface="Wingdings" panose="05000000000000000000" charset="0"/>
              <a:buChar char=""/>
            </a:pPr>
            <a:r>
              <a:rPr lang="zh-CN" sz="3600" b="1" dirty="0" smtClean="0">
                <a:solidFill>
                  <a:schemeClr val="tx2">
                    <a:lumMod val="50000"/>
                    <a:lumOff val="50000"/>
                  </a:schemeClr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这些蔬菜</a:t>
            </a:r>
            <a:r>
              <a:rPr lang="zh-CN" sz="36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，他</a:t>
            </a:r>
            <a:r>
              <a:rPr lang="en-US" sz="36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______</a:t>
            </a:r>
            <a:endParaRPr lang="en-US" sz="3600" b="1" dirty="0" smtClean="0">
              <a:solidFill>
                <a:schemeClr val="tx1"/>
              </a:solidFill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  <a:p>
            <a:pPr indent="0">
              <a:lnSpc>
                <a:spcPct val="110000"/>
              </a:lnSpc>
              <a:buFont typeface="Wingdings" panose="05000000000000000000" charset="0"/>
              <a:buNone/>
            </a:pPr>
            <a:r>
              <a:rPr lang="en-US" sz="3600" b="1" dirty="0">
                <a:latin typeface="Microsoft JhengHei" panose="020B0604030504040204" charset="-120"/>
                <a:ea typeface="Microsoft JhengHei" panose="020B0604030504040204" charset="-120"/>
              </a:rPr>
              <a:t>     __________________</a:t>
            </a:r>
            <a:r>
              <a:rPr lang="zh-CN" altLang="en-US" sz="3600" b="1" dirty="0">
                <a:latin typeface="Microsoft JhengHei" panose="020B0604030504040204" charset="-120"/>
                <a:ea typeface="Microsoft JhengHei" panose="020B0604030504040204" charset="-120"/>
              </a:rPr>
              <a:t>。</a:t>
            </a:r>
            <a:endParaRPr lang="zh-CN" altLang="en-US" sz="3600" b="1" dirty="0">
              <a:latin typeface="Microsoft JhengHei" panose="020B0604030504040204" charset="-120"/>
              <a:ea typeface="Microsoft JhengHei" panose="020B0604030504040204" charset="-12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0405110" y="4239895"/>
            <a:ext cx="1512570" cy="968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/>
            <a:r>
              <a:rPr lang="en-US" sz="2800" dirty="0" smtClean="0">
                <a:latin typeface="+mj-ea"/>
                <a:ea typeface="+mj-ea"/>
                <a:sym typeface="+mn-ea"/>
              </a:rPr>
              <a:t>zhǒng</a:t>
            </a:r>
            <a:r>
              <a:rPr lang="zh-TW" altLang="en-US" sz="5700" dirty="0" smtClean="0">
                <a:latin typeface="+mj-ea"/>
                <a:ea typeface="+mj-ea"/>
                <a:sym typeface="+mn-ea"/>
              </a:rPr>
              <a:t>  </a:t>
            </a:r>
            <a:endParaRPr lang="en-US" altLang="zh-CN" sz="2400"/>
          </a:p>
        </p:txBody>
      </p:sp>
      <p:sp>
        <p:nvSpPr>
          <p:cNvPr id="10" name="文本框 9"/>
          <p:cNvSpPr txBox="1"/>
          <p:nvPr/>
        </p:nvSpPr>
        <p:spPr>
          <a:xfrm>
            <a:off x="1864995" y="5578475"/>
            <a:ext cx="2468880" cy="70040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>
              <a:lnSpc>
                <a:spcPct val="110000"/>
              </a:lnSpc>
              <a:buFont typeface="Wingdings" panose="05000000000000000000" charset="0"/>
            </a:pPr>
            <a:r>
              <a:rPr lang="zh-CN" sz="3600" b="1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一</a:t>
            </a:r>
            <a:r>
              <a:rPr lang="zh-CN" sz="3600" b="1" dirty="0" smtClean="0">
                <a:solidFill>
                  <a:schemeClr val="accent5">
                    <a:lumMod val="25000"/>
                  </a:schemeClr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题</a:t>
            </a:r>
            <a:r>
              <a:rPr lang="zh-CN" sz="3600" b="1" dirty="0" smtClean="0">
                <a:solidFill>
                  <a:srgbClr val="00B05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也</a:t>
            </a:r>
            <a:r>
              <a:rPr lang="zh-CN" sz="3600" b="1" dirty="0" smtClean="0">
                <a:solidFill>
                  <a:srgbClr val="00B0F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不</a:t>
            </a:r>
            <a:r>
              <a:rPr lang="zh-CN" sz="3600" b="1" dirty="0" smtClean="0">
                <a:solidFill>
                  <a:schemeClr val="accent5">
                    <a:lumMod val="25000"/>
                  </a:schemeClr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会</a:t>
            </a:r>
            <a:endParaRPr lang="zh-CN" altLang="zh-CN" sz="3600" b="1" dirty="0" smtClean="0">
              <a:solidFill>
                <a:schemeClr val="accent5">
                  <a:lumMod val="25000"/>
                </a:schemeClr>
              </a:solidFill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7553960" y="4969510"/>
            <a:ext cx="4565015" cy="13093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algn="l">
              <a:lnSpc>
                <a:spcPct val="110000"/>
              </a:lnSpc>
              <a:buFont typeface="Wingdings" panose="05000000000000000000" charset="0"/>
              <a:buNone/>
            </a:pPr>
            <a:r>
              <a:rPr lang="en-US" altLang="zh-CN" sz="3600" dirty="0" smtClean="0">
                <a:solidFill>
                  <a:schemeClr val="tx2">
                    <a:lumMod val="50000"/>
                    <a:lumOff val="50000"/>
                  </a:schemeClr>
                </a:solidFill>
                <a:sym typeface="+mn-ea"/>
              </a:rPr>
              <a:t>             </a:t>
            </a:r>
            <a:r>
              <a:rPr lang="en-US" altLang="zh-CN" sz="3600" dirty="0" smtClean="0">
                <a:sym typeface="+mn-ea"/>
              </a:rPr>
              <a:t> </a:t>
            </a:r>
            <a:r>
              <a:rPr lang="en-US" altLang="zh-CN" sz="3600" b="1" dirty="0" smtClean="0"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        </a:t>
            </a:r>
            <a:r>
              <a:rPr lang="zh-CN" sz="3600" b="1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一</a:t>
            </a:r>
            <a:r>
              <a:rPr lang="zh-CN" sz="3600" b="1" dirty="0" smtClean="0"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种</a:t>
            </a:r>
            <a:endParaRPr lang="zh-CN" sz="3600" b="1" dirty="0" smtClean="0">
              <a:solidFill>
                <a:schemeClr val="tx1"/>
              </a:solidFill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  <a:p>
            <a:pPr algn="l">
              <a:lnSpc>
                <a:spcPct val="110000"/>
              </a:lnSpc>
              <a:buFont typeface="Wingdings" panose="05000000000000000000" charset="0"/>
            </a:pPr>
            <a:r>
              <a:rPr lang="zh-CN" sz="3600" b="1" dirty="0" smtClean="0"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     </a:t>
            </a:r>
            <a:r>
              <a:rPr lang="zh-CN" sz="3600" b="1" dirty="0" smtClean="0">
                <a:solidFill>
                  <a:srgbClr val="00B05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都</a:t>
            </a:r>
            <a:r>
              <a:rPr lang="zh-CN" sz="3600" b="1" dirty="0" smtClean="0">
                <a:solidFill>
                  <a:srgbClr val="00B0F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不</a:t>
            </a:r>
            <a:r>
              <a:rPr lang="zh-CN" sz="3600" b="1" dirty="0" smtClean="0"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喜欢</a:t>
            </a:r>
            <a:endParaRPr lang="en-US" altLang="zh-CN" sz="2400" b="1" dirty="0">
              <a:latin typeface="Microsoft JhengHei" panose="020B0604030504040204" charset="-120"/>
              <a:ea typeface="Microsoft JhengHei" panose="020B060403050404020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9" grpId="0"/>
      <p:bldP spid="10" grpId="0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1"/>
          <p:cNvSpPr txBox="1"/>
          <p:nvPr/>
        </p:nvSpPr>
        <p:spPr>
          <a:xfrm>
            <a:off x="330200" y="546735"/>
            <a:ext cx="9098280" cy="10255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4C034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400" b="1" dirty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1c</a:t>
            </a:r>
            <a:r>
              <a:rPr lang="en-US" altLang="zh-TW" sz="2400" b="1" dirty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.  </a:t>
            </a:r>
            <a:r>
              <a:rPr lang="en-US" altLang="zh-TW" sz="24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 </a:t>
            </a:r>
            <a:r>
              <a:rPr lang="en-US" sz="24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Subject + </a:t>
            </a:r>
            <a:r>
              <a:rPr lang="zh-CN" altLang="en-US" sz="2400" b="1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一点儿</a:t>
            </a:r>
            <a:r>
              <a:rPr lang="zh-CN" altLang="en-US" sz="24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 </a:t>
            </a:r>
            <a:r>
              <a:rPr lang="en-US" altLang="zh-CN" sz="24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+ Object + </a:t>
            </a:r>
            <a:r>
              <a:rPr lang="zh-CN" altLang="en-US" sz="2400" b="1" dirty="0" smtClean="0">
                <a:solidFill>
                  <a:srgbClr val="00B05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也</a:t>
            </a:r>
            <a:r>
              <a:rPr lang="en-US" altLang="zh-CN" sz="2400" b="1" dirty="0" smtClean="0">
                <a:solidFill>
                  <a:srgbClr val="00B05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/</a:t>
            </a:r>
            <a:r>
              <a:rPr lang="zh-CN" altLang="en-US" sz="2400" b="1" dirty="0" smtClean="0">
                <a:solidFill>
                  <a:srgbClr val="00B05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都 </a:t>
            </a:r>
            <a:r>
              <a:rPr lang="en-US" altLang="zh-CN" sz="24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+ </a:t>
            </a:r>
            <a:r>
              <a:rPr lang="zh-CN" altLang="en-US" sz="2400" b="1" dirty="0" smtClean="0">
                <a:solidFill>
                  <a:srgbClr val="00B0F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不</a:t>
            </a:r>
            <a:r>
              <a:rPr lang="en-US" altLang="zh-CN" sz="2400" b="1" dirty="0" smtClean="0">
                <a:solidFill>
                  <a:srgbClr val="00B0F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/</a:t>
            </a:r>
            <a:r>
              <a:rPr lang="zh-CN" altLang="en-US" sz="2400" b="1" dirty="0" smtClean="0">
                <a:solidFill>
                  <a:srgbClr val="00B0F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没</a:t>
            </a:r>
            <a:r>
              <a:rPr lang="zh-CN" altLang="en-US" sz="24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 </a:t>
            </a:r>
            <a:r>
              <a:rPr lang="en-US" altLang="zh-CN" sz="24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+ Verb</a:t>
            </a:r>
            <a:endParaRPr lang="en-US" altLang="zh-CN" sz="2400" b="1" dirty="0" smtClean="0">
              <a:solidFill>
                <a:schemeClr val="tx1"/>
              </a:solidFill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</p:txBody>
      </p:sp>
      <p:pic>
        <p:nvPicPr>
          <p:cNvPr id="3" name="图片 2" descr="building_syouten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01545" y="1673860"/>
            <a:ext cx="2197735" cy="2266315"/>
          </a:xfrm>
          <a:prstGeom prst="rect">
            <a:avLst/>
          </a:prstGeom>
        </p:spPr>
      </p:pic>
      <p:pic>
        <p:nvPicPr>
          <p:cNvPr id="4" name="图片 3" descr="walking6_oldwoma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5150" y="2466340"/>
            <a:ext cx="1010285" cy="1473835"/>
          </a:xfrm>
          <a:prstGeom prst="rect">
            <a:avLst/>
          </a:prstGeom>
        </p:spPr>
      </p:pic>
      <p:pic>
        <p:nvPicPr>
          <p:cNvPr id="7" name="图片 6" descr="walking6_oldwoma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5270" y="2466340"/>
            <a:ext cx="1010285" cy="1473835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876300" y="4969510"/>
            <a:ext cx="5108575" cy="13093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571500" indent="-571500">
              <a:lnSpc>
                <a:spcPct val="110000"/>
              </a:lnSpc>
              <a:buFont typeface="Wingdings" panose="05000000000000000000" charset="0"/>
              <a:buChar char=""/>
            </a:pPr>
            <a:r>
              <a:rPr lang="zh-CN" sz="36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奶奶去了商店，可是</a:t>
            </a:r>
            <a:endParaRPr lang="zh-CN" sz="3600" b="1" dirty="0" smtClean="0">
              <a:solidFill>
                <a:schemeClr val="tx1"/>
              </a:solidFill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  <a:p>
            <a:pPr indent="0">
              <a:lnSpc>
                <a:spcPct val="110000"/>
              </a:lnSpc>
              <a:buFont typeface="Wingdings" panose="05000000000000000000" charset="0"/>
              <a:buNone/>
            </a:pPr>
            <a:r>
              <a:rPr lang="zh-CN" sz="36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     </a:t>
            </a:r>
            <a:r>
              <a:rPr lang="en-US" altLang="zh-CN" sz="36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___________________</a:t>
            </a:r>
            <a:r>
              <a:rPr lang="zh-CN" altLang="en-US" sz="36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。</a:t>
            </a:r>
            <a:endParaRPr lang="zh-CN" altLang="en-US" sz="3600" b="1" dirty="0" smtClean="0">
              <a:solidFill>
                <a:schemeClr val="tx1"/>
              </a:solidFill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544955" y="5578475"/>
            <a:ext cx="3840480" cy="70040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>
              <a:lnSpc>
                <a:spcPct val="110000"/>
              </a:lnSpc>
              <a:buFont typeface="Wingdings" panose="05000000000000000000" charset="0"/>
            </a:pPr>
            <a:r>
              <a:rPr lang="zh-CN" sz="3600" b="1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一点儿</a:t>
            </a:r>
            <a:r>
              <a:rPr lang="zh-CN" sz="3600" b="1" dirty="0" smtClean="0">
                <a:solidFill>
                  <a:schemeClr val="accent5">
                    <a:lumMod val="25000"/>
                  </a:schemeClr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东西</a:t>
            </a:r>
            <a:r>
              <a:rPr lang="zh-CN" sz="3600" b="1" dirty="0" smtClean="0">
                <a:solidFill>
                  <a:srgbClr val="00B05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也</a:t>
            </a:r>
            <a:r>
              <a:rPr lang="zh-CN" sz="3600" b="1" dirty="0" smtClean="0">
                <a:solidFill>
                  <a:srgbClr val="00B0F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没</a:t>
            </a:r>
            <a:r>
              <a:rPr lang="zh-CN" sz="3600" b="1" dirty="0" smtClean="0">
                <a:solidFill>
                  <a:schemeClr val="accent5">
                    <a:lumMod val="25000"/>
                  </a:schemeClr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买</a:t>
            </a:r>
            <a:endParaRPr lang="zh-CN" altLang="zh-CN" sz="3600" b="1" dirty="0" smtClean="0">
              <a:solidFill>
                <a:schemeClr val="accent5">
                  <a:lumMod val="25000"/>
                </a:schemeClr>
              </a:solidFill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223010" y="1327785"/>
            <a:ext cx="3550285" cy="34163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sz="3600" dirty="0" smtClean="0">
                <a:sym typeface="+mn-ea"/>
              </a:rPr>
              <a:t>①</a:t>
            </a:r>
            <a:endParaRPr lang="zh-CN" sz="3600" dirty="0" smtClean="0">
              <a:sym typeface="+mn-ea"/>
            </a:endParaRPr>
          </a:p>
          <a:p>
            <a:endParaRPr lang="zh-CN" sz="3600" dirty="0" smtClean="0">
              <a:sym typeface="+mn-ea"/>
            </a:endParaRPr>
          </a:p>
          <a:p>
            <a:endParaRPr lang="zh-CN" sz="3600" dirty="0" smtClean="0">
              <a:sym typeface="+mn-ea"/>
            </a:endParaRPr>
          </a:p>
          <a:p>
            <a:endParaRPr lang="zh-CN" sz="3600" dirty="0" smtClean="0">
              <a:sym typeface="+mn-ea"/>
            </a:endParaRPr>
          </a:p>
          <a:p>
            <a:endParaRPr lang="zh-CN" sz="3600" dirty="0" smtClean="0">
              <a:sym typeface="+mn-ea"/>
            </a:endParaRPr>
          </a:p>
          <a:p>
            <a:r>
              <a:rPr lang="zh-CN" sz="3600" dirty="0" smtClean="0">
                <a:sym typeface="+mn-ea"/>
              </a:rPr>
              <a:t>       </a:t>
            </a:r>
            <a:r>
              <a:rPr lang="zh-CN" sz="3600" b="1" dirty="0" smtClean="0"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商店</a:t>
            </a:r>
            <a:endParaRPr lang="zh-CN" sz="3600" b="1" dirty="0" smtClean="0"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7056120" y="1540510"/>
            <a:ext cx="3550285" cy="34150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sz="3600" dirty="0" smtClean="0">
                <a:sym typeface="+mn-ea"/>
              </a:rPr>
              <a:t>②</a:t>
            </a:r>
            <a:endParaRPr lang="zh-CN" sz="3600" dirty="0" smtClean="0">
              <a:sym typeface="+mn-ea"/>
            </a:endParaRPr>
          </a:p>
          <a:p>
            <a:endParaRPr lang="zh-CN" sz="3600" dirty="0" smtClean="0">
              <a:sym typeface="+mn-ea"/>
            </a:endParaRPr>
          </a:p>
          <a:p>
            <a:endParaRPr lang="zh-CN" sz="3600" dirty="0" smtClean="0">
              <a:sym typeface="+mn-ea"/>
            </a:endParaRPr>
          </a:p>
          <a:p>
            <a:endParaRPr lang="zh-CN" sz="3600" dirty="0" smtClean="0">
              <a:sym typeface="+mn-ea"/>
            </a:endParaRPr>
          </a:p>
          <a:p>
            <a:endParaRPr lang="zh-CN" sz="3600" dirty="0" smtClean="0">
              <a:sym typeface="+mn-ea"/>
            </a:endParaRPr>
          </a:p>
          <a:p>
            <a:r>
              <a:rPr lang="zh-CN" sz="3600" dirty="0" smtClean="0">
                <a:sym typeface="+mn-ea"/>
              </a:rPr>
              <a:t>        </a:t>
            </a:r>
            <a:r>
              <a:rPr lang="zh-CN" sz="3600" b="1" dirty="0" smtClean="0"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味精</a:t>
            </a:r>
            <a:endParaRPr lang="zh-CN" altLang="zh-CN" sz="3600" b="1" dirty="0" smtClean="0"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</p:txBody>
      </p:sp>
      <p:pic>
        <p:nvPicPr>
          <p:cNvPr id="12" name="图片 11" descr="cooking_mama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85225" y="2543175"/>
            <a:ext cx="1821180" cy="1854835"/>
          </a:xfrm>
          <a:prstGeom prst="rect">
            <a:avLst/>
          </a:prstGeom>
        </p:spPr>
      </p:pic>
      <p:pic>
        <p:nvPicPr>
          <p:cNvPr id="13" name="图片 12" descr="cooking12_ajitsuk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18475" y="1673860"/>
            <a:ext cx="1610995" cy="1490345"/>
          </a:xfrm>
          <a:prstGeom prst="rect">
            <a:avLst/>
          </a:prstGeom>
        </p:spPr>
      </p:pic>
      <p:sp>
        <p:nvSpPr>
          <p:cNvPr id="14" name="流程图: 汇总连接 13"/>
          <p:cNvSpPr/>
          <p:nvPr/>
        </p:nvSpPr>
        <p:spPr>
          <a:xfrm>
            <a:off x="8177530" y="1682115"/>
            <a:ext cx="1662430" cy="1275715"/>
          </a:xfrm>
          <a:prstGeom prst="flowChartSummingJunction">
            <a:avLst/>
          </a:prstGeom>
          <a:noFill/>
          <a:ln w="50800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文本框 14"/>
          <p:cNvSpPr txBox="1"/>
          <p:nvPr/>
        </p:nvSpPr>
        <p:spPr>
          <a:xfrm>
            <a:off x="6613525" y="4969510"/>
            <a:ext cx="5044440" cy="13093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571500" indent="-571500">
              <a:lnSpc>
                <a:spcPct val="110000"/>
              </a:lnSpc>
              <a:buFont typeface="Wingdings" panose="05000000000000000000" charset="0"/>
              <a:buChar char=""/>
            </a:pPr>
            <a:r>
              <a:rPr lang="zh-CN" sz="36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妈妈做菜</a:t>
            </a:r>
            <a:r>
              <a:rPr lang="en-US" altLang="zh-CN" sz="36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____________</a:t>
            </a:r>
            <a:endParaRPr lang="en-US" altLang="zh-CN" sz="3600" b="1" dirty="0" smtClean="0">
              <a:solidFill>
                <a:schemeClr val="tx1"/>
              </a:solidFill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  <a:p>
            <a:pPr indent="0">
              <a:lnSpc>
                <a:spcPct val="110000"/>
              </a:lnSpc>
              <a:buFont typeface="Wingdings" panose="05000000000000000000" charset="0"/>
              <a:buNone/>
            </a:pPr>
            <a:r>
              <a:rPr lang="en-US" altLang="zh-CN" sz="36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     ________</a:t>
            </a:r>
            <a:r>
              <a:rPr lang="zh-CN" altLang="en-US" sz="36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。</a:t>
            </a:r>
            <a:endParaRPr lang="zh-CN" altLang="en-US" sz="3600" b="1" dirty="0" smtClean="0">
              <a:solidFill>
                <a:schemeClr val="tx1"/>
              </a:solidFill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6867525" y="4955540"/>
            <a:ext cx="5008880" cy="13093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110000"/>
              </a:lnSpc>
              <a:buFont typeface="Wingdings" panose="05000000000000000000" charset="0"/>
            </a:pPr>
            <a:r>
              <a:rPr lang="en-US" altLang="zh-CN" sz="3600" dirty="0" smtClean="0">
                <a:solidFill>
                  <a:schemeClr val="accent5">
                    <a:lumMod val="25000"/>
                  </a:schemeClr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                   </a:t>
            </a:r>
            <a:r>
              <a:rPr lang="en-US" altLang="zh-CN" sz="3600" b="1" dirty="0" smtClean="0">
                <a:solidFill>
                  <a:schemeClr val="accent5">
                    <a:lumMod val="25000"/>
                  </a:schemeClr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 </a:t>
            </a:r>
            <a:r>
              <a:rPr lang="zh-CN" sz="3600" b="1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一点儿</a:t>
            </a:r>
            <a:r>
              <a:rPr lang="zh-CN" sz="3600" b="1" dirty="0" smtClean="0">
                <a:solidFill>
                  <a:schemeClr val="accent5">
                    <a:lumMod val="25000"/>
                  </a:schemeClr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味精</a:t>
            </a:r>
            <a:endParaRPr lang="zh-CN" sz="3600" b="1" dirty="0" smtClean="0">
              <a:solidFill>
                <a:schemeClr val="accent5">
                  <a:lumMod val="25000"/>
                </a:schemeClr>
              </a:solidFill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  <a:p>
            <a:pPr algn="l">
              <a:lnSpc>
                <a:spcPct val="110000"/>
              </a:lnSpc>
              <a:buFont typeface="Wingdings" panose="05000000000000000000" charset="0"/>
            </a:pPr>
            <a:r>
              <a:rPr lang="zh-CN" sz="3600" b="1" dirty="0" smtClean="0">
                <a:solidFill>
                  <a:schemeClr val="accent5">
                    <a:lumMod val="25000"/>
                  </a:schemeClr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    </a:t>
            </a:r>
            <a:r>
              <a:rPr lang="zh-CN" sz="3600" b="1" dirty="0" smtClean="0">
                <a:solidFill>
                  <a:srgbClr val="00B05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都</a:t>
            </a:r>
            <a:r>
              <a:rPr lang="zh-CN" sz="3600" b="1" dirty="0" smtClean="0">
                <a:solidFill>
                  <a:srgbClr val="00B0F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不</a:t>
            </a:r>
            <a:r>
              <a:rPr lang="zh-CN" sz="3600" b="1" dirty="0" smtClean="0">
                <a:solidFill>
                  <a:schemeClr val="accent5">
                    <a:lumMod val="25000"/>
                  </a:schemeClr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放</a:t>
            </a:r>
            <a:endParaRPr lang="zh-CN" sz="2400" b="1">
              <a:latin typeface="Microsoft JhengHei" panose="020B0604030504040204" charset="-120"/>
              <a:ea typeface="Microsoft JhengHei" panose="020B060403050404020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-0.139948 0.001111 " pathEditMode="fixed" rAng="0" ptsTypes="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00" y="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-0.157760 -0.001296 " pathEditMode="relative" rAng="0" ptsTypes="">
                                      <p:cBhvr>
                                        <p:cTn id="2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400" y="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 animBg="1"/>
      <p:bldP spid="14" grpId="1" animBg="1"/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1"/>
          <p:cNvSpPr txBox="1"/>
          <p:nvPr/>
        </p:nvSpPr>
        <p:spPr>
          <a:xfrm>
            <a:off x="330200" y="546735"/>
            <a:ext cx="8778875" cy="10255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4C034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400" b="1" dirty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1d</a:t>
            </a:r>
            <a:r>
              <a:rPr lang="en-US" altLang="zh-TW" sz="2400" b="1" dirty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.  </a:t>
            </a:r>
            <a:r>
              <a:rPr lang="en-US" altLang="zh-TW" sz="24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 </a:t>
            </a:r>
            <a:r>
              <a:rPr lang="en-US" sz="24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Subject + </a:t>
            </a:r>
            <a:r>
              <a:rPr lang="zh-CN" altLang="en-US" sz="2400" b="1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一点儿</a:t>
            </a:r>
            <a:r>
              <a:rPr lang="zh-CN" altLang="en-US" sz="24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 </a:t>
            </a:r>
            <a:r>
              <a:rPr lang="en-US" altLang="zh-CN" sz="24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+ Object + </a:t>
            </a:r>
            <a:r>
              <a:rPr lang="zh-CN" altLang="en-US" sz="2400" b="1" dirty="0" smtClean="0">
                <a:solidFill>
                  <a:srgbClr val="00B05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也</a:t>
            </a:r>
            <a:r>
              <a:rPr lang="en-US" altLang="zh-CN" sz="2400" b="1" dirty="0" smtClean="0">
                <a:solidFill>
                  <a:srgbClr val="00B05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/</a:t>
            </a:r>
            <a:r>
              <a:rPr lang="zh-CN" altLang="en-US" sz="2400" b="1" dirty="0" smtClean="0">
                <a:solidFill>
                  <a:srgbClr val="00B05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都</a:t>
            </a:r>
            <a:r>
              <a:rPr lang="zh-CN" altLang="en-US" sz="24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 </a:t>
            </a:r>
            <a:r>
              <a:rPr lang="en-US" altLang="zh-CN" sz="24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+ </a:t>
            </a:r>
            <a:r>
              <a:rPr lang="zh-CN" altLang="en-US" sz="2400" b="1" dirty="0" smtClean="0">
                <a:solidFill>
                  <a:srgbClr val="00B0F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不</a:t>
            </a:r>
            <a:r>
              <a:rPr lang="en-US" altLang="zh-CN" sz="2400" b="1" dirty="0" smtClean="0">
                <a:solidFill>
                  <a:srgbClr val="00B0F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/</a:t>
            </a:r>
            <a:r>
              <a:rPr lang="zh-CN" altLang="en-US" sz="2400" b="1" dirty="0" smtClean="0">
                <a:solidFill>
                  <a:srgbClr val="00B0F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没</a:t>
            </a:r>
            <a:r>
              <a:rPr lang="zh-CN" altLang="en-US" sz="24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 </a:t>
            </a:r>
            <a:r>
              <a:rPr lang="en-US" altLang="zh-CN" sz="24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+ Adjective</a:t>
            </a:r>
            <a:endParaRPr lang="en-US" altLang="zh-CN" sz="2400" b="1" dirty="0" smtClean="0">
              <a:solidFill>
                <a:schemeClr val="tx1"/>
              </a:solidFill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651510" y="1512570"/>
            <a:ext cx="4911090" cy="34150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sz="3600" dirty="0" smtClean="0">
                <a:sym typeface="+mn-ea"/>
              </a:rPr>
              <a:t>①</a:t>
            </a:r>
            <a:endParaRPr lang="zh-CN" sz="3600" dirty="0" smtClean="0">
              <a:sym typeface="+mn-ea"/>
            </a:endParaRPr>
          </a:p>
          <a:p>
            <a:endParaRPr lang="zh-CN" sz="3600" dirty="0" smtClean="0">
              <a:sym typeface="+mn-ea"/>
            </a:endParaRPr>
          </a:p>
          <a:p>
            <a:endParaRPr lang="zh-CN" sz="3600" dirty="0" smtClean="0">
              <a:sym typeface="+mn-ea"/>
            </a:endParaRPr>
          </a:p>
          <a:p>
            <a:endParaRPr lang="zh-CN" sz="3600" dirty="0" smtClean="0">
              <a:sym typeface="+mn-ea"/>
            </a:endParaRPr>
          </a:p>
          <a:p>
            <a:endParaRPr lang="zh-CN" sz="3600" dirty="0" smtClean="0">
              <a:sym typeface="+mn-ea"/>
            </a:endParaRPr>
          </a:p>
          <a:p>
            <a:r>
              <a:rPr lang="zh-CN" sz="3600" dirty="0" smtClean="0">
                <a:sym typeface="+mn-ea"/>
              </a:rPr>
              <a:t>   </a:t>
            </a:r>
            <a:r>
              <a:rPr lang="zh-CN" sz="3600" b="1" dirty="0" smtClean="0"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香港的冬天 </a:t>
            </a:r>
            <a:r>
              <a:rPr lang="zh-CN" sz="3600" dirty="0" smtClean="0">
                <a:sym typeface="+mn-ea"/>
              </a:rPr>
              <a:t>     </a:t>
            </a:r>
            <a:endParaRPr lang="zh-CN" sz="2400"/>
          </a:p>
        </p:txBody>
      </p:sp>
      <p:pic>
        <p:nvPicPr>
          <p:cNvPr id="2" name="图片 1" descr="tree4_fuyu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95730" y="1757045"/>
            <a:ext cx="1755775" cy="2388870"/>
          </a:xfrm>
          <a:prstGeom prst="rect">
            <a:avLst/>
          </a:prstGeom>
        </p:spPr>
      </p:pic>
      <p:pic>
        <p:nvPicPr>
          <p:cNvPr id="3" name="图片 2" descr="sick_atsui_woma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2535" y="2157095"/>
            <a:ext cx="1790065" cy="1790065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294545" y="989016"/>
            <a:ext cx="10443210" cy="3987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0">
              <a:buFont typeface="Wingdings" panose="05000000000000000000" charset="0"/>
              <a:buNone/>
            </a:pPr>
            <a:r>
              <a:rPr lang="en-US" sz="2000" b="1" dirty="0">
                <a:solidFill>
                  <a:schemeClr val="tx1"/>
                </a:solidFill>
                <a:cs typeface="+mj-cs"/>
              </a:rPr>
              <a:t>The construction can also be used before an adjective to express emphatic negation.</a:t>
            </a:r>
            <a:endParaRPr lang="zh-CN" altLang="en-US" sz="2000" b="1" dirty="0" smtClean="0">
              <a:solidFill>
                <a:schemeClr val="tx1"/>
              </a:solidFill>
              <a:cs typeface="+mj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077970" y="4282440"/>
            <a:ext cx="117919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sz="3600" b="1" dirty="0" smtClean="0"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不冷</a:t>
            </a:r>
            <a:endParaRPr lang="zh-CN" altLang="zh-CN" sz="3600" b="1" dirty="0" smtClean="0"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927100" y="5094605"/>
            <a:ext cx="4173855" cy="13093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571500" indent="-571500">
              <a:lnSpc>
                <a:spcPct val="110000"/>
              </a:lnSpc>
              <a:buFont typeface="Wingdings" panose="05000000000000000000" charset="0"/>
              <a:buChar char=""/>
            </a:pPr>
            <a:r>
              <a:rPr lang="zh-CN" sz="36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香港的冬天</a:t>
            </a:r>
            <a:endParaRPr lang="zh-CN" sz="3600" b="1" dirty="0" smtClean="0">
              <a:solidFill>
                <a:schemeClr val="tx1"/>
              </a:solidFill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  <a:p>
            <a:pPr indent="0">
              <a:lnSpc>
                <a:spcPct val="110000"/>
              </a:lnSpc>
              <a:buFont typeface="Wingdings" panose="05000000000000000000" charset="0"/>
              <a:buNone/>
            </a:pPr>
            <a:r>
              <a:rPr lang="en-US" altLang="zh-CN" sz="36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    _______________</a:t>
            </a:r>
            <a:r>
              <a:rPr lang="zh-CN" altLang="en-US" sz="36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。</a:t>
            </a:r>
            <a:endParaRPr lang="zh-CN" altLang="en-US" sz="3600" b="1" dirty="0" smtClean="0">
              <a:solidFill>
                <a:schemeClr val="tx1"/>
              </a:solidFill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1395730" y="5703570"/>
            <a:ext cx="2926080" cy="6451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sz="3600" b="1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一点儿</a:t>
            </a:r>
            <a:r>
              <a:rPr lang="zh-CN" sz="3600" b="1" dirty="0" smtClean="0">
                <a:solidFill>
                  <a:srgbClr val="00B05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也</a:t>
            </a:r>
            <a:r>
              <a:rPr lang="zh-CN" sz="3600" b="1" dirty="0" smtClean="0">
                <a:solidFill>
                  <a:srgbClr val="00B0F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不</a:t>
            </a:r>
            <a:r>
              <a:rPr lang="zh-CN" sz="3600" b="1" dirty="0" smtClean="0">
                <a:solidFill>
                  <a:schemeClr val="accent5">
                    <a:lumMod val="25000"/>
                  </a:schemeClr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冷</a:t>
            </a:r>
            <a:endParaRPr lang="zh-CN" altLang="zh-CN" sz="3600" b="1" dirty="0" smtClean="0">
              <a:solidFill>
                <a:schemeClr val="accent5">
                  <a:lumMod val="25000"/>
                </a:schemeClr>
              </a:solidFill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6367145" y="1512570"/>
            <a:ext cx="3550285" cy="34150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sz="3600" dirty="0" smtClean="0">
                <a:sym typeface="+mn-ea"/>
              </a:rPr>
              <a:t>②</a:t>
            </a:r>
            <a:endParaRPr lang="zh-CN" sz="3600" dirty="0" smtClean="0">
              <a:sym typeface="+mn-ea"/>
            </a:endParaRPr>
          </a:p>
          <a:p>
            <a:endParaRPr lang="zh-CN" sz="3600" dirty="0" smtClean="0">
              <a:sym typeface="+mn-ea"/>
            </a:endParaRPr>
          </a:p>
          <a:p>
            <a:endParaRPr lang="zh-CN" sz="3600" dirty="0" smtClean="0">
              <a:sym typeface="+mn-ea"/>
            </a:endParaRPr>
          </a:p>
          <a:p>
            <a:endParaRPr lang="zh-CN" sz="3600" dirty="0" smtClean="0">
              <a:sym typeface="+mn-ea"/>
            </a:endParaRPr>
          </a:p>
          <a:p>
            <a:endParaRPr lang="zh-CN" sz="3600" dirty="0" smtClean="0">
              <a:sym typeface="+mn-ea"/>
            </a:endParaRPr>
          </a:p>
          <a:p>
            <a:r>
              <a:rPr lang="zh-CN" sz="3600" dirty="0" smtClean="0">
                <a:sym typeface="+mn-ea"/>
              </a:rPr>
              <a:t>       学校     </a:t>
            </a:r>
            <a:endParaRPr lang="en-US" altLang="zh-CN" sz="2400" dirty="0"/>
          </a:p>
        </p:txBody>
      </p:sp>
      <p:pic>
        <p:nvPicPr>
          <p:cNvPr id="5" name="图片 4" descr="shingakki_kousya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5585" y="2219325"/>
            <a:ext cx="2523490" cy="2001520"/>
          </a:xfrm>
          <a:prstGeom prst="rect">
            <a:avLst/>
          </a:prstGeom>
        </p:spPr>
      </p:pic>
      <p:pic>
        <p:nvPicPr>
          <p:cNvPr id="10" name="图片 9" descr="school_koumon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65920" y="2451100"/>
            <a:ext cx="2402205" cy="1831340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7200265" y="5039360"/>
            <a:ext cx="3942080" cy="13093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571500" indent="-571500">
              <a:lnSpc>
                <a:spcPct val="110000"/>
              </a:lnSpc>
              <a:buFont typeface="Wingdings" panose="05000000000000000000" charset="0"/>
              <a:buChar char=""/>
            </a:pPr>
            <a:r>
              <a:rPr lang="zh-CN" sz="3600" dirty="0" smtClean="0">
                <a:solidFill>
                  <a:schemeClr val="tx1"/>
                </a:solidFill>
                <a:sym typeface="+mn-ea"/>
              </a:rPr>
              <a:t>那个学校</a:t>
            </a:r>
            <a:endParaRPr lang="zh-CN" sz="3600" dirty="0" smtClean="0">
              <a:solidFill>
                <a:schemeClr val="tx1"/>
              </a:solidFill>
              <a:sym typeface="+mn-ea"/>
            </a:endParaRPr>
          </a:p>
          <a:p>
            <a:pPr indent="0">
              <a:lnSpc>
                <a:spcPct val="110000"/>
              </a:lnSpc>
              <a:buFont typeface="Wingdings" panose="05000000000000000000" charset="0"/>
              <a:buNone/>
            </a:pPr>
            <a:r>
              <a:rPr lang="en-US" altLang="zh-CN" sz="3600" dirty="0" smtClean="0">
                <a:solidFill>
                  <a:schemeClr val="tx1"/>
                </a:solidFill>
                <a:sym typeface="+mn-ea"/>
              </a:rPr>
              <a:t>_____________</a:t>
            </a:r>
            <a:r>
              <a:rPr lang="zh-CN" altLang="en-US" sz="3600" dirty="0" smtClean="0">
                <a:solidFill>
                  <a:schemeClr val="tx1"/>
                </a:solidFill>
                <a:sym typeface="+mn-ea"/>
              </a:rPr>
              <a:t>。</a:t>
            </a:r>
            <a:endParaRPr lang="zh-CN" altLang="en-US" sz="3600" dirty="0" smtClean="0">
              <a:solidFill>
                <a:schemeClr val="tx1"/>
              </a:solidFill>
              <a:sym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7200265" y="5703570"/>
            <a:ext cx="3383280" cy="6451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sz="3600" dirty="0" smtClean="0">
                <a:solidFill>
                  <a:srgbClr val="FF0000"/>
                </a:solidFill>
                <a:sym typeface="+mn-ea"/>
              </a:rPr>
              <a:t>一点儿</a:t>
            </a:r>
            <a:r>
              <a:rPr lang="zh-CN" sz="3600" dirty="0" smtClean="0">
                <a:solidFill>
                  <a:srgbClr val="00B050"/>
                </a:solidFill>
                <a:sym typeface="+mn-ea"/>
              </a:rPr>
              <a:t>也</a:t>
            </a:r>
            <a:r>
              <a:rPr lang="zh-CN" sz="3600" dirty="0" smtClean="0">
                <a:solidFill>
                  <a:srgbClr val="00B0F0"/>
                </a:solidFill>
                <a:sym typeface="+mn-ea"/>
              </a:rPr>
              <a:t>不</a:t>
            </a:r>
            <a:r>
              <a:rPr lang="zh-CN" sz="3600" dirty="0" smtClean="0">
                <a:solidFill>
                  <a:schemeClr val="accent5">
                    <a:lumMod val="25000"/>
                  </a:schemeClr>
                </a:solidFill>
                <a:sym typeface="+mn-ea"/>
              </a:rPr>
              <a:t>漂亮</a:t>
            </a:r>
            <a:endParaRPr lang="zh-CN" altLang="zh-CN" sz="3600" dirty="0" smtClean="0">
              <a:solidFill>
                <a:schemeClr val="accent5">
                  <a:lumMod val="25000"/>
                </a:schemeClr>
              </a:solidFill>
              <a:sym typeface="+mn-ea"/>
            </a:endParaRPr>
          </a:p>
        </p:txBody>
      </p:sp>
      <p:sp>
        <p:nvSpPr>
          <p:cNvPr id="14" name="文字方塊 13"/>
          <p:cNvSpPr txBox="1"/>
          <p:nvPr/>
        </p:nvSpPr>
        <p:spPr>
          <a:xfrm>
            <a:off x="9708901" y="4280684"/>
            <a:ext cx="17492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 smtClean="0"/>
              <a:t>不漂亮</a:t>
            </a:r>
            <a:endParaRPr lang="zh-HK" alt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12" grpId="0"/>
      <p:bldP spid="13" grpId="0"/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1"/>
          <p:cNvSpPr txBox="1"/>
          <p:nvPr/>
        </p:nvSpPr>
        <p:spPr>
          <a:xfrm>
            <a:off x="330200" y="546735"/>
            <a:ext cx="8778875" cy="10255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4C034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400" b="1" dirty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1d</a:t>
            </a:r>
            <a:r>
              <a:rPr lang="en-US" altLang="zh-TW" sz="2400" b="1" dirty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.  </a:t>
            </a:r>
            <a:r>
              <a:rPr lang="en-US" altLang="zh-TW" sz="24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 </a:t>
            </a:r>
            <a:r>
              <a:rPr lang="en-US" sz="24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Subject +</a:t>
            </a:r>
            <a:r>
              <a:rPr lang="en-US" sz="2400" b="1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 </a:t>
            </a:r>
            <a:r>
              <a:rPr lang="zh-CN" altLang="en-US" sz="2400" b="1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一点儿</a:t>
            </a:r>
            <a:r>
              <a:rPr lang="zh-CN" altLang="en-US" sz="24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 </a:t>
            </a:r>
            <a:r>
              <a:rPr lang="en-US" altLang="zh-CN" sz="24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+ Object + </a:t>
            </a:r>
            <a:r>
              <a:rPr lang="zh-CN" altLang="en-US" sz="2400" b="1" dirty="0" smtClean="0">
                <a:solidFill>
                  <a:srgbClr val="00B05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也</a:t>
            </a:r>
            <a:r>
              <a:rPr lang="en-US" altLang="zh-CN" sz="2400" b="1" dirty="0" smtClean="0">
                <a:solidFill>
                  <a:srgbClr val="00B05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/</a:t>
            </a:r>
            <a:r>
              <a:rPr lang="zh-CN" altLang="en-US" sz="2400" b="1" dirty="0" smtClean="0">
                <a:solidFill>
                  <a:srgbClr val="00B05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都</a:t>
            </a:r>
            <a:r>
              <a:rPr lang="zh-CN" altLang="en-US" sz="24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 </a:t>
            </a:r>
            <a:r>
              <a:rPr lang="en-US" altLang="zh-CN" sz="24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+ </a:t>
            </a:r>
            <a:r>
              <a:rPr lang="zh-CN" altLang="en-US" sz="2400" b="1" dirty="0" smtClean="0">
                <a:solidFill>
                  <a:srgbClr val="00B0F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不</a:t>
            </a:r>
            <a:r>
              <a:rPr lang="en-US" altLang="zh-CN" sz="2400" b="1" dirty="0" smtClean="0">
                <a:solidFill>
                  <a:srgbClr val="00B0F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/</a:t>
            </a:r>
            <a:r>
              <a:rPr lang="zh-CN" altLang="en-US" sz="2400" b="1" dirty="0" smtClean="0">
                <a:solidFill>
                  <a:srgbClr val="00B0F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没</a:t>
            </a:r>
            <a:r>
              <a:rPr lang="zh-CN" altLang="en-US" sz="24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 </a:t>
            </a:r>
            <a:r>
              <a:rPr lang="en-US" altLang="zh-CN" sz="24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+ Adjective</a:t>
            </a:r>
            <a:endParaRPr lang="en-US" altLang="zh-CN" sz="2400" b="1" dirty="0" smtClean="0">
              <a:solidFill>
                <a:schemeClr val="tx1"/>
              </a:solidFill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330200" y="1512570"/>
            <a:ext cx="4911090" cy="34150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sz="3600" dirty="0" smtClean="0">
                <a:sym typeface="+mn-ea"/>
              </a:rPr>
              <a:t>①</a:t>
            </a:r>
            <a:endParaRPr lang="zh-CN" sz="3600" dirty="0" smtClean="0">
              <a:sym typeface="+mn-ea"/>
            </a:endParaRPr>
          </a:p>
          <a:p>
            <a:endParaRPr lang="zh-CN" sz="3600" dirty="0" smtClean="0">
              <a:sym typeface="+mn-ea"/>
            </a:endParaRPr>
          </a:p>
          <a:p>
            <a:endParaRPr lang="zh-CN" sz="3600" dirty="0" smtClean="0">
              <a:sym typeface="+mn-ea"/>
            </a:endParaRPr>
          </a:p>
          <a:p>
            <a:endParaRPr lang="zh-CN" sz="3600" dirty="0" smtClean="0">
              <a:sym typeface="+mn-ea"/>
            </a:endParaRPr>
          </a:p>
          <a:p>
            <a:endParaRPr lang="zh-CN" sz="3600" dirty="0" smtClean="0">
              <a:sym typeface="+mn-ea"/>
            </a:endParaRPr>
          </a:p>
          <a:p>
            <a:r>
              <a:rPr lang="zh-CN" sz="3600" dirty="0" smtClean="0">
                <a:sym typeface="+mn-ea"/>
              </a:rPr>
              <a:t>      </a:t>
            </a:r>
            <a:r>
              <a:rPr lang="zh-CN" sz="3600" b="1" dirty="0" smtClean="0"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冰茶 </a:t>
            </a:r>
            <a:r>
              <a:rPr lang="zh-CN" sz="3600" dirty="0" smtClean="0">
                <a:sym typeface="+mn-ea"/>
              </a:rPr>
              <a:t>     </a:t>
            </a:r>
            <a:endParaRPr lang="zh-CN" sz="2400"/>
          </a:p>
        </p:txBody>
      </p:sp>
      <p:sp>
        <p:nvSpPr>
          <p:cNvPr id="4" name="矩形 3"/>
          <p:cNvSpPr/>
          <p:nvPr/>
        </p:nvSpPr>
        <p:spPr>
          <a:xfrm>
            <a:off x="294545" y="989016"/>
            <a:ext cx="10443210" cy="3987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0">
              <a:buFont typeface="Wingdings" panose="05000000000000000000" charset="0"/>
              <a:buNone/>
            </a:pPr>
            <a:r>
              <a:rPr lang="en-US" sz="2000" b="1" dirty="0">
                <a:solidFill>
                  <a:schemeClr val="tx1"/>
                </a:solidFill>
                <a:cs typeface="+mj-cs"/>
              </a:rPr>
              <a:t>The construction can also be used before an adjective to express emphatic negation.</a:t>
            </a:r>
            <a:endParaRPr lang="zh-CN" altLang="en-US" sz="2000" b="1" dirty="0" smtClean="0">
              <a:solidFill>
                <a:schemeClr val="tx1"/>
              </a:solidFill>
              <a:cs typeface="+mj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239770" y="4272280"/>
            <a:ext cx="175260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sz="3600" b="1" dirty="0" smtClean="0"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不好喝</a:t>
            </a:r>
            <a:endParaRPr lang="en-US" altLang="zh-CN" sz="2400" b="1">
              <a:latin typeface="Microsoft JhengHei" panose="020B0604030504040204" charset="-120"/>
              <a:ea typeface="Microsoft JhengHei" panose="020B0604030504040204" charset="-12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927100" y="5094605"/>
            <a:ext cx="4126865" cy="13093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571500" indent="-571500">
              <a:lnSpc>
                <a:spcPct val="110000"/>
              </a:lnSpc>
              <a:buFont typeface="Wingdings" panose="05000000000000000000" charset="0"/>
              <a:buChar char=""/>
            </a:pPr>
            <a:r>
              <a:rPr lang="zh-CN" sz="36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这杯冰茶</a:t>
            </a:r>
            <a:endParaRPr lang="zh-CN" sz="3600" b="1" dirty="0" smtClean="0">
              <a:solidFill>
                <a:schemeClr val="tx1"/>
              </a:solidFill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  <a:p>
            <a:pPr indent="0">
              <a:lnSpc>
                <a:spcPct val="110000"/>
              </a:lnSpc>
              <a:buFont typeface="Wingdings" panose="05000000000000000000" charset="0"/>
              <a:buNone/>
            </a:pPr>
            <a:r>
              <a:rPr lang="en-US" altLang="zh-CN" sz="36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_________________</a:t>
            </a:r>
            <a:r>
              <a:rPr lang="zh-CN" altLang="en-US" sz="36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。</a:t>
            </a:r>
            <a:endParaRPr lang="zh-CN" altLang="en-US" sz="3600" b="1" dirty="0" smtClean="0">
              <a:solidFill>
                <a:schemeClr val="tx1"/>
              </a:solidFill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1027430" y="5703570"/>
            <a:ext cx="3383280" cy="6451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sz="3600" b="1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一点儿</a:t>
            </a:r>
            <a:r>
              <a:rPr lang="zh-CN" sz="3600" b="1" dirty="0" smtClean="0">
                <a:solidFill>
                  <a:srgbClr val="00B05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都</a:t>
            </a:r>
            <a:r>
              <a:rPr lang="zh-CN" sz="3600" b="1" dirty="0" smtClean="0">
                <a:solidFill>
                  <a:srgbClr val="00B0F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不</a:t>
            </a:r>
            <a:r>
              <a:rPr lang="zh-CN" sz="3600" b="1" dirty="0" smtClean="0">
                <a:solidFill>
                  <a:schemeClr val="accent5">
                    <a:lumMod val="25000"/>
                  </a:schemeClr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好喝</a:t>
            </a:r>
            <a:endParaRPr lang="zh-CN" altLang="zh-CN" sz="3600" b="1" dirty="0" smtClean="0">
              <a:solidFill>
                <a:schemeClr val="accent5">
                  <a:lumMod val="25000"/>
                </a:schemeClr>
              </a:solidFill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5760720" y="1502410"/>
            <a:ext cx="3550285" cy="34150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sz="3600" dirty="0" smtClean="0">
                <a:sym typeface="+mn-ea"/>
              </a:rPr>
              <a:t>②</a:t>
            </a:r>
            <a:endParaRPr lang="zh-CN" sz="3600" dirty="0" smtClean="0">
              <a:sym typeface="+mn-ea"/>
            </a:endParaRPr>
          </a:p>
          <a:p>
            <a:endParaRPr lang="zh-CN" sz="3600" dirty="0" smtClean="0">
              <a:sym typeface="+mn-ea"/>
            </a:endParaRPr>
          </a:p>
          <a:p>
            <a:endParaRPr lang="zh-CN" sz="3600" dirty="0" smtClean="0">
              <a:sym typeface="+mn-ea"/>
            </a:endParaRPr>
          </a:p>
          <a:p>
            <a:endParaRPr lang="zh-CN" sz="3600" dirty="0" smtClean="0">
              <a:sym typeface="+mn-ea"/>
            </a:endParaRPr>
          </a:p>
          <a:p>
            <a:endParaRPr lang="zh-CN" sz="3600" dirty="0" smtClean="0">
              <a:sym typeface="+mn-ea"/>
            </a:endParaRPr>
          </a:p>
          <a:p>
            <a:r>
              <a:rPr lang="zh-CN" sz="3600" dirty="0" smtClean="0">
                <a:sym typeface="+mn-ea"/>
              </a:rPr>
              <a:t> </a:t>
            </a:r>
            <a:r>
              <a:rPr lang="zh-CN" sz="3600" b="1" dirty="0" smtClean="0"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火车</a:t>
            </a:r>
            <a:r>
              <a:rPr lang="zh-CN" sz="2400" b="1" dirty="0" smtClean="0"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（</a:t>
            </a:r>
            <a:r>
              <a:rPr lang="en-US" altLang="zh-CN" sz="2400" b="1" dirty="0" smtClean="0"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huǒchē</a:t>
            </a:r>
            <a:r>
              <a:rPr lang="zh-CN" sz="2400" b="1" dirty="0" smtClean="0"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） </a:t>
            </a:r>
            <a:r>
              <a:rPr lang="zh-CN" sz="3600" b="1" dirty="0" smtClean="0"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    </a:t>
            </a:r>
            <a:endParaRPr lang="en-US" altLang="zh-CN" sz="2400" b="1">
              <a:latin typeface="Microsoft JhengHei" panose="020B0604030504040204" charset="-120"/>
              <a:ea typeface="Microsoft JhengHei" panose="020B0604030504040204" charset="-12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6562090" y="5039360"/>
            <a:ext cx="4698365" cy="13093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571500" indent="-571500">
              <a:lnSpc>
                <a:spcPct val="110000"/>
              </a:lnSpc>
              <a:buFont typeface="Wingdings" panose="05000000000000000000" charset="0"/>
              <a:buChar char=""/>
            </a:pPr>
            <a:r>
              <a:rPr lang="zh-CN" altLang="en-US" sz="36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这辆火车</a:t>
            </a:r>
            <a:endParaRPr lang="zh-CN" altLang="en-US" sz="3600" b="1" dirty="0" smtClean="0">
              <a:solidFill>
                <a:schemeClr val="tx1"/>
              </a:solidFill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  <a:p>
            <a:pPr indent="0">
              <a:lnSpc>
                <a:spcPct val="110000"/>
              </a:lnSpc>
              <a:buFont typeface="Wingdings" panose="05000000000000000000" charset="0"/>
              <a:buNone/>
            </a:pPr>
            <a:r>
              <a:rPr lang="en-US" altLang="zh-CN" sz="36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     _________________</a:t>
            </a:r>
            <a:r>
              <a:rPr lang="zh-CN" altLang="en-US" sz="36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。</a:t>
            </a:r>
            <a:endParaRPr lang="zh-CN" altLang="en-US" sz="3600" b="1" dirty="0" smtClean="0">
              <a:solidFill>
                <a:schemeClr val="tx1"/>
              </a:solidFill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7219950" y="5703570"/>
            <a:ext cx="3383280" cy="6451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sz="3600" b="1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一点儿</a:t>
            </a:r>
            <a:r>
              <a:rPr lang="zh-CN" sz="3600" b="1" dirty="0" smtClean="0">
                <a:solidFill>
                  <a:srgbClr val="00B05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也</a:t>
            </a:r>
            <a:r>
              <a:rPr lang="zh-CN" sz="3600" b="1" dirty="0" smtClean="0">
                <a:solidFill>
                  <a:srgbClr val="00B0F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不</a:t>
            </a:r>
            <a:r>
              <a:rPr lang="zh-CN" sz="3600" b="1" dirty="0" smtClean="0">
                <a:solidFill>
                  <a:schemeClr val="accent5">
                    <a:lumMod val="25000"/>
                  </a:schemeClr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拥挤</a:t>
            </a:r>
            <a:endParaRPr lang="zh-CN" altLang="zh-CN" sz="3600" b="1" dirty="0" smtClean="0">
              <a:solidFill>
                <a:schemeClr val="accent5">
                  <a:lumMod val="25000"/>
                </a:schemeClr>
              </a:solidFill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</p:txBody>
      </p:sp>
      <p:pic>
        <p:nvPicPr>
          <p:cNvPr id="15" name="图片 14" descr="NCI_iced_tea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7100" y="1673225"/>
            <a:ext cx="1485900" cy="2547620"/>
          </a:xfrm>
          <a:prstGeom prst="rect">
            <a:avLst/>
          </a:prstGeom>
        </p:spPr>
      </p:pic>
      <p:pic>
        <p:nvPicPr>
          <p:cNvPr id="16" name="图片 15" descr="1-1FQ51440130-L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8410" y="1976120"/>
            <a:ext cx="2859405" cy="2145030"/>
          </a:xfrm>
          <a:prstGeom prst="rect">
            <a:avLst/>
          </a:prstGeom>
        </p:spPr>
      </p:pic>
      <p:pic>
        <p:nvPicPr>
          <p:cNvPr id="17" name="图片 16" descr="ea33af8edd98e0775a87cc1ee655f220"/>
          <p:cNvPicPr>
            <a:picLocks noChangeAspect="1"/>
          </p:cNvPicPr>
          <p:nvPr/>
        </p:nvPicPr>
        <p:blipFill>
          <a:blip r:embed="rId3">
            <a:clrChange>
              <a:clrFrom>
                <a:srgbClr val="F6F6F6">
                  <a:alpha val="100000"/>
                </a:srgbClr>
              </a:clrFrom>
              <a:clrTo>
                <a:srgbClr val="F6F6F6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652770" y="1842135"/>
            <a:ext cx="3066415" cy="2411095"/>
          </a:xfrm>
          <a:prstGeom prst="rect">
            <a:avLst/>
          </a:prstGeom>
        </p:spPr>
      </p:pic>
      <p:pic>
        <p:nvPicPr>
          <p:cNvPr id="18" name="图片 17" descr="バングラディッシュ電車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19185" y="1924685"/>
            <a:ext cx="2992120" cy="2247265"/>
          </a:xfrm>
          <a:prstGeom prst="rect">
            <a:avLst/>
          </a:prstGeom>
        </p:spPr>
      </p:pic>
      <p:sp>
        <p:nvSpPr>
          <p:cNvPr id="19" name="文本框 18"/>
          <p:cNvSpPr txBox="1"/>
          <p:nvPr/>
        </p:nvSpPr>
        <p:spPr>
          <a:xfrm>
            <a:off x="9109075" y="4253230"/>
            <a:ext cx="244094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sz="3600" b="1" dirty="0" smtClean="0"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拥挤</a:t>
            </a:r>
            <a:r>
              <a:rPr lang="zh-CN" sz="2400" b="1" dirty="0" smtClean="0"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（</a:t>
            </a:r>
            <a:r>
              <a:rPr lang="en-US" altLang="zh-CN" sz="2400" b="1" dirty="0" smtClean="0"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yōngjǐ</a:t>
            </a:r>
            <a:r>
              <a:rPr lang="zh-CN" sz="2400" b="1" dirty="0" smtClean="0"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）</a:t>
            </a:r>
            <a:endParaRPr lang="zh-CN" sz="2400" b="1">
              <a:latin typeface="Microsoft JhengHei" panose="020B0604030504040204" charset="-120"/>
              <a:ea typeface="Microsoft JhengHei" panose="020B060403050404020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o_1c7c8tmmk1qqbvmd1jii1rbiukaa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10457" t="34517" r="15827" b="49476"/>
          <a:stretch>
            <a:fillRect/>
          </a:stretch>
        </p:blipFill>
        <p:spPr>
          <a:xfrm>
            <a:off x="236855" y="1742440"/>
            <a:ext cx="7256780" cy="280225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861310" y="974090"/>
            <a:ext cx="646938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sz="4400" b="1">
                <a:latin typeface="+mj-ea"/>
                <a:ea typeface="+mj-ea"/>
              </a:rPr>
              <a:t>造句练习</a:t>
            </a:r>
            <a:r>
              <a:rPr lang="zh-CN" altLang="en-US" sz="4400" b="1">
                <a:latin typeface="+mj-ea"/>
                <a:ea typeface="+mj-ea"/>
                <a:sym typeface="+mn-ea"/>
              </a:rPr>
              <a:t> </a:t>
            </a:r>
            <a:r>
              <a:rPr lang="en-US" altLang="zh-CN" sz="3200" b="1">
                <a:latin typeface="+mj-ea"/>
                <a:ea typeface="+mj-ea"/>
                <a:sym typeface="+mn-ea"/>
              </a:rPr>
              <a:t>- </a:t>
            </a:r>
            <a:r>
              <a:rPr lang="en-US" altLang="zh-CN" sz="3200" b="1" i="1">
                <a:latin typeface="Calibri" panose="020F0502020204030204" charset="0"/>
                <a:ea typeface="+mj-ea"/>
                <a:sym typeface="+mn-ea"/>
              </a:rPr>
              <a:t>Sentence-making 1</a:t>
            </a:r>
            <a:endParaRPr lang="en-US" altLang="zh-CN" sz="4400" b="1">
              <a:latin typeface="+mj-ea"/>
              <a:ea typeface="+mj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226945" y="644525"/>
            <a:ext cx="32766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/>
              <a:t>       zàojù  liànxí</a:t>
            </a:r>
            <a:endParaRPr lang="en-US" altLang="zh-CN" sz="2800"/>
          </a:p>
        </p:txBody>
      </p:sp>
      <p:sp>
        <p:nvSpPr>
          <p:cNvPr id="3" name="文本框 2"/>
          <p:cNvSpPr txBox="1"/>
          <p:nvPr/>
        </p:nvSpPr>
        <p:spPr>
          <a:xfrm>
            <a:off x="7574280" y="2341376"/>
            <a:ext cx="3482340" cy="368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zh-CN" altLang="ja-JP" sz="2400" b="1" dirty="0" smtClean="0">
                <a:sym typeface="+mn-ea"/>
              </a:rPr>
              <a:t>①</a:t>
            </a:r>
            <a:r>
              <a:rPr lang="zh-CN" altLang="en-US" sz="2400" b="1" dirty="0" smtClean="0">
                <a:sym typeface="+mn-ea"/>
              </a:rPr>
              <a:t>                       </a:t>
            </a:r>
            <a:r>
              <a:rPr lang="zh-CN" altLang="ja-JP" sz="2400" b="1" dirty="0" smtClean="0">
                <a:sym typeface="+mn-ea"/>
              </a:rPr>
              <a:t>②</a:t>
            </a:r>
            <a:endParaRPr lang="zh-CN" sz="2400" b="1" u="sng" dirty="0" smtClean="0">
              <a:latin typeface="+mn-ea"/>
              <a:sym typeface="+mn-ea"/>
            </a:endParaRPr>
          </a:p>
          <a:p>
            <a:pPr>
              <a:lnSpc>
                <a:spcPct val="140000"/>
              </a:lnSpc>
            </a:pPr>
            <a:endParaRPr lang="zh-CN" sz="2400" b="1" dirty="0" smtClean="0">
              <a:latin typeface="+mn-ea"/>
              <a:sym typeface="+mn-ea"/>
            </a:endParaRPr>
          </a:p>
          <a:p>
            <a:pPr>
              <a:lnSpc>
                <a:spcPct val="140000"/>
              </a:lnSpc>
            </a:pPr>
            <a:endParaRPr lang="zh-CN" sz="2400" b="1" u="sng" dirty="0" smtClean="0">
              <a:latin typeface="+mn-ea"/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zh-CN" sz="2400" b="1" dirty="0" smtClean="0">
                <a:latin typeface="+mn-ea"/>
                <a:sym typeface="+mn-ea"/>
              </a:rPr>
              <a:t>③             ④</a:t>
            </a:r>
            <a:endParaRPr lang="zh-CN" sz="2400" b="1" dirty="0" smtClean="0">
              <a:latin typeface="+mn-ea"/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zh-CN" sz="2400" b="1" dirty="0" smtClean="0">
                <a:latin typeface="+mn-ea"/>
                <a:sym typeface="+mn-ea"/>
              </a:rPr>
              <a:t> </a:t>
            </a:r>
            <a:endParaRPr lang="zh-CN" sz="2400" b="1" dirty="0" smtClean="0">
              <a:latin typeface="+mn-ea"/>
              <a:sym typeface="+mn-ea"/>
            </a:endParaRPr>
          </a:p>
          <a:p>
            <a:pPr>
              <a:lnSpc>
                <a:spcPct val="140000"/>
              </a:lnSpc>
            </a:pPr>
            <a:endParaRPr lang="zh-CN" sz="2400" b="1" dirty="0" smtClean="0">
              <a:latin typeface="+mn-ea"/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zh-CN" sz="2400" b="1" dirty="0" smtClean="0">
                <a:latin typeface="+mn-ea"/>
                <a:sym typeface="+mn-ea"/>
              </a:rPr>
              <a:t>⑤             ⑥</a:t>
            </a:r>
            <a:endParaRPr lang="zh-CN" sz="2400" b="1" dirty="0">
              <a:latin typeface="+mn-ea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516255" y="4749165"/>
            <a:ext cx="5783580" cy="16414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571500" indent="-571500">
              <a:lnSpc>
                <a:spcPct val="140000"/>
              </a:lnSpc>
              <a:buFont typeface="Wingdings" panose="05000000000000000000" charset="0"/>
              <a:buChar char=""/>
            </a:pPr>
            <a:r>
              <a:rPr lang="zh-CN" sz="36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这家商场的</a:t>
            </a:r>
            <a:r>
              <a:rPr lang="zh-CN" sz="3600" b="1" u="sng" dirty="0" smtClean="0"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衬衫</a:t>
            </a:r>
            <a:r>
              <a:rPr lang="zh-CN" sz="36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他</a:t>
            </a:r>
            <a:r>
              <a:rPr lang="zh-CN" sz="3600" b="1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一</a:t>
            </a:r>
            <a:r>
              <a:rPr lang="zh-CN" sz="3600" b="1" u="sng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件</a:t>
            </a:r>
            <a:r>
              <a:rPr lang="zh-CN" sz="3600" b="1" dirty="0" smtClean="0">
                <a:solidFill>
                  <a:srgbClr val="00B05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都</a:t>
            </a:r>
            <a:endParaRPr lang="zh-CN" sz="3600" b="1" dirty="0" smtClean="0">
              <a:solidFill>
                <a:srgbClr val="00B050"/>
              </a:solidFill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  <a:p>
            <a:pPr indent="0">
              <a:lnSpc>
                <a:spcPct val="140000"/>
              </a:lnSpc>
              <a:buFont typeface="Wingdings" panose="05000000000000000000" charset="0"/>
              <a:buNone/>
            </a:pPr>
            <a:r>
              <a:rPr lang="zh-CN" sz="36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     </a:t>
            </a:r>
            <a:r>
              <a:rPr lang="zh-CN" sz="3600" b="1" dirty="0" smtClean="0">
                <a:solidFill>
                  <a:srgbClr val="00B0F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不</a:t>
            </a:r>
            <a:r>
              <a:rPr lang="zh-CN" sz="36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喜欢，</a:t>
            </a:r>
            <a:r>
              <a:rPr lang="zh-CN" sz="3600" b="1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一</a:t>
            </a:r>
            <a:r>
              <a:rPr lang="zh-CN" sz="3600" b="1" u="sng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件</a:t>
            </a:r>
            <a:r>
              <a:rPr lang="zh-CN" sz="3600" b="1" dirty="0" smtClean="0">
                <a:solidFill>
                  <a:srgbClr val="00B05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都</a:t>
            </a:r>
            <a:r>
              <a:rPr lang="zh-CN" sz="3600" b="1" dirty="0" smtClean="0">
                <a:solidFill>
                  <a:srgbClr val="00B0F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没</a:t>
            </a:r>
            <a:r>
              <a:rPr lang="zh-CN" sz="36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买。</a:t>
            </a:r>
            <a:endParaRPr lang="zh-CN" sz="3600" b="1" dirty="0" smtClean="0">
              <a:solidFill>
                <a:schemeClr val="tx1"/>
              </a:solidFill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</p:txBody>
      </p:sp>
      <p:pic>
        <p:nvPicPr>
          <p:cNvPr id="9" name="图片 8" descr="hanzubo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70968" y="2082165"/>
            <a:ext cx="820918" cy="1367790"/>
          </a:xfrm>
          <a:prstGeom prst="rect">
            <a:avLst/>
          </a:prstGeom>
        </p:spPr>
      </p:pic>
      <p:pic>
        <p:nvPicPr>
          <p:cNvPr id="10" name="图片 9" descr="tozan_kutsu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69220" y="2082165"/>
            <a:ext cx="1416050" cy="1357630"/>
          </a:xfrm>
          <a:prstGeom prst="rect">
            <a:avLst/>
          </a:prstGeom>
        </p:spPr>
      </p:pic>
      <p:pic>
        <p:nvPicPr>
          <p:cNvPr id="11" name="图片 10" descr="kids_kodomofuku_shirt_girl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93710" y="3746500"/>
            <a:ext cx="1353820" cy="1223645"/>
          </a:xfrm>
          <a:prstGeom prst="rect">
            <a:avLst/>
          </a:prstGeom>
        </p:spPr>
      </p:pic>
      <p:pic>
        <p:nvPicPr>
          <p:cNvPr id="12" name="图片 11" descr="bunbougu_enpitsu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920000">
            <a:off x="10464800" y="3488055"/>
            <a:ext cx="822325" cy="1739900"/>
          </a:xfrm>
          <a:prstGeom prst="rect">
            <a:avLst/>
          </a:prstGeom>
        </p:spPr>
      </p:pic>
      <p:pic>
        <p:nvPicPr>
          <p:cNvPr id="13" name="图片 12" descr="kaden_PC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93710" y="5431790"/>
            <a:ext cx="1408430" cy="958850"/>
          </a:xfrm>
          <a:prstGeom prst="rect">
            <a:avLst/>
          </a:prstGeom>
        </p:spPr>
      </p:pic>
      <p:pic>
        <p:nvPicPr>
          <p:cNvPr id="14" name="图片 13" descr="kaden_CD_DVD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14991" y="5275050"/>
            <a:ext cx="1070279" cy="1220552"/>
          </a:xfrm>
          <a:prstGeom prst="rect">
            <a:avLst/>
          </a:prstGeom>
        </p:spPr>
      </p:pic>
      <p:sp>
        <p:nvSpPr>
          <p:cNvPr id="21" name="文本框 20"/>
          <p:cNvSpPr txBox="1"/>
          <p:nvPr/>
        </p:nvSpPr>
        <p:spPr>
          <a:xfrm>
            <a:off x="1644015" y="4211320"/>
            <a:ext cx="2205990" cy="968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/>
            <a:r>
              <a:rPr lang="en-US" sz="2400" dirty="0" smtClean="0">
                <a:latin typeface="+mj-ea"/>
                <a:ea typeface="+mj-ea"/>
                <a:sym typeface="+mn-ea"/>
              </a:rPr>
              <a:t>shāngchǎng</a:t>
            </a:r>
            <a:r>
              <a:rPr lang="zh-TW" altLang="en-US" sz="5700" dirty="0" smtClean="0">
                <a:latin typeface="+mj-ea"/>
                <a:ea typeface="+mj-ea"/>
                <a:sym typeface="+mn-ea"/>
              </a:rPr>
              <a:t>  </a:t>
            </a:r>
            <a:endParaRPr lang="en-US" altLang="zh-CN" sz="2400"/>
          </a:p>
        </p:txBody>
      </p:sp>
      <p:sp>
        <p:nvSpPr>
          <p:cNvPr id="4" name="文字方塊 3"/>
          <p:cNvSpPr txBox="1"/>
          <p:nvPr/>
        </p:nvSpPr>
        <p:spPr>
          <a:xfrm>
            <a:off x="8071678" y="1644957"/>
            <a:ext cx="16399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 smtClean="0"/>
              <a:t>条   裤子</a:t>
            </a:r>
            <a:endParaRPr lang="zh-HK" altLang="en-US" sz="2400" dirty="0"/>
          </a:p>
        </p:txBody>
      </p:sp>
      <p:sp>
        <p:nvSpPr>
          <p:cNvPr id="15" name="文字方塊 14"/>
          <p:cNvSpPr txBox="1"/>
          <p:nvPr/>
        </p:nvSpPr>
        <p:spPr>
          <a:xfrm>
            <a:off x="10330151" y="1620500"/>
            <a:ext cx="16399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 smtClean="0"/>
              <a:t>双   </a:t>
            </a:r>
            <a:r>
              <a:rPr lang="zh-CN" altLang="en-US" sz="2400" dirty="0"/>
              <a:t>鞋</a:t>
            </a:r>
            <a:r>
              <a:rPr lang="zh-CN" altLang="en-US" sz="2400" dirty="0" smtClean="0"/>
              <a:t>子</a:t>
            </a:r>
            <a:endParaRPr lang="zh-HK" altLang="en-US" sz="2400" dirty="0"/>
          </a:p>
        </p:txBody>
      </p:sp>
      <p:sp>
        <p:nvSpPr>
          <p:cNvPr id="16" name="文字方塊 15"/>
          <p:cNvSpPr txBox="1"/>
          <p:nvPr/>
        </p:nvSpPr>
        <p:spPr>
          <a:xfrm>
            <a:off x="8112378" y="3362315"/>
            <a:ext cx="16399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/>
              <a:t>件</a:t>
            </a:r>
            <a:r>
              <a:rPr lang="zh-CN" altLang="en-US" sz="2400" dirty="0" smtClean="0"/>
              <a:t>   衣服</a:t>
            </a:r>
            <a:endParaRPr lang="zh-HK" altLang="en-US" sz="2400" dirty="0"/>
          </a:p>
        </p:txBody>
      </p:sp>
      <p:sp>
        <p:nvSpPr>
          <p:cNvPr id="17" name="文字方塊 16"/>
          <p:cNvSpPr txBox="1"/>
          <p:nvPr/>
        </p:nvSpPr>
        <p:spPr>
          <a:xfrm>
            <a:off x="10311378" y="3382130"/>
            <a:ext cx="16399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/>
              <a:t>支</a:t>
            </a:r>
            <a:r>
              <a:rPr lang="zh-CN" altLang="en-US" sz="2400" dirty="0" smtClean="0"/>
              <a:t>   铅笔</a:t>
            </a:r>
            <a:endParaRPr lang="zh-HK" altLang="en-US" sz="2400" dirty="0"/>
          </a:p>
        </p:txBody>
      </p:sp>
      <p:sp>
        <p:nvSpPr>
          <p:cNvPr id="18" name="文字方塊 17"/>
          <p:cNvSpPr txBox="1"/>
          <p:nvPr/>
        </p:nvSpPr>
        <p:spPr>
          <a:xfrm>
            <a:off x="8147744" y="4970125"/>
            <a:ext cx="16399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 smtClean="0"/>
              <a:t>台   电脑</a:t>
            </a:r>
            <a:endParaRPr lang="zh-HK" altLang="en-US" sz="2400" dirty="0"/>
          </a:p>
        </p:txBody>
      </p:sp>
      <p:sp>
        <p:nvSpPr>
          <p:cNvPr id="19" name="文字方塊 18"/>
          <p:cNvSpPr txBox="1"/>
          <p:nvPr/>
        </p:nvSpPr>
        <p:spPr>
          <a:xfrm>
            <a:off x="10173604" y="4948862"/>
            <a:ext cx="16399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 smtClean="0"/>
              <a:t>  张      碟</a:t>
            </a:r>
            <a:endParaRPr lang="zh-HK" altLang="en-US" sz="2400" dirty="0"/>
          </a:p>
        </p:txBody>
      </p:sp>
      <p:sp>
        <p:nvSpPr>
          <p:cNvPr id="5" name="文字方塊 4"/>
          <p:cNvSpPr txBox="1"/>
          <p:nvPr/>
        </p:nvSpPr>
        <p:spPr>
          <a:xfrm>
            <a:off x="3030082" y="3661738"/>
            <a:ext cx="17294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 smtClean="0"/>
              <a:t>件   衬衫</a:t>
            </a:r>
            <a:endParaRPr lang="zh-HK" alt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1" grpId="0"/>
      <p:bldP spid="4" grpId="0"/>
      <p:bldP spid="15" grpId="0"/>
      <p:bldP spid="16" grpId="0"/>
      <p:bldP spid="17" grpId="0"/>
      <p:bldP spid="18" grpId="0"/>
      <p:bldP spid="1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/>
          <p:cNvSpPr txBox="1"/>
          <p:nvPr/>
        </p:nvSpPr>
        <p:spPr>
          <a:xfrm>
            <a:off x="1616710" y="2967990"/>
            <a:ext cx="895794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54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</a:rPr>
              <a:t>2.  </a:t>
            </a:r>
            <a:r>
              <a:rPr lang="en-US" altLang="zh-TW" sz="5400" b="1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</a:rPr>
              <a:t>  </a:t>
            </a:r>
            <a:r>
              <a:rPr lang="en-US" sz="5400" b="1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</a:rPr>
              <a:t>Adverb </a:t>
            </a:r>
            <a:r>
              <a:rPr lang="zh-CN" altLang="en-US" sz="5400" b="1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</a:rPr>
              <a:t>多 </a:t>
            </a:r>
            <a:r>
              <a:rPr lang="en-US" altLang="zh-CN" sz="5400" b="1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</a:rPr>
              <a:t>/ </a:t>
            </a:r>
            <a:r>
              <a:rPr lang="zh-CN" altLang="en-US" sz="5400" b="1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</a:rPr>
              <a:t>少</a:t>
            </a:r>
            <a:r>
              <a:rPr lang="zh-CN" altLang="en-US" sz="54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</a:rPr>
              <a:t> </a:t>
            </a:r>
            <a:r>
              <a:rPr lang="en-US" altLang="zh-CN" sz="54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</a:rPr>
              <a:t>+ V</a:t>
            </a:r>
            <a:endParaRPr lang="en-US" altLang="zh-CN" sz="5400" b="1" dirty="0" smtClean="0">
              <a:solidFill>
                <a:schemeClr val="tx1"/>
              </a:solidFill>
              <a:latin typeface="Microsoft JhengHei" panose="020B0604030504040204" charset="-120"/>
              <a:ea typeface="Microsoft JhengHei" panose="020B060403050404020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1"/>
          <p:cNvSpPr txBox="1"/>
          <p:nvPr/>
        </p:nvSpPr>
        <p:spPr>
          <a:xfrm>
            <a:off x="330200" y="546735"/>
            <a:ext cx="8778875" cy="10255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4C034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400" b="1" dirty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2</a:t>
            </a:r>
            <a:r>
              <a:rPr lang="en-US" altLang="zh-TW" sz="2400" b="1" dirty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. </a:t>
            </a:r>
            <a:r>
              <a:rPr lang="en-US" altLang="zh-TW" sz="2400" b="1" dirty="0"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 </a:t>
            </a:r>
            <a:r>
              <a:rPr lang="en-US" altLang="zh-TW" sz="2400" b="1" dirty="0" smtClean="0"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Adverb </a:t>
            </a:r>
            <a:r>
              <a:rPr lang="zh-CN" altLang="en-US" sz="2400" b="1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多 </a:t>
            </a:r>
            <a:r>
              <a:rPr lang="en-US" altLang="zh-CN" sz="2400" b="1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/ </a:t>
            </a:r>
            <a:r>
              <a:rPr lang="zh-CN" altLang="en-US" sz="2400" b="1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少</a:t>
            </a:r>
            <a:r>
              <a:rPr lang="zh-CN" altLang="en-US" sz="24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 </a:t>
            </a:r>
            <a:r>
              <a:rPr lang="en-US" altLang="zh-CN" sz="24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+ V</a:t>
            </a:r>
            <a:endParaRPr lang="en-US" altLang="zh-CN" sz="2400" b="1" dirty="0" smtClean="0">
              <a:solidFill>
                <a:schemeClr val="tx1"/>
              </a:solidFill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294545" y="989016"/>
            <a:ext cx="1155816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0">
              <a:buFont typeface="Wingdings" panose="05000000000000000000" charset="0"/>
              <a:buNone/>
            </a:pPr>
            <a:r>
              <a:rPr lang="en-US" sz="2000" b="1" dirty="0">
                <a:solidFill>
                  <a:schemeClr val="tx1"/>
                </a:solidFill>
                <a:cs typeface="+mj-cs"/>
              </a:rPr>
              <a:t>To express the idea of doing something “</a:t>
            </a:r>
            <a:r>
              <a:rPr lang="en-US" sz="2000" b="1" dirty="0">
                <a:solidFill>
                  <a:srgbClr val="FF0000"/>
                </a:solidFill>
                <a:cs typeface="+mj-cs"/>
              </a:rPr>
              <a:t>more</a:t>
            </a:r>
            <a:r>
              <a:rPr lang="en-US" sz="2000" b="1" dirty="0">
                <a:solidFill>
                  <a:schemeClr val="tx1"/>
                </a:solidFill>
                <a:cs typeface="+mj-cs"/>
              </a:rPr>
              <a:t>” or “</a:t>
            </a:r>
            <a:r>
              <a:rPr lang="en-US" sz="2000" b="1" dirty="0">
                <a:solidFill>
                  <a:srgbClr val="FF0000"/>
                </a:solidFill>
                <a:cs typeface="+mj-cs"/>
              </a:rPr>
              <a:t>less</a:t>
            </a:r>
            <a:r>
              <a:rPr lang="en-US" sz="2000" b="1" dirty="0">
                <a:solidFill>
                  <a:schemeClr val="tx1"/>
                </a:solidFill>
                <a:cs typeface="+mj-cs"/>
              </a:rPr>
              <a:t>”, one places </a:t>
            </a:r>
            <a:r>
              <a:rPr lang="zh-CN" altLang="en-US" sz="2000" b="1" dirty="0">
                <a:solidFill>
                  <a:schemeClr val="tx1"/>
                </a:solidFill>
                <a:cs typeface="+mj-cs"/>
              </a:rPr>
              <a:t>多 </a:t>
            </a:r>
            <a:r>
              <a:rPr lang="en-US" altLang="zh-CN" sz="2000" b="1" dirty="0">
                <a:solidFill>
                  <a:schemeClr val="tx1"/>
                </a:solidFill>
                <a:cs typeface="+mj-cs"/>
              </a:rPr>
              <a:t>or </a:t>
            </a:r>
            <a:r>
              <a:rPr lang="zh-CN" altLang="en-US" sz="2000" b="1" dirty="0">
                <a:solidFill>
                  <a:schemeClr val="tx1"/>
                </a:solidFill>
                <a:cs typeface="+mj-cs"/>
              </a:rPr>
              <a:t>少 </a:t>
            </a:r>
            <a:r>
              <a:rPr lang="en-US" altLang="zh-CN" sz="2000" b="1" dirty="0">
                <a:solidFill>
                  <a:schemeClr val="tx1"/>
                </a:solidFill>
                <a:cs typeface="+mj-cs"/>
              </a:rPr>
              <a:t>before the verb</a:t>
            </a:r>
            <a:r>
              <a:rPr lang="en-US" sz="2000" b="1" dirty="0">
                <a:solidFill>
                  <a:schemeClr val="tx1"/>
                </a:solidFill>
                <a:cs typeface="+mj-cs"/>
              </a:rPr>
              <a:t>.</a:t>
            </a:r>
            <a:endParaRPr lang="zh-CN" altLang="en-US" sz="2000" b="1" dirty="0" smtClean="0">
              <a:solidFill>
                <a:schemeClr val="tx1"/>
              </a:solidFill>
              <a:cs typeface="+mj-cs"/>
            </a:endParaRPr>
          </a:p>
        </p:txBody>
      </p:sp>
      <p:pic>
        <p:nvPicPr>
          <p:cNvPr id="2" name="图片 1" descr="cooking_men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564380" y="1486535"/>
            <a:ext cx="2904490" cy="3552825"/>
          </a:xfrm>
          <a:prstGeom prst="rect">
            <a:avLst/>
          </a:prstGeom>
        </p:spPr>
      </p:pic>
      <p:pic>
        <p:nvPicPr>
          <p:cNvPr id="3" name="图片 2" descr="cooking_hitotsumami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0130" y="2048510"/>
            <a:ext cx="1659255" cy="1822450"/>
          </a:xfrm>
          <a:prstGeom prst="rect">
            <a:avLst/>
          </a:prstGeom>
        </p:spPr>
      </p:pic>
      <p:pic>
        <p:nvPicPr>
          <p:cNvPr id="5" name="图片 4" descr="cooking_ko-re-gusu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44205" y="1839595"/>
            <a:ext cx="1560195" cy="203962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1957070" y="4232275"/>
            <a:ext cx="74231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sz="3600" b="1" dirty="0" smtClean="0"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盐</a:t>
            </a:r>
            <a:endParaRPr lang="en-US" altLang="zh-CN" sz="2400" b="1">
              <a:latin typeface="Microsoft JhengHei" panose="020B0604030504040204" charset="-120"/>
              <a:ea typeface="Microsoft JhengHei" panose="020B0604030504040204" charset="-120"/>
            </a:endParaRPr>
          </a:p>
        </p:txBody>
      </p:sp>
      <p:pic>
        <p:nvPicPr>
          <p:cNvPr id="8" name="图片 7" descr="yajirushi04_hayai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2231390" y="2299335"/>
            <a:ext cx="1837055" cy="901700"/>
          </a:xfrm>
          <a:prstGeom prst="rect">
            <a:avLst/>
          </a:prstGeom>
        </p:spPr>
      </p:pic>
      <p:pic>
        <p:nvPicPr>
          <p:cNvPr id="9" name="图片 8" descr="yajirushi02_gizagiza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02470" y="2511425"/>
            <a:ext cx="1617980" cy="1165225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9260205" y="4232275"/>
            <a:ext cx="139763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sz="3600" b="1" dirty="0" smtClean="0"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辣椒</a:t>
            </a:r>
            <a:endParaRPr lang="en-US" altLang="zh-CN" sz="2400" b="1">
              <a:latin typeface="Microsoft JhengHei" panose="020B0604030504040204" charset="-120"/>
              <a:ea typeface="Microsoft JhengHei" panose="020B0604030504040204" charset="-120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9284335" y="3467735"/>
            <a:ext cx="1373505" cy="968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/>
            <a:r>
              <a:rPr lang="en-US" sz="2800" dirty="0" smtClean="0">
                <a:latin typeface="+mj-ea"/>
                <a:ea typeface="+mj-ea"/>
                <a:sym typeface="+mn-ea"/>
              </a:rPr>
              <a:t>làjiāo</a:t>
            </a:r>
            <a:r>
              <a:rPr lang="zh-TW" altLang="en-US" sz="5700" dirty="0" smtClean="0">
                <a:latin typeface="+mj-ea"/>
                <a:ea typeface="+mj-ea"/>
                <a:sym typeface="+mn-ea"/>
              </a:rPr>
              <a:t>  </a:t>
            </a:r>
            <a:endParaRPr lang="en-US" altLang="zh-CN" sz="2400"/>
          </a:p>
        </p:txBody>
      </p:sp>
      <p:sp>
        <p:nvSpPr>
          <p:cNvPr id="11" name="文本框 10"/>
          <p:cNvSpPr txBox="1"/>
          <p:nvPr/>
        </p:nvSpPr>
        <p:spPr>
          <a:xfrm>
            <a:off x="1270635" y="5217795"/>
            <a:ext cx="10226040" cy="12160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1943100" lvl="3" indent="-571500" algn="l">
              <a:lnSpc>
                <a:spcPct val="90000"/>
              </a:lnSpc>
              <a:spcBef>
                <a:spcPts val="1000"/>
              </a:spcBef>
              <a:buFont typeface="Wingdings" panose="05000000000000000000" charset="0"/>
              <a:buChar char=""/>
            </a:pPr>
            <a:r>
              <a:rPr lang="zh-CN" altLang="en-US" sz="3600" b="1"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爸爸告诉哥哥做菜的时候要</a:t>
            </a:r>
            <a:endParaRPr lang="zh-CN" altLang="en-US" sz="3600" b="1"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  <a:p>
            <a:pPr lvl="3" indent="0" algn="l">
              <a:lnSpc>
                <a:spcPct val="90000"/>
              </a:lnSpc>
              <a:spcBef>
                <a:spcPts val="1000"/>
              </a:spcBef>
              <a:buFont typeface="Wingdings" panose="05000000000000000000" charset="0"/>
              <a:buNone/>
            </a:pPr>
            <a:r>
              <a:rPr lang="en-US" altLang="zh-CN" sz="3600" b="1"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     _____________</a:t>
            </a:r>
            <a:r>
              <a:rPr lang="zh-CN" altLang="en-US" sz="3600" b="1"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，</a:t>
            </a:r>
            <a:r>
              <a:rPr lang="en-US" altLang="zh-CN" sz="3600" b="1"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_______________</a:t>
            </a:r>
            <a:r>
              <a:rPr lang="zh-CN" altLang="en-US" sz="3600" b="1"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。</a:t>
            </a:r>
            <a:endParaRPr lang="en-US" altLang="zh-CN" sz="2400" b="1">
              <a:latin typeface="Microsoft JhengHei" panose="020B0604030504040204" charset="-120"/>
              <a:ea typeface="Microsoft JhengHei" panose="020B0604030504040204" charset="-12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3383915" y="5733415"/>
            <a:ext cx="2468880" cy="70040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>
              <a:lnSpc>
                <a:spcPct val="110000"/>
              </a:lnSpc>
              <a:buFont typeface="Wingdings" panose="05000000000000000000" charset="0"/>
            </a:pPr>
            <a:r>
              <a:rPr lang="zh-CN" altLang="en-US" sz="3600" b="1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少</a:t>
            </a:r>
            <a:r>
              <a:rPr lang="zh-CN" altLang="en-US" sz="3600" b="1" dirty="0" smtClean="0">
                <a:solidFill>
                  <a:schemeClr val="accent5">
                    <a:lumMod val="25000"/>
                  </a:schemeClr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放点儿盐</a:t>
            </a:r>
            <a:endParaRPr lang="zh-CN" altLang="en-US" sz="3600" b="1" dirty="0" smtClean="0">
              <a:solidFill>
                <a:schemeClr val="accent5">
                  <a:lumMod val="25000"/>
                </a:schemeClr>
              </a:solidFill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6503035" y="5733414"/>
            <a:ext cx="2926080" cy="70040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>
              <a:lnSpc>
                <a:spcPct val="110000"/>
              </a:lnSpc>
              <a:buFont typeface="Wingdings" panose="05000000000000000000" charset="0"/>
            </a:pPr>
            <a:r>
              <a:rPr lang="zh-CN" sz="3600" b="1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多</a:t>
            </a:r>
            <a:r>
              <a:rPr lang="zh-CN" sz="3600" b="1" dirty="0" smtClean="0">
                <a:solidFill>
                  <a:schemeClr val="accent5">
                    <a:lumMod val="25000"/>
                  </a:schemeClr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放点儿辣椒</a:t>
            </a:r>
            <a:endParaRPr lang="zh-CN" sz="2400" b="1" dirty="0">
              <a:latin typeface="Microsoft JhengHei" panose="020B0604030504040204" charset="-120"/>
              <a:ea typeface="Microsoft JhengHei" panose="020B060403050404020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11" grpId="0"/>
      <p:bldP spid="12" grpId="0"/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zh-CN" sz="3100" dirty="0" err="1" smtClean="0"/>
              <a:t>kètángyòngyǔ</a:t>
            </a:r>
            <a:br>
              <a:rPr kumimoji="1" lang="en-US" altLang="zh-CN" sz="3100" dirty="0" smtClean="0"/>
            </a:br>
            <a:r>
              <a:rPr kumimoji="1" lang="zh-CN" altLang="en-US" sz="4900" dirty="0" smtClean="0"/>
              <a:t>课堂用语</a:t>
            </a:r>
            <a:endParaRPr kumimoji="1" lang="zh-CN" altLang="en-US" sz="4900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799320" y="1812667"/>
            <a:ext cx="10515600" cy="4351338"/>
          </a:xfrm>
        </p:spPr>
        <p:txBody>
          <a:bodyPr>
            <a:normAutofit/>
          </a:bodyPr>
          <a:lstStyle/>
          <a:p>
            <a:r>
              <a:rPr kumimoji="1" lang="en-US" altLang="zh-CN" dirty="0" err="1"/>
              <a:t>y</a:t>
            </a:r>
            <a:r>
              <a:rPr kumimoji="1" lang="en-US" altLang="zh-CN" dirty="0" err="1" smtClean="0"/>
              <a:t>ì</a:t>
            </a:r>
            <a:r>
              <a:rPr kumimoji="1" lang="zh-CN" altLang="en-US" dirty="0" smtClean="0"/>
              <a:t> </a:t>
            </a:r>
            <a:r>
              <a:rPr kumimoji="1" lang="en-US" altLang="zh-CN" dirty="0" err="1" smtClean="0"/>
              <a:t>qǐ</a:t>
            </a:r>
            <a:r>
              <a:rPr kumimoji="1" lang="zh-CN" altLang="en-US" dirty="0" smtClean="0"/>
              <a:t> </a:t>
            </a:r>
            <a:r>
              <a:rPr kumimoji="1" lang="en-US" altLang="zh-CN" dirty="0" err="1" smtClean="0"/>
              <a:t>dú</a:t>
            </a:r>
            <a:r>
              <a:rPr kumimoji="1" lang="en-US" altLang="zh-CN" dirty="0" smtClean="0"/>
              <a:t>.</a:t>
            </a:r>
            <a:endParaRPr kumimoji="1" lang="en-US" altLang="zh-CN" dirty="0" smtClean="0"/>
          </a:p>
          <a:p>
            <a:r>
              <a:rPr kumimoji="1" lang="zh-CN" altLang="en-US" sz="2800" dirty="0" smtClean="0"/>
              <a:t>一起读。</a:t>
            </a:r>
            <a:r>
              <a:rPr kumimoji="1" lang="zh-CN" altLang="en-US" dirty="0" smtClean="0"/>
              <a:t>（</a:t>
            </a:r>
            <a:r>
              <a:rPr kumimoji="1" lang="en-US" altLang="zh-CN" dirty="0"/>
              <a:t>L</a:t>
            </a:r>
            <a:r>
              <a:rPr kumimoji="1" lang="en-US" altLang="zh-CN" dirty="0" smtClean="0"/>
              <a:t>et’s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say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it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together.</a:t>
            </a:r>
            <a:r>
              <a:rPr kumimoji="1" lang="zh-CN" altLang="en-US" dirty="0" smtClean="0"/>
              <a:t>）</a:t>
            </a:r>
            <a:endParaRPr kumimoji="1" lang="en-US" altLang="zh-CN" dirty="0" smtClean="0"/>
          </a:p>
          <a:p>
            <a:endParaRPr kumimoji="1" lang="en-US" altLang="zh-CN" dirty="0" smtClean="0"/>
          </a:p>
          <a:p>
            <a:r>
              <a:rPr kumimoji="1" lang="en-US" altLang="zh-CN" dirty="0" err="1" smtClean="0"/>
              <a:t>nǐ</a:t>
            </a:r>
            <a:r>
              <a:rPr kumimoji="1" lang="zh-CN" altLang="en-US" dirty="0" smtClean="0"/>
              <a:t> </a:t>
            </a:r>
            <a:r>
              <a:rPr kumimoji="1" lang="en-US" altLang="zh-CN" dirty="0" err="1" smtClean="0"/>
              <a:t>lái</a:t>
            </a:r>
            <a:r>
              <a:rPr kumimoji="1" lang="zh-CN" altLang="en-US" dirty="0" smtClean="0"/>
              <a:t> </a:t>
            </a:r>
            <a:r>
              <a:rPr kumimoji="1" lang="en-US" altLang="zh-CN" dirty="0" err="1" smtClean="0"/>
              <a:t>dú</a:t>
            </a:r>
            <a:r>
              <a:rPr kumimoji="1" lang="zh-CN" altLang="en-US" dirty="0" smtClean="0"/>
              <a:t> </a:t>
            </a:r>
            <a:r>
              <a:rPr kumimoji="1" lang="en-US" altLang="zh-CN" dirty="0" err="1" smtClean="0"/>
              <a:t>yí</a:t>
            </a:r>
            <a:r>
              <a:rPr kumimoji="1" lang="zh-CN" altLang="en-US" dirty="0" smtClean="0"/>
              <a:t> </a:t>
            </a:r>
            <a:r>
              <a:rPr kumimoji="1" lang="en-US" altLang="zh-CN" dirty="0" err="1" smtClean="0"/>
              <a:t>xià</a:t>
            </a:r>
            <a:r>
              <a:rPr kumimoji="1" lang="en-US" altLang="zh-CN" dirty="0" smtClean="0"/>
              <a:t>.</a:t>
            </a:r>
            <a:endParaRPr kumimoji="1" lang="en-US" altLang="zh-CN" dirty="0" smtClean="0"/>
          </a:p>
          <a:p>
            <a:r>
              <a:rPr kumimoji="1" lang="zh-CN" altLang="en-US" sz="2800" dirty="0" smtClean="0"/>
              <a:t>你来读一下</a:t>
            </a:r>
            <a:r>
              <a:rPr kumimoji="1" lang="zh-CN" altLang="en-US" dirty="0" smtClean="0"/>
              <a:t>。</a:t>
            </a:r>
            <a:r>
              <a:rPr kumimoji="1" lang="en-US" altLang="zh-CN" dirty="0" smtClean="0"/>
              <a:t>(say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it, please</a:t>
            </a:r>
            <a:r>
              <a:rPr kumimoji="1" lang="zh-CN" altLang="zh-CN" dirty="0" smtClean="0"/>
              <a:t>.</a:t>
            </a:r>
            <a:r>
              <a:rPr kumimoji="1" lang="en-US" altLang="zh-CN" dirty="0" smtClean="0"/>
              <a:t>)</a:t>
            </a:r>
            <a:endParaRPr kumimoji="1" lang="en-US" altLang="zh-CN" dirty="0" smtClean="0"/>
          </a:p>
          <a:p>
            <a:endParaRPr kumimoji="1" lang="en-US" altLang="zh-CN" dirty="0"/>
          </a:p>
          <a:p>
            <a:r>
              <a:rPr kumimoji="1" lang="en-US" altLang="zh-CN" dirty="0" err="1"/>
              <a:t>h</a:t>
            </a:r>
            <a:r>
              <a:rPr kumimoji="1" lang="en-US" altLang="zh-CN" dirty="0" err="1" smtClean="0"/>
              <a:t>ěn</a:t>
            </a:r>
            <a:r>
              <a:rPr kumimoji="1" lang="zh-CN" altLang="en-US" dirty="0" smtClean="0"/>
              <a:t> </a:t>
            </a:r>
            <a:r>
              <a:rPr kumimoji="1" lang="en-US" altLang="zh-CN" dirty="0" err="1" smtClean="0"/>
              <a:t>hǎo</a:t>
            </a:r>
            <a:r>
              <a:rPr kumimoji="1" lang="en-US" altLang="zh-CN" dirty="0" smtClean="0"/>
              <a:t>.</a:t>
            </a:r>
            <a:endParaRPr kumimoji="1" lang="en-US" altLang="zh-CN" dirty="0" smtClean="0"/>
          </a:p>
          <a:p>
            <a:r>
              <a:rPr kumimoji="1" lang="zh-CN" altLang="en-US" sz="2800" dirty="0" smtClean="0"/>
              <a:t>很好。</a:t>
            </a:r>
            <a:r>
              <a:rPr kumimoji="1" lang="en-US" altLang="zh-CN" dirty="0" smtClean="0"/>
              <a:t>(Well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done.)</a:t>
            </a:r>
            <a:endParaRPr kumimoji="1" lang="en-US" altLang="zh-CN" dirty="0" smtClean="0"/>
          </a:p>
          <a:p>
            <a:endParaRPr kumimoji="1" lang="en-US" altLang="zh-CN" dirty="0" smtClean="0"/>
          </a:p>
        </p:txBody>
      </p:sp>
      <p:sp>
        <p:nvSpPr>
          <p:cNvPr id="5" name="内容占位符 2"/>
          <p:cNvSpPr txBox="1"/>
          <p:nvPr/>
        </p:nvSpPr>
        <p:spPr>
          <a:xfrm>
            <a:off x="6148627" y="1205090"/>
            <a:ext cx="5878135" cy="49946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CN" dirty="0" err="1"/>
              <a:t>nǐ</a:t>
            </a:r>
            <a:r>
              <a:rPr kumimoji="1" lang="zh-CN" altLang="en-US" dirty="0"/>
              <a:t> </a:t>
            </a:r>
            <a:r>
              <a:rPr kumimoji="1" lang="en-US" altLang="zh-CN" dirty="0" err="1"/>
              <a:t>lái</a:t>
            </a:r>
            <a:r>
              <a:rPr kumimoji="1" lang="zh-CN" altLang="en-US" dirty="0"/>
              <a:t> </a:t>
            </a:r>
            <a:r>
              <a:rPr kumimoji="1" lang="en-US" altLang="zh-CN" dirty="0" err="1"/>
              <a:t>zào</a:t>
            </a:r>
            <a:r>
              <a:rPr kumimoji="1" lang="zh-CN" altLang="en-US" dirty="0"/>
              <a:t> </a:t>
            </a:r>
            <a:r>
              <a:rPr kumimoji="1" lang="en-US" altLang="zh-CN" dirty="0" err="1" smtClean="0"/>
              <a:t>yígè</a:t>
            </a:r>
            <a:r>
              <a:rPr kumimoji="1" lang="zh-CN" altLang="en-US" dirty="0" smtClean="0"/>
              <a:t> </a:t>
            </a:r>
            <a:r>
              <a:rPr kumimoji="1" lang="en-US" altLang="zh-CN" dirty="0" err="1" smtClean="0"/>
              <a:t>jùzi</a:t>
            </a:r>
            <a:r>
              <a:rPr kumimoji="1" lang="en-US" altLang="zh-CN" dirty="0"/>
              <a:t>.</a:t>
            </a:r>
            <a:endParaRPr kumimoji="1" lang="en-US" altLang="zh-CN" dirty="0"/>
          </a:p>
          <a:p>
            <a:r>
              <a:rPr kumimoji="1" lang="zh-CN" altLang="en-US" sz="2800" dirty="0"/>
              <a:t>你来造一个句子</a:t>
            </a:r>
            <a:r>
              <a:rPr kumimoji="1" lang="zh-CN" altLang="zh-CN" sz="2800" dirty="0" smtClean="0"/>
              <a:t>。</a:t>
            </a:r>
            <a:endParaRPr kumimoji="1" lang="en-US" altLang="zh-CN" sz="2800" dirty="0" smtClean="0"/>
          </a:p>
          <a:p>
            <a:pPr marL="0" indent="0">
              <a:buNone/>
            </a:pPr>
            <a:r>
              <a:rPr kumimoji="1" lang="en-US" altLang="zh-CN" dirty="0" smtClean="0"/>
              <a:t>(</a:t>
            </a:r>
            <a:r>
              <a:rPr kumimoji="1" lang="en-US" altLang="zh-CN" dirty="0"/>
              <a:t>Make</a:t>
            </a:r>
            <a:r>
              <a:rPr kumimoji="1" lang="zh-CN" altLang="en-US" dirty="0"/>
              <a:t> </a:t>
            </a:r>
            <a:r>
              <a:rPr kumimoji="1" lang="en-US" altLang="zh-CN" dirty="0" smtClean="0"/>
              <a:t>a sentence</a:t>
            </a:r>
            <a:r>
              <a:rPr kumimoji="1" lang="zh-CN" altLang="en-US" dirty="0"/>
              <a:t>,</a:t>
            </a:r>
            <a:r>
              <a:rPr kumimoji="1" lang="en-US" altLang="zh-CN" dirty="0"/>
              <a:t>please.)</a:t>
            </a:r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en-US" altLang="zh-CN" dirty="0" err="1"/>
              <a:t>hé</a:t>
            </a:r>
            <a:r>
              <a:rPr kumimoji="1" lang="zh-CN" altLang="en-US" dirty="0"/>
              <a:t> </a:t>
            </a:r>
            <a:r>
              <a:rPr kumimoji="1" lang="en-US" altLang="zh-CN" dirty="0" err="1"/>
              <a:t>nǐ</a:t>
            </a:r>
            <a:r>
              <a:rPr kumimoji="1" lang="zh-CN" altLang="en-US" dirty="0"/>
              <a:t> </a:t>
            </a:r>
            <a:r>
              <a:rPr kumimoji="1" lang="en-US" altLang="zh-CN" dirty="0"/>
              <a:t>de</a:t>
            </a:r>
            <a:r>
              <a:rPr kumimoji="1" lang="zh-CN" altLang="en-US" dirty="0"/>
              <a:t> </a:t>
            </a:r>
            <a:r>
              <a:rPr kumimoji="1" lang="en-US" altLang="zh-CN" dirty="0" err="1"/>
              <a:t>tóngbàn</a:t>
            </a:r>
            <a:r>
              <a:rPr kumimoji="1" lang="zh-CN" altLang="en-US" dirty="0"/>
              <a:t> </a:t>
            </a:r>
            <a:r>
              <a:rPr kumimoji="1" lang="en-US" altLang="zh-CN" dirty="0" err="1" smtClean="0"/>
              <a:t>yìqǐ</a:t>
            </a:r>
            <a:r>
              <a:rPr kumimoji="1" lang="zh-CN" altLang="en-US" dirty="0" smtClean="0"/>
              <a:t> </a:t>
            </a:r>
            <a:r>
              <a:rPr kumimoji="1" lang="en-US" altLang="zh-CN" dirty="0" err="1" smtClean="0"/>
              <a:t>tǎolùn</a:t>
            </a:r>
            <a:r>
              <a:rPr kumimoji="1" lang="zh-CN" altLang="en-US" dirty="0" smtClean="0"/>
              <a:t> </a:t>
            </a:r>
            <a:r>
              <a:rPr kumimoji="1" lang="en-US" altLang="zh-CN" dirty="0" err="1"/>
              <a:t>yí</a:t>
            </a:r>
            <a:r>
              <a:rPr kumimoji="1" lang="zh-CN" altLang="en-US" dirty="0"/>
              <a:t> </a:t>
            </a:r>
            <a:r>
              <a:rPr kumimoji="1" lang="en-US" altLang="zh-CN" dirty="0" err="1"/>
              <a:t>xià</a:t>
            </a:r>
            <a:r>
              <a:rPr kumimoji="1" lang="en-US" altLang="zh-CN" dirty="0"/>
              <a:t>.</a:t>
            </a:r>
            <a:endParaRPr kumimoji="1" lang="en-US" altLang="zh-CN" dirty="0"/>
          </a:p>
          <a:p>
            <a:r>
              <a:rPr kumimoji="1" lang="zh-CN" altLang="en-US" sz="2800" dirty="0"/>
              <a:t>和你的同伴一起讨论一下。</a:t>
            </a:r>
            <a:endParaRPr kumimoji="1" lang="en-US" altLang="zh-CN" sz="2800" dirty="0"/>
          </a:p>
          <a:p>
            <a:pPr marL="0" indent="0">
              <a:buNone/>
            </a:pPr>
            <a:r>
              <a:rPr kumimoji="1" lang="zh-CN" altLang="zh-CN" dirty="0"/>
              <a:t>(</a:t>
            </a:r>
            <a:r>
              <a:rPr kumimoji="1" lang="en-US" altLang="zh-CN" dirty="0"/>
              <a:t>Discuss</a:t>
            </a:r>
            <a:r>
              <a:rPr kumimoji="1" lang="zh-CN" altLang="en-US" dirty="0"/>
              <a:t> </a:t>
            </a:r>
            <a:r>
              <a:rPr kumimoji="1" lang="en-US" altLang="zh-CN" dirty="0"/>
              <a:t>with</a:t>
            </a:r>
            <a:r>
              <a:rPr kumimoji="1" lang="zh-CN" altLang="en-US" dirty="0"/>
              <a:t> </a:t>
            </a:r>
            <a:r>
              <a:rPr kumimoji="1" lang="en-US" altLang="zh-CN" dirty="0"/>
              <a:t>your</a:t>
            </a:r>
            <a:r>
              <a:rPr kumimoji="1" lang="zh-CN" altLang="en-US" dirty="0"/>
              <a:t> </a:t>
            </a:r>
            <a:r>
              <a:rPr kumimoji="1" lang="en-US" altLang="zh-CN" dirty="0"/>
              <a:t>partner.)</a:t>
            </a:r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en-US" altLang="zh-CN" dirty="0" err="1"/>
              <a:t>xià</a:t>
            </a:r>
            <a:r>
              <a:rPr kumimoji="1" lang="zh-CN" altLang="en-US" dirty="0"/>
              <a:t> </a:t>
            </a:r>
            <a:r>
              <a:rPr kumimoji="1" lang="en-US" altLang="zh-CN" dirty="0" err="1"/>
              <a:t>kè</a:t>
            </a:r>
            <a:r>
              <a:rPr kumimoji="1" lang="en-US" altLang="zh-CN" dirty="0"/>
              <a:t>.</a:t>
            </a:r>
            <a:endParaRPr kumimoji="1" lang="en-US" altLang="zh-CN" dirty="0"/>
          </a:p>
          <a:p>
            <a:r>
              <a:rPr kumimoji="1" lang="zh-CN" altLang="en-US" sz="2800" dirty="0"/>
              <a:t>下课。</a:t>
            </a:r>
            <a:r>
              <a:rPr kumimoji="1" lang="en-US" altLang="zh-CN" dirty="0"/>
              <a:t>(Class</a:t>
            </a:r>
            <a:r>
              <a:rPr kumimoji="1" lang="zh-CN" altLang="en-US" dirty="0"/>
              <a:t> </a:t>
            </a:r>
            <a:r>
              <a:rPr kumimoji="1" lang="en-US" altLang="zh-CN" dirty="0"/>
              <a:t>is</a:t>
            </a:r>
            <a:r>
              <a:rPr kumimoji="1" lang="zh-CN" altLang="en-US" dirty="0"/>
              <a:t> </a:t>
            </a:r>
            <a:r>
              <a:rPr kumimoji="1" lang="en-US" altLang="zh-CN" dirty="0"/>
              <a:t>over)</a:t>
            </a:r>
            <a:endParaRPr kumimoji="1" lang="zh-CN" altLang="en-US" dirty="0"/>
          </a:p>
          <a:p>
            <a:endParaRPr kumimoji="1" lang="en-US" altLang="zh-CN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  <p:bldP spid="5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1"/>
          <p:cNvSpPr txBox="1"/>
          <p:nvPr/>
        </p:nvSpPr>
        <p:spPr>
          <a:xfrm>
            <a:off x="330200" y="546735"/>
            <a:ext cx="8778875" cy="10255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4C034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400" b="1" dirty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2</a:t>
            </a:r>
            <a:r>
              <a:rPr lang="en-US" altLang="zh-TW" sz="2400" b="1" dirty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.  </a:t>
            </a:r>
            <a:r>
              <a:rPr lang="en-US" altLang="zh-TW" sz="24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Adverb </a:t>
            </a:r>
            <a:r>
              <a:rPr lang="zh-CN" altLang="en-US" sz="2400" b="1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多 </a:t>
            </a:r>
            <a:r>
              <a:rPr lang="en-US" altLang="zh-CN" sz="2400" b="1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/ </a:t>
            </a:r>
            <a:r>
              <a:rPr lang="zh-CN" altLang="en-US" sz="2400" b="1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少 </a:t>
            </a:r>
            <a:r>
              <a:rPr lang="en-US" altLang="zh-CN" sz="24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+ V</a:t>
            </a:r>
            <a:endParaRPr lang="en-US" altLang="zh-CN" sz="2400" b="1" dirty="0" smtClean="0">
              <a:solidFill>
                <a:schemeClr val="tx1"/>
              </a:solidFill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</p:txBody>
      </p:sp>
      <p:pic>
        <p:nvPicPr>
          <p:cNvPr id="2" name="图片 1" descr="school_sensei_kokuban_woman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058285" y="1993265"/>
            <a:ext cx="3759835" cy="287147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4699635" y="2447290"/>
            <a:ext cx="1859280" cy="76835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TW" altLang="en-US" sz="4400" b="1" dirty="0" smtClean="0">
                <a:solidFill>
                  <a:schemeClr val="bg1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中文</a:t>
            </a:r>
            <a:r>
              <a:rPr lang="zh-CN" altLang="zh-TW" sz="4400" b="1" dirty="0" smtClean="0">
                <a:solidFill>
                  <a:schemeClr val="bg1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课</a:t>
            </a:r>
            <a:endParaRPr lang="zh-CN" altLang="zh-TW" sz="4400" b="1" dirty="0" smtClean="0">
              <a:solidFill>
                <a:schemeClr val="bg1"/>
              </a:solidFill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</p:txBody>
      </p:sp>
      <p:pic>
        <p:nvPicPr>
          <p:cNvPr id="4" name="图片 3" descr="english_listeni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100" y="2447290"/>
            <a:ext cx="2178685" cy="1895475"/>
          </a:xfrm>
          <a:prstGeom prst="rect">
            <a:avLst/>
          </a:prstGeom>
        </p:spPr>
      </p:pic>
      <p:pic>
        <p:nvPicPr>
          <p:cNvPr id="8" name="图片 7" descr="yajirushi04_hayai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383790" y="2792730"/>
            <a:ext cx="1837055" cy="9017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8122285" y="2583180"/>
            <a:ext cx="2214880" cy="13220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TW" altLang="en-US" sz="80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中文</a:t>
            </a:r>
            <a:endParaRPr lang="zh-TW" altLang="en-US" sz="8000" b="1" dirty="0" smtClean="0">
              <a:solidFill>
                <a:schemeClr val="tx1"/>
              </a:solidFill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</p:txBody>
      </p:sp>
      <p:pic>
        <p:nvPicPr>
          <p:cNvPr id="7" name="图片 6" descr="yajirushi03_tobidashi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18395" y="2605405"/>
            <a:ext cx="1575435" cy="1299845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4388485" y="5190490"/>
            <a:ext cx="2011680" cy="70040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>
              <a:lnSpc>
                <a:spcPct val="110000"/>
              </a:lnSpc>
              <a:buFont typeface="Wingdings" panose="05000000000000000000" charset="0"/>
            </a:pPr>
            <a:r>
              <a:rPr lang="zh-CN" altLang="en-US" sz="3600" b="1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少</a:t>
            </a:r>
            <a:r>
              <a:rPr lang="zh-CN" altLang="en-US" sz="3600" b="1" dirty="0" smtClean="0">
                <a:solidFill>
                  <a:schemeClr val="accent5">
                    <a:lumMod val="25000"/>
                  </a:schemeClr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说英文</a:t>
            </a:r>
            <a:endParaRPr lang="zh-CN" altLang="en-US" sz="3600" b="1" dirty="0" smtClean="0">
              <a:solidFill>
                <a:schemeClr val="accent5">
                  <a:lumMod val="25000"/>
                </a:schemeClr>
              </a:solidFill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7491592" y="5190490"/>
            <a:ext cx="2011680" cy="70040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>
              <a:lnSpc>
                <a:spcPct val="110000"/>
              </a:lnSpc>
              <a:buFont typeface="Wingdings" panose="05000000000000000000" charset="0"/>
            </a:pPr>
            <a:r>
              <a:rPr lang="zh-CN" sz="3600" b="1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多</a:t>
            </a:r>
            <a:r>
              <a:rPr lang="zh-CN" sz="3600" b="1" dirty="0" smtClean="0">
                <a:solidFill>
                  <a:schemeClr val="accent5">
                    <a:lumMod val="25000"/>
                  </a:schemeClr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说中文</a:t>
            </a:r>
            <a:endParaRPr lang="zh-CN" sz="2400" b="1" dirty="0">
              <a:latin typeface="Microsoft JhengHei" panose="020B0604030504040204" charset="-120"/>
              <a:ea typeface="Microsoft JhengHei" panose="020B0604030504040204" charset="-120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-406602" y="5392322"/>
            <a:ext cx="12057529" cy="60016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1943100" lvl="3" indent="-571500" algn="l">
              <a:lnSpc>
                <a:spcPct val="90000"/>
              </a:lnSpc>
              <a:spcBef>
                <a:spcPts val="1000"/>
              </a:spcBef>
              <a:buFont typeface="Wingdings" panose="05000000000000000000" charset="0"/>
              <a:buChar char=""/>
            </a:pPr>
            <a:r>
              <a:rPr lang="zh-CN" altLang="en-US" sz="3600" b="1" dirty="0"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上中文课得</a:t>
            </a:r>
            <a:r>
              <a:rPr lang="en-US" altLang="zh-CN" sz="3600" b="1" dirty="0" smtClean="0"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_____________</a:t>
            </a:r>
            <a:r>
              <a:rPr lang="zh-CN" altLang="en-US" sz="3600" b="1" dirty="0" smtClean="0"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，</a:t>
            </a:r>
            <a:r>
              <a:rPr lang="en-US" altLang="zh-CN" sz="3600" b="1" dirty="0" smtClean="0"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_______________</a:t>
            </a:r>
            <a:r>
              <a:rPr lang="zh-CN" altLang="en-US" sz="3600" b="1" dirty="0"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。</a:t>
            </a:r>
            <a:endParaRPr lang="en-US" altLang="zh-CN" sz="2400" b="1" dirty="0">
              <a:latin typeface="Microsoft JhengHei" panose="020B0604030504040204" charset="-120"/>
              <a:ea typeface="Microsoft JhengHei" panose="020B060403050404020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1"/>
          <p:cNvSpPr txBox="1"/>
          <p:nvPr/>
        </p:nvSpPr>
        <p:spPr>
          <a:xfrm>
            <a:off x="330200" y="546735"/>
            <a:ext cx="8778875" cy="10255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4C034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400" b="1" dirty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2</a:t>
            </a:r>
            <a:r>
              <a:rPr lang="en-US" altLang="zh-TW" sz="2400" b="1" dirty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.  </a:t>
            </a:r>
            <a:r>
              <a:rPr lang="en-US" altLang="zh-TW" sz="24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Adverb </a:t>
            </a:r>
            <a:r>
              <a:rPr lang="zh-CN" altLang="en-US" sz="2400" b="1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多 </a:t>
            </a:r>
            <a:r>
              <a:rPr lang="en-US" altLang="zh-CN" sz="2400" b="1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/ </a:t>
            </a:r>
            <a:r>
              <a:rPr lang="zh-CN" altLang="en-US" sz="2400" b="1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少 </a:t>
            </a:r>
            <a:r>
              <a:rPr lang="en-US" altLang="zh-CN" sz="24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+ V</a:t>
            </a:r>
            <a:endParaRPr lang="en-US" altLang="zh-CN" sz="2400" b="1" dirty="0" smtClean="0">
              <a:solidFill>
                <a:schemeClr val="tx1"/>
              </a:solidFill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30200" y="1254760"/>
            <a:ext cx="11582400" cy="45700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571500" indent="-571500" algn="l">
              <a:lnSpc>
                <a:spcPct val="110000"/>
              </a:lnSpc>
              <a:spcBef>
                <a:spcPts val="1000"/>
              </a:spcBef>
              <a:buFont typeface="Wingdings" panose="05000000000000000000" charset="0"/>
              <a:buChar char=""/>
            </a:pPr>
            <a:r>
              <a:rPr lang="zh-CN" sz="36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你</a:t>
            </a:r>
            <a:r>
              <a:rPr lang="zh-CN" sz="3600" b="1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多</a:t>
            </a:r>
            <a:r>
              <a:rPr lang="zh-CN" sz="36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找了我一块钱。</a:t>
            </a:r>
            <a:endParaRPr lang="zh-CN" altLang="zh-TW" sz="3600" b="1" dirty="0" smtClean="0">
              <a:solidFill>
                <a:schemeClr val="tx1"/>
              </a:solidFill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  <a:p>
            <a:pPr marL="571500" indent="-571500" algn="l">
              <a:lnSpc>
                <a:spcPct val="110000"/>
              </a:lnSpc>
              <a:spcBef>
                <a:spcPts val="1000"/>
              </a:spcBef>
              <a:buFont typeface="Wingdings" panose="05000000000000000000" charset="0"/>
              <a:buChar char=""/>
            </a:pPr>
            <a:r>
              <a:rPr lang="zh-CN" altLang="zh-HK" sz="36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老师说要写五十个字，我写了四十五个，</a:t>
            </a:r>
            <a:r>
              <a:rPr lang="zh-CN" altLang="zh-HK" sz="3600" b="1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少</a:t>
            </a:r>
            <a:r>
              <a:rPr lang="zh-CN" altLang="zh-HK" sz="36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写了五个</a:t>
            </a:r>
            <a:r>
              <a:rPr lang="zh-HK" altLang="en-US" sz="3600" b="1" dirty="0" smtClean="0">
                <a:solidFill>
                  <a:schemeClr val="tx1"/>
                </a:solidFill>
                <a:sym typeface="+mn-ea"/>
              </a:rPr>
              <a:t>。</a:t>
            </a:r>
            <a:endParaRPr lang="zh-HK" altLang="en-US" sz="3600" b="1" dirty="0" smtClean="0">
              <a:solidFill>
                <a:schemeClr val="tx1"/>
              </a:solidFill>
              <a:sym typeface="+mn-ea"/>
            </a:endParaRPr>
          </a:p>
          <a:p>
            <a:pPr marL="457200" indent="-457200" algn="l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AutoNum type="arabicParenR" startAt="3"/>
            </a:pPr>
            <a:endParaRPr lang="zh-HK" altLang="en-US" sz="3600" b="1" dirty="0" smtClean="0">
              <a:solidFill>
                <a:schemeClr val="tx1"/>
              </a:solidFill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  <a:p>
            <a:pPr indent="0" algn="l">
              <a:lnSpc>
                <a:spcPct val="90000"/>
              </a:lnSpc>
              <a:spcBef>
                <a:spcPts val="1000"/>
              </a:spcBef>
              <a:buFont typeface="Wingdings" panose="05000000000000000000" charset="0"/>
              <a:buNone/>
            </a:pPr>
            <a:endParaRPr lang="zh-TW" altLang="en-US" sz="3600" b="1" dirty="0" smtClean="0">
              <a:solidFill>
                <a:schemeClr val="tx1"/>
              </a:solidFill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  <a:p>
            <a:pPr indent="0" algn="l">
              <a:lnSpc>
                <a:spcPct val="90000"/>
              </a:lnSpc>
              <a:spcBef>
                <a:spcPts val="1000"/>
              </a:spcBef>
              <a:buFont typeface="Wingdings" panose="05000000000000000000" charset="0"/>
              <a:buNone/>
            </a:pPr>
            <a:endParaRPr lang="zh-TW" altLang="en-US" sz="3600" b="1" dirty="0" smtClean="0">
              <a:solidFill>
                <a:schemeClr val="tx1"/>
              </a:solidFill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  <a:p>
            <a:pPr lvl="3" indent="0" algn="l">
              <a:lnSpc>
                <a:spcPct val="90000"/>
              </a:lnSpc>
              <a:spcBef>
                <a:spcPts val="1000"/>
              </a:spcBef>
              <a:buFont typeface="Wingdings" panose="05000000000000000000" charset="0"/>
              <a:buNone/>
            </a:pPr>
            <a:endParaRPr lang="zh-TW" altLang="en-US" sz="3600" b="1" dirty="0" smtClean="0">
              <a:solidFill>
                <a:schemeClr val="tx1"/>
              </a:solidFill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  <a:p>
            <a:pPr marL="571500" indent="-571500" algn="l">
              <a:lnSpc>
                <a:spcPct val="90000"/>
              </a:lnSpc>
              <a:spcBef>
                <a:spcPts val="1000"/>
              </a:spcBef>
              <a:buFont typeface="Wingdings" panose="05000000000000000000" charset="0"/>
              <a:buChar char=""/>
            </a:pPr>
            <a:endParaRPr lang="zh-CN" altLang="en-US" sz="3600" b="1">
              <a:solidFill>
                <a:schemeClr val="tx1"/>
              </a:solidFill>
              <a:latin typeface="Microsoft JhengHei" panose="020B0604030504040204" charset="-120"/>
              <a:ea typeface="Microsoft JhengHei" panose="020B0604030504040204" charset="-12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30200" y="5824855"/>
            <a:ext cx="8526780" cy="5892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571500" indent="-571500" algn="l">
              <a:lnSpc>
                <a:spcPct val="90000"/>
              </a:lnSpc>
              <a:spcBef>
                <a:spcPts val="1000"/>
              </a:spcBef>
              <a:buFont typeface="Wingdings" panose="05000000000000000000" charset="0"/>
              <a:buChar char=""/>
            </a:pPr>
            <a:r>
              <a:rPr lang="zh-CN" altLang="en-US" sz="3600" b="1"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我应该</a:t>
            </a:r>
            <a:r>
              <a:rPr lang="zh-CN" altLang="en-US" sz="3600" b="1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少</a:t>
            </a:r>
            <a:r>
              <a:rPr lang="zh-CN" altLang="en-US" sz="3600" b="1"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打点儿游戏，</a:t>
            </a:r>
            <a:r>
              <a:rPr lang="zh-CN" altLang="en-US" sz="3600" b="1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多</a:t>
            </a:r>
            <a:r>
              <a:rPr lang="zh-CN" altLang="en-US" sz="3600" b="1"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做点儿运动。</a:t>
            </a:r>
            <a:endParaRPr lang="en-US" altLang="zh-CN" sz="2400"/>
          </a:p>
        </p:txBody>
      </p:sp>
      <p:pic>
        <p:nvPicPr>
          <p:cNvPr id="5" name="图片 4" descr="videogame_boy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85570" y="2916555"/>
            <a:ext cx="2456815" cy="1939925"/>
          </a:xfrm>
          <a:prstGeom prst="rect">
            <a:avLst/>
          </a:prstGeom>
        </p:spPr>
      </p:pic>
      <p:pic>
        <p:nvPicPr>
          <p:cNvPr id="8" name="图片 7" descr="yajirushi04_hayai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514725" y="3435350"/>
            <a:ext cx="1837055" cy="901700"/>
          </a:xfrm>
          <a:prstGeom prst="rect">
            <a:avLst/>
          </a:prstGeom>
        </p:spPr>
      </p:pic>
      <p:pic>
        <p:nvPicPr>
          <p:cNvPr id="7" name="图片 6" descr="cross_training_woma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8300" y="2817495"/>
            <a:ext cx="2138680" cy="2138680"/>
          </a:xfrm>
          <a:prstGeom prst="rect">
            <a:avLst/>
          </a:prstGeom>
        </p:spPr>
      </p:pic>
      <p:pic>
        <p:nvPicPr>
          <p:cNvPr id="9" name="图片 8" descr="yajirushi03_tobidashi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91600" y="3237230"/>
            <a:ext cx="1575435" cy="1299845"/>
          </a:xfrm>
          <a:prstGeom prst="rect">
            <a:avLst/>
          </a:prstGeom>
        </p:spPr>
      </p:pic>
      <p:sp>
        <p:nvSpPr>
          <p:cNvPr id="25" name="文本框 24"/>
          <p:cNvSpPr txBox="1"/>
          <p:nvPr/>
        </p:nvSpPr>
        <p:spPr>
          <a:xfrm>
            <a:off x="1385570" y="4955540"/>
            <a:ext cx="3733165" cy="6451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/>
            <a:r>
              <a:rPr lang="en-US" altLang="zh-CN" sz="36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______</a:t>
            </a:r>
            <a:r>
              <a:rPr lang="zh-CN" sz="36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游戏</a:t>
            </a:r>
            <a:r>
              <a:rPr lang="zh-CN" sz="24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（</a:t>
            </a:r>
            <a:r>
              <a:rPr lang="en-US" altLang="zh-CN" sz="24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yóuxì</a:t>
            </a:r>
            <a:r>
              <a:rPr lang="zh-CN" sz="24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）</a:t>
            </a:r>
            <a:endParaRPr lang="zh-CN" altLang="zh-CN" sz="2400" b="1" dirty="0" smtClean="0">
              <a:solidFill>
                <a:schemeClr val="tx1"/>
              </a:solidFill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6718300" y="4955540"/>
            <a:ext cx="4265295" cy="6451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/>
            <a:r>
              <a:rPr lang="en-US" altLang="zh-CN" sz="36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______</a:t>
            </a:r>
            <a:r>
              <a:rPr lang="zh-CN" sz="36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运动</a:t>
            </a:r>
            <a:r>
              <a:rPr lang="zh-CN" sz="24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（</a:t>
            </a:r>
            <a:r>
              <a:rPr lang="en-US" altLang="zh-CN" sz="24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yùndòng</a:t>
            </a:r>
            <a:r>
              <a:rPr lang="zh-CN" sz="24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）</a:t>
            </a:r>
            <a:endParaRPr lang="zh-CN" altLang="zh-CN" sz="2400" b="1" dirty="0" smtClean="0">
              <a:solidFill>
                <a:schemeClr val="tx1"/>
              </a:solidFill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889760" y="4955540"/>
            <a:ext cx="117919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sz="3600" b="1" dirty="0" smtClean="0"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打</a:t>
            </a:r>
            <a:endParaRPr lang="zh-CN" altLang="zh-CN" sz="3600" b="1" dirty="0" smtClean="0"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7063105" y="4955540"/>
            <a:ext cx="117919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sz="3600" b="1" dirty="0" smtClean="0"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做</a:t>
            </a:r>
            <a:endParaRPr lang="zh-CN" altLang="zh-CN" sz="3600" b="1" dirty="0" smtClean="0"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2861310" y="974090"/>
            <a:ext cx="646938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sz="4400" b="1">
                <a:latin typeface="+mj-ea"/>
                <a:ea typeface="+mj-ea"/>
              </a:rPr>
              <a:t>造句练习</a:t>
            </a:r>
            <a:r>
              <a:rPr lang="zh-CN" altLang="en-US" sz="4400" b="1">
                <a:latin typeface="+mj-ea"/>
                <a:ea typeface="+mj-ea"/>
                <a:sym typeface="+mn-ea"/>
              </a:rPr>
              <a:t> </a:t>
            </a:r>
            <a:r>
              <a:rPr lang="en-US" altLang="zh-CN" sz="3200" b="1">
                <a:latin typeface="+mj-ea"/>
                <a:ea typeface="+mj-ea"/>
                <a:sym typeface="+mn-ea"/>
              </a:rPr>
              <a:t>- </a:t>
            </a:r>
            <a:r>
              <a:rPr lang="en-US" altLang="zh-CN" sz="3200" b="1" i="1">
                <a:latin typeface="Calibri" panose="020F0502020204030204" charset="0"/>
                <a:ea typeface="+mj-ea"/>
                <a:sym typeface="+mn-ea"/>
              </a:rPr>
              <a:t>Sentence-making 2</a:t>
            </a:r>
            <a:endParaRPr lang="en-US" altLang="zh-CN" sz="4400" b="1">
              <a:latin typeface="+mj-ea"/>
              <a:ea typeface="+mj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226945" y="644525"/>
            <a:ext cx="32766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/>
              <a:t>       zàojù  liànxí</a:t>
            </a:r>
            <a:endParaRPr lang="en-US" altLang="zh-CN" sz="2800"/>
          </a:p>
        </p:txBody>
      </p:sp>
      <p:pic>
        <p:nvPicPr>
          <p:cNvPr id="2" name="图片 1" descr="o_1c7c8tmmrp00cuv1j7p1a518hve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11071" t="51086" r="15295" b="39905"/>
          <a:stretch>
            <a:fillRect/>
          </a:stretch>
        </p:blipFill>
        <p:spPr>
          <a:xfrm>
            <a:off x="301625" y="1503680"/>
            <a:ext cx="8399780" cy="1827530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-874396" y="3331210"/>
            <a:ext cx="12901157" cy="60016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1943100" lvl="3" indent="-571500" algn="l">
              <a:lnSpc>
                <a:spcPct val="90000"/>
              </a:lnSpc>
              <a:spcBef>
                <a:spcPts val="1000"/>
              </a:spcBef>
              <a:buFont typeface="Wingdings" panose="05000000000000000000" charset="0"/>
              <a:buChar char=""/>
            </a:pPr>
            <a:r>
              <a:rPr lang="zh-CN" altLang="en-US" sz="3600" b="1" dirty="0"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李老师希望我们</a:t>
            </a:r>
            <a:r>
              <a:rPr lang="en-US" altLang="zh-CN" sz="3600" b="1" dirty="0"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 _____________</a:t>
            </a:r>
            <a:r>
              <a:rPr lang="zh-CN" altLang="en-US" sz="3600" b="1" dirty="0"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，</a:t>
            </a:r>
            <a:r>
              <a:rPr lang="en-US" altLang="zh-CN" sz="3600" b="1" dirty="0" smtClean="0"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_____________</a:t>
            </a:r>
            <a:r>
              <a:rPr lang="zh-CN" altLang="en-US" sz="3600" b="1" dirty="0"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。</a:t>
            </a:r>
            <a:endParaRPr lang="en-US" altLang="zh-CN" sz="2400" b="1" dirty="0">
              <a:latin typeface="Microsoft JhengHei" panose="020B0604030504040204" charset="-120"/>
              <a:ea typeface="Microsoft JhengHei" panose="020B0604030504040204" charset="-12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974090" y="4055745"/>
            <a:ext cx="2722880" cy="167703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indent="0" algn="l">
              <a:lnSpc>
                <a:spcPct val="90000"/>
              </a:lnSpc>
              <a:spcBef>
                <a:spcPts val="1000"/>
              </a:spcBef>
              <a:buFont typeface="Wingdings" panose="05000000000000000000" charset="0"/>
              <a:buNone/>
            </a:pPr>
            <a:r>
              <a:rPr lang="zh-CN" altLang="en-US" sz="3200" b="1"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① </a:t>
            </a:r>
            <a:r>
              <a:rPr lang="zh-CN" altLang="en-US" sz="3200" b="1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多</a:t>
            </a:r>
            <a:r>
              <a:rPr lang="zh-CN" altLang="en-US" sz="3200" b="1"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来上课</a:t>
            </a:r>
            <a:endParaRPr lang="zh-CN" altLang="en-US" sz="3200" b="1"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  <a:p>
            <a:pPr indent="0" algn="l">
              <a:lnSpc>
                <a:spcPct val="90000"/>
              </a:lnSpc>
              <a:spcBef>
                <a:spcPts val="1000"/>
              </a:spcBef>
              <a:buFont typeface="Wingdings" panose="05000000000000000000" charset="0"/>
              <a:buNone/>
            </a:pPr>
            <a:r>
              <a:rPr lang="zh-CN" altLang="en-US" sz="3200" b="1">
                <a:latin typeface="Microsoft JhengHei" panose="020B0604030504040204" charset="-120"/>
                <a:ea typeface="Microsoft JhengHei" panose="020B0604030504040204" charset="-120"/>
              </a:rPr>
              <a:t>② </a:t>
            </a:r>
            <a:r>
              <a:rPr lang="zh-CN" altLang="en-US" sz="3200" b="1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</a:rPr>
              <a:t>多</a:t>
            </a:r>
            <a:r>
              <a:rPr lang="zh-CN" altLang="en-US" sz="3200" b="1">
                <a:latin typeface="Microsoft JhengHei" panose="020B0604030504040204" charset="-120"/>
                <a:ea typeface="Microsoft JhengHei" panose="020B0604030504040204" charset="-120"/>
              </a:rPr>
              <a:t>预习课文</a:t>
            </a:r>
            <a:endParaRPr lang="zh-CN" altLang="en-US" sz="3200" b="1">
              <a:latin typeface="Microsoft JhengHei" panose="020B0604030504040204" charset="-120"/>
              <a:ea typeface="Microsoft JhengHei" panose="020B0604030504040204" charset="-120"/>
            </a:endParaRPr>
          </a:p>
          <a:p>
            <a:pPr indent="0" algn="l">
              <a:lnSpc>
                <a:spcPct val="90000"/>
              </a:lnSpc>
              <a:spcBef>
                <a:spcPts val="1000"/>
              </a:spcBef>
              <a:buFont typeface="Wingdings" panose="05000000000000000000" charset="0"/>
              <a:buNone/>
            </a:pPr>
            <a:r>
              <a:rPr lang="zh-CN" altLang="en-US" sz="3200" b="1">
                <a:latin typeface="Microsoft JhengHei" panose="020B0604030504040204" charset="-120"/>
                <a:ea typeface="Microsoft JhengHei" panose="020B0604030504040204" charset="-120"/>
              </a:rPr>
              <a:t>③ </a:t>
            </a:r>
            <a:r>
              <a:rPr lang="zh-CN" altLang="en-US" sz="3200" b="1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</a:rPr>
              <a:t>多</a:t>
            </a:r>
            <a:r>
              <a:rPr lang="zh-CN" altLang="en-US" sz="3200" b="1">
                <a:latin typeface="Microsoft JhengHei" panose="020B0604030504040204" charset="-120"/>
                <a:ea typeface="Microsoft JhengHei" panose="020B0604030504040204" charset="-120"/>
              </a:rPr>
              <a:t>听录音</a:t>
            </a:r>
            <a:endParaRPr lang="zh-CN" altLang="en-US" sz="3200" b="1">
              <a:latin typeface="Microsoft JhengHei" panose="020B0604030504040204" charset="-120"/>
              <a:ea typeface="Microsoft JhengHei" panose="020B0604030504040204" charset="-12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184650" y="4055745"/>
            <a:ext cx="3597910" cy="16770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90000"/>
              </a:lnSpc>
              <a:spcBef>
                <a:spcPts val="1000"/>
              </a:spcBef>
              <a:buFont typeface="Wingdings" panose="05000000000000000000" charset="0"/>
            </a:pPr>
            <a:r>
              <a:rPr lang="zh-CN" altLang="en-US" sz="3200" b="1"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④ </a:t>
            </a:r>
            <a:r>
              <a:rPr lang="zh-CN" altLang="en-US" sz="3200" b="1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多</a:t>
            </a:r>
            <a:r>
              <a:rPr lang="zh-CN" altLang="en-US" sz="3200" b="1"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复习生词语法</a:t>
            </a:r>
            <a:endParaRPr lang="zh-CN" altLang="en-US" sz="3200" b="1"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  <a:p>
            <a:pPr algn="l">
              <a:lnSpc>
                <a:spcPct val="90000"/>
              </a:lnSpc>
              <a:spcBef>
                <a:spcPts val="1000"/>
              </a:spcBef>
              <a:buFont typeface="Wingdings" panose="05000000000000000000" charset="0"/>
            </a:pPr>
            <a:r>
              <a:rPr lang="zh-CN" altLang="en-US" sz="3200" b="1"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⑤ </a:t>
            </a:r>
            <a:r>
              <a:rPr lang="zh-CN" altLang="en-US" sz="3200" b="1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多</a:t>
            </a:r>
            <a:r>
              <a:rPr lang="zh-CN" altLang="en-US" sz="3200" b="1"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练习写汉字</a:t>
            </a:r>
            <a:endParaRPr lang="zh-CN" altLang="en-US" sz="3200" b="1"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  <a:p>
            <a:pPr algn="l">
              <a:lnSpc>
                <a:spcPct val="90000"/>
              </a:lnSpc>
              <a:spcBef>
                <a:spcPts val="1000"/>
              </a:spcBef>
              <a:buFont typeface="Wingdings" panose="05000000000000000000" charset="0"/>
            </a:pPr>
            <a:r>
              <a:rPr lang="zh-CN" altLang="en-US" sz="3200" b="1"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⑥ </a:t>
            </a:r>
            <a:r>
              <a:rPr lang="zh-CN" altLang="en-US" sz="3200" b="1">
                <a:solidFill>
                  <a:srgbClr val="0070C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少</a:t>
            </a:r>
            <a:r>
              <a:rPr lang="zh-CN" altLang="en-US" sz="3200" b="1"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说英文</a:t>
            </a:r>
            <a:endParaRPr lang="en-US" altLang="zh-CN" sz="2400"/>
          </a:p>
        </p:txBody>
      </p:sp>
      <p:sp>
        <p:nvSpPr>
          <p:cNvPr id="9" name="文本框 8"/>
          <p:cNvSpPr txBox="1"/>
          <p:nvPr/>
        </p:nvSpPr>
        <p:spPr>
          <a:xfrm>
            <a:off x="7986395" y="4055745"/>
            <a:ext cx="3714115" cy="16770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90000"/>
              </a:lnSpc>
              <a:spcBef>
                <a:spcPts val="1000"/>
              </a:spcBef>
              <a:buFont typeface="Wingdings" panose="05000000000000000000" charset="0"/>
            </a:pPr>
            <a:r>
              <a:rPr lang="zh-CN" altLang="en-US" sz="3200" b="1"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⑦ </a:t>
            </a:r>
            <a:r>
              <a:rPr lang="zh-CN" altLang="en-US" sz="3200" b="1">
                <a:solidFill>
                  <a:srgbClr val="0070C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少</a:t>
            </a:r>
            <a:r>
              <a:rPr lang="zh-CN" altLang="en-US" sz="3200" b="1"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玩儿</a:t>
            </a:r>
            <a:endParaRPr lang="zh-CN" altLang="en-US" sz="3200" b="1">
              <a:latin typeface="Microsoft JhengHei" panose="020B0604030504040204" charset="-120"/>
              <a:ea typeface="Microsoft JhengHei" panose="020B0604030504040204" charset="-120"/>
            </a:endParaRPr>
          </a:p>
          <a:p>
            <a:pPr algn="l">
              <a:lnSpc>
                <a:spcPct val="90000"/>
              </a:lnSpc>
              <a:spcBef>
                <a:spcPts val="1000"/>
              </a:spcBef>
              <a:buFont typeface="Wingdings" panose="05000000000000000000" charset="0"/>
            </a:pPr>
            <a:r>
              <a:rPr lang="zh-CN" altLang="en-US" sz="3200" b="1"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⑧ </a:t>
            </a:r>
            <a:r>
              <a:rPr lang="zh-CN" altLang="en-US" sz="3200" b="1">
                <a:solidFill>
                  <a:srgbClr val="0070C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少</a:t>
            </a:r>
            <a:r>
              <a:rPr lang="zh-CN" altLang="en-US" sz="3200" b="1"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迟到</a:t>
            </a:r>
            <a:r>
              <a:rPr lang="zh-CN" altLang="en-US" sz="2400" b="1"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（</a:t>
            </a:r>
            <a:r>
              <a:rPr lang="en-US" altLang="zh-CN" sz="2400" b="1"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chídào</a:t>
            </a:r>
            <a:r>
              <a:rPr lang="zh-CN" altLang="en-US" sz="2400" b="1"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）</a:t>
            </a:r>
            <a:endParaRPr lang="zh-CN" altLang="en-US" sz="2400" b="1"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  <a:p>
            <a:pPr algn="l">
              <a:lnSpc>
                <a:spcPct val="90000"/>
              </a:lnSpc>
              <a:spcBef>
                <a:spcPts val="1000"/>
              </a:spcBef>
              <a:buFont typeface="Wingdings" panose="05000000000000000000" charset="0"/>
            </a:pPr>
            <a:r>
              <a:rPr lang="zh-CN" altLang="en-US" sz="3200" b="1"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⑨ </a:t>
            </a:r>
            <a:r>
              <a:rPr lang="zh-CN" altLang="en-US" sz="3200" b="1">
                <a:solidFill>
                  <a:srgbClr val="0070C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少</a:t>
            </a:r>
            <a:r>
              <a:rPr lang="zh-CN" altLang="en-US" sz="3200" b="1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走神</a:t>
            </a:r>
            <a:r>
              <a:rPr lang="zh-CN" altLang="en-US" sz="2400" b="1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（</a:t>
            </a:r>
            <a:r>
              <a:rPr lang="en-US" altLang="zh-CN" sz="2400" b="1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zǒushén</a:t>
            </a:r>
            <a:r>
              <a:rPr lang="zh-CN" altLang="en-US" sz="2400" b="1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）</a:t>
            </a:r>
            <a:endParaRPr lang="en-US" altLang="zh-CN" sz="2400" b="1">
              <a:solidFill>
                <a:schemeClr val="tx1"/>
              </a:solidFill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-874396" y="5868670"/>
            <a:ext cx="13066395" cy="60016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1943100" lvl="3" indent="-571500" algn="l">
              <a:lnSpc>
                <a:spcPct val="90000"/>
              </a:lnSpc>
              <a:spcBef>
                <a:spcPts val="1000"/>
              </a:spcBef>
              <a:buFont typeface="Wingdings" panose="05000000000000000000" charset="0"/>
              <a:buChar char=""/>
            </a:pPr>
            <a:r>
              <a:rPr lang="zh-CN" altLang="en-US" sz="3600" b="1" dirty="0"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我们希望李老师</a:t>
            </a:r>
            <a:r>
              <a:rPr lang="en-US" altLang="zh-CN" sz="3600" b="1" dirty="0"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 </a:t>
            </a:r>
            <a:r>
              <a:rPr lang="en-US" altLang="zh-CN" sz="3600" b="1" dirty="0" smtClean="0"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_________</a:t>
            </a:r>
            <a:r>
              <a:rPr lang="zh-CN" altLang="zh-CN" sz="3600" b="1" dirty="0" smtClean="0"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_</a:t>
            </a:r>
            <a:r>
              <a:rPr lang="en-US" altLang="zh-CN" sz="3600" b="1" dirty="0" smtClean="0"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___</a:t>
            </a:r>
            <a:r>
              <a:rPr lang="zh-CN" altLang="en-US" sz="3600" b="1" dirty="0"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，</a:t>
            </a:r>
            <a:r>
              <a:rPr lang="en-US" altLang="zh-CN" sz="3600" b="1" dirty="0" smtClean="0"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_____________</a:t>
            </a:r>
            <a:r>
              <a:rPr lang="zh-CN" altLang="en-US" sz="3600" b="1" dirty="0" smtClean="0"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。</a:t>
            </a:r>
            <a:endParaRPr lang="en-US" altLang="zh-CN" sz="2400" b="1" dirty="0">
              <a:latin typeface="Microsoft JhengHei" panose="020B0604030504040204" charset="-120"/>
              <a:ea typeface="Microsoft JhengHei" panose="020B060403050404020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9" grpId="0"/>
      <p:bldP spid="1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/>
          <p:cNvSpPr txBox="1"/>
          <p:nvPr/>
        </p:nvSpPr>
        <p:spPr>
          <a:xfrm>
            <a:off x="1616710" y="2967990"/>
            <a:ext cx="895794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54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</a:rPr>
              <a:t>3.  </a:t>
            </a:r>
            <a:r>
              <a:rPr lang="en-US" altLang="zh-TW" sz="5400" b="1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</a:rPr>
              <a:t> </a:t>
            </a:r>
            <a:r>
              <a:rPr lang="zh-CN" sz="5400" b="1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</a:rPr>
              <a:t>刚 </a:t>
            </a:r>
            <a:r>
              <a:rPr lang="en-US" altLang="zh-CN" sz="54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</a:rPr>
              <a:t>vs.</a:t>
            </a:r>
            <a:r>
              <a:rPr lang="en-US" altLang="zh-CN" sz="5400" b="1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</a:rPr>
              <a:t> </a:t>
            </a:r>
            <a:r>
              <a:rPr lang="zh-CN" altLang="en-US" sz="5400" b="1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</a:rPr>
              <a:t>刚才</a:t>
            </a:r>
            <a:endParaRPr lang="zh-CN" altLang="en-US" sz="5400" b="1" dirty="0" smtClean="0">
              <a:solidFill>
                <a:srgbClr val="FF0000"/>
              </a:solidFill>
              <a:latin typeface="Microsoft JhengHei" panose="020B0604030504040204" charset="-120"/>
              <a:ea typeface="Microsoft JhengHei" panose="020B060403050404020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294545" y="528641"/>
            <a:ext cx="1146175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dirty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3a</a:t>
            </a:r>
            <a:r>
              <a:rPr lang="en-US" altLang="zh-TW" sz="2400" b="1" dirty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. </a:t>
            </a:r>
            <a:r>
              <a:rPr lang="en-US" altLang="zh-TW" sz="2400" b="1" dirty="0">
                <a:solidFill>
                  <a:srgbClr val="4C0342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 </a:t>
            </a:r>
            <a:r>
              <a:rPr lang="en-US" altLang="zh-TW" sz="2400" b="1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 </a:t>
            </a:r>
            <a:r>
              <a:rPr lang="zh-CN" sz="2400" b="1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刚</a:t>
            </a:r>
            <a:endParaRPr lang="zh-CN" sz="2400" b="1" dirty="0" smtClean="0">
              <a:solidFill>
                <a:srgbClr val="FF0000"/>
              </a:solidFill>
              <a:latin typeface="Microsoft JhengHei" panose="020B0604030504040204" charset="-120"/>
              <a:ea typeface="Microsoft JhengHei" panose="020B0604030504040204" charset="-120"/>
              <a:cs typeface="+mj-cs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817785" y="989016"/>
            <a:ext cx="1066189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0">
              <a:buFont typeface="Wingdings" panose="05000000000000000000" charset="0"/>
              <a:buNone/>
            </a:pPr>
            <a:r>
              <a:rPr lang="en-US" sz="2000" b="1" dirty="0">
                <a:solidFill>
                  <a:schemeClr val="tx1"/>
                </a:solidFill>
                <a:cs typeface="+mj-cs"/>
              </a:rPr>
              <a:t>“</a:t>
            </a:r>
            <a:r>
              <a:rPr lang="zh-CN" altLang="en-US" sz="2000" b="1" dirty="0">
                <a:solidFill>
                  <a:schemeClr val="tx1"/>
                </a:solidFill>
                <a:cs typeface="+mj-cs"/>
              </a:rPr>
              <a:t>刚</a:t>
            </a:r>
            <a:r>
              <a:rPr lang="en-US" sz="2000" b="1" dirty="0">
                <a:solidFill>
                  <a:schemeClr val="tx1"/>
                </a:solidFill>
                <a:cs typeface="+mj-cs"/>
              </a:rPr>
              <a:t>” denotes that the action or change in situation took place in the </a:t>
            </a:r>
            <a:r>
              <a:rPr lang="en-US" sz="2000" b="1" dirty="0">
                <a:solidFill>
                  <a:srgbClr val="FF0000"/>
                </a:solidFill>
                <a:cs typeface="+mj-cs"/>
              </a:rPr>
              <a:t>most recent past</a:t>
            </a:r>
            <a:r>
              <a:rPr lang="en-US" sz="2000" b="1" dirty="0">
                <a:solidFill>
                  <a:schemeClr val="tx1"/>
                </a:solidFill>
                <a:cs typeface="+mj-cs"/>
              </a:rPr>
              <a:t>. </a:t>
            </a:r>
            <a:endParaRPr lang="en-US" altLang="zh-CN" sz="2000" b="1" dirty="0" smtClean="0">
              <a:solidFill>
                <a:schemeClr val="tx1"/>
              </a:solidFill>
              <a:cs typeface="+mj-cs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074420" y="1621155"/>
            <a:ext cx="9853930" cy="49377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571500" indent="-571500" algn="l">
              <a:lnSpc>
                <a:spcPct val="70000"/>
              </a:lnSpc>
              <a:spcBef>
                <a:spcPts val="1000"/>
              </a:spcBef>
              <a:buFont typeface="Wingdings" panose="05000000000000000000" charset="0"/>
              <a:buChar char=""/>
            </a:pPr>
            <a:r>
              <a:rPr lang="zh-CN" sz="36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我哥哥</a:t>
            </a:r>
            <a:r>
              <a:rPr lang="zh-CN" sz="3600" b="1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刚</a:t>
            </a:r>
            <a:r>
              <a:rPr lang="zh-CN" sz="36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从中国来，一个朋友也没有。</a:t>
            </a:r>
            <a:endParaRPr lang="zh-CN" altLang="zh-TW" sz="3600" b="1" dirty="0" smtClean="0">
              <a:solidFill>
                <a:schemeClr val="tx1"/>
              </a:solidFill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  <a:p>
            <a:pPr algn="l">
              <a:lnSpc>
                <a:spcPct val="70000"/>
              </a:lnSpc>
              <a:spcBef>
                <a:spcPts val="1000"/>
              </a:spcBef>
              <a:buFont typeface="Arial" panose="020B0604020202020204" pitchFamily="34" charset="0"/>
            </a:pPr>
            <a:endParaRPr lang="zh-CN" altLang="zh-TW" sz="3600" b="1" dirty="0" smtClean="0">
              <a:solidFill>
                <a:schemeClr val="tx1"/>
              </a:solidFill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  <a:p>
            <a:pPr marL="571500" indent="-571500" algn="l">
              <a:lnSpc>
                <a:spcPct val="70000"/>
              </a:lnSpc>
              <a:spcBef>
                <a:spcPts val="1000"/>
              </a:spcBef>
              <a:buFont typeface="Wingdings" panose="05000000000000000000" charset="0"/>
              <a:buChar char=""/>
            </a:pPr>
            <a:r>
              <a:rPr lang="zh-CN" altLang="zh-HK" sz="36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我</a:t>
            </a:r>
            <a:r>
              <a:rPr lang="zh-CN" altLang="zh-HK" sz="3600" b="1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刚</a:t>
            </a:r>
            <a:r>
              <a:rPr lang="zh-CN" altLang="zh-HK" sz="36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洗完澡，舒服极了</a:t>
            </a:r>
            <a:r>
              <a:rPr lang="zh-HK" altLang="en-US" sz="3600" b="1" dirty="0" smtClean="0">
                <a:solidFill>
                  <a:schemeClr val="tx1"/>
                </a:solidFill>
                <a:sym typeface="+mn-ea"/>
              </a:rPr>
              <a:t>。</a:t>
            </a:r>
            <a:endParaRPr lang="zh-HK" altLang="en-US" sz="3600" b="1" dirty="0" smtClean="0">
              <a:solidFill>
                <a:schemeClr val="tx1"/>
              </a:solidFill>
              <a:sym typeface="+mn-ea"/>
            </a:endParaRPr>
          </a:p>
          <a:p>
            <a:pPr marL="457200" indent="-457200" algn="l">
              <a:lnSpc>
                <a:spcPct val="80000"/>
              </a:lnSpc>
              <a:spcBef>
                <a:spcPts val="1000"/>
              </a:spcBef>
              <a:buFont typeface="Arial" panose="020B0604020202020204" pitchFamily="34" charset="0"/>
              <a:buAutoNum type="arabicParenR" startAt="3"/>
            </a:pPr>
            <a:endParaRPr lang="zh-HK" altLang="en-US" sz="3600" b="1" dirty="0" smtClean="0">
              <a:solidFill>
                <a:schemeClr val="tx1"/>
              </a:solidFill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  <a:p>
            <a:pPr marL="457200" indent="-457200" algn="l">
              <a:lnSpc>
                <a:spcPct val="80000"/>
              </a:lnSpc>
              <a:spcBef>
                <a:spcPts val="1000"/>
              </a:spcBef>
              <a:buFont typeface="Arial" panose="020B0604020202020204" pitchFamily="34" charset="0"/>
              <a:buAutoNum type="arabicParenR" startAt="3"/>
            </a:pPr>
            <a:endParaRPr lang="zh-HK" altLang="en-US" sz="3600" b="1" dirty="0" smtClean="0">
              <a:solidFill>
                <a:schemeClr val="tx1"/>
              </a:solidFill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  <a:p>
            <a:pPr indent="0" algn="l">
              <a:lnSpc>
                <a:spcPct val="80000"/>
              </a:lnSpc>
              <a:spcBef>
                <a:spcPts val="1000"/>
              </a:spcBef>
              <a:buFont typeface="Wingdings" panose="05000000000000000000" charset="0"/>
              <a:buNone/>
            </a:pPr>
            <a:endParaRPr lang="zh-TW" altLang="en-US" sz="3600" b="1" dirty="0" smtClean="0">
              <a:solidFill>
                <a:schemeClr val="tx1"/>
              </a:solidFill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  <a:p>
            <a:pPr indent="0" algn="l">
              <a:lnSpc>
                <a:spcPct val="80000"/>
              </a:lnSpc>
              <a:spcBef>
                <a:spcPts val="1000"/>
              </a:spcBef>
              <a:buFont typeface="Wingdings" panose="05000000000000000000" charset="0"/>
              <a:buNone/>
            </a:pPr>
            <a:endParaRPr lang="zh-TW" altLang="en-US" sz="3600" b="1" dirty="0" smtClean="0">
              <a:solidFill>
                <a:schemeClr val="tx1"/>
              </a:solidFill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  <a:p>
            <a:pPr lvl="3" indent="0" algn="l">
              <a:lnSpc>
                <a:spcPct val="80000"/>
              </a:lnSpc>
              <a:spcBef>
                <a:spcPts val="1000"/>
              </a:spcBef>
              <a:buFont typeface="Wingdings" panose="05000000000000000000" charset="0"/>
              <a:buNone/>
            </a:pPr>
            <a:endParaRPr lang="zh-TW" altLang="en-US" sz="3600" b="1" dirty="0" smtClean="0">
              <a:solidFill>
                <a:schemeClr val="tx1"/>
              </a:solidFill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  <a:p>
            <a:pPr marL="571500" indent="-571500" algn="l">
              <a:lnSpc>
                <a:spcPct val="80000"/>
              </a:lnSpc>
              <a:spcBef>
                <a:spcPts val="1000"/>
              </a:spcBef>
              <a:buFont typeface="Wingdings" panose="05000000000000000000" charset="0"/>
              <a:buChar char=""/>
            </a:pPr>
            <a:r>
              <a:rPr lang="zh-CN" altLang="en-US" sz="3600" b="1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</a:rPr>
              <a:t>小狗</a:t>
            </a:r>
            <a:r>
              <a:rPr lang="zh-CN" altLang="en-US" sz="3600" b="1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</a:rPr>
              <a:t>刚</a:t>
            </a:r>
            <a:r>
              <a:rPr lang="zh-CN" altLang="en-US" sz="3600" b="1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</a:rPr>
              <a:t>吃完狗粮。</a:t>
            </a:r>
            <a:endParaRPr lang="zh-CN" altLang="en-US" sz="3600" b="1">
              <a:solidFill>
                <a:schemeClr val="tx1"/>
              </a:solidFill>
              <a:latin typeface="Microsoft JhengHei" panose="020B0604030504040204" charset="-120"/>
              <a:ea typeface="Microsoft JhengHei" panose="020B0604030504040204" charset="-120"/>
            </a:endParaRPr>
          </a:p>
        </p:txBody>
      </p:sp>
      <p:pic>
        <p:nvPicPr>
          <p:cNvPr id="5" name="图片 4" descr="pet_dog_manpuku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03425" y="3504565"/>
            <a:ext cx="2071370" cy="2071370"/>
          </a:xfrm>
          <a:prstGeom prst="rect">
            <a:avLst/>
          </a:prstGeom>
        </p:spPr>
      </p:pic>
      <p:sp>
        <p:nvSpPr>
          <p:cNvPr id="21" name="文本框 20"/>
          <p:cNvSpPr txBox="1"/>
          <p:nvPr/>
        </p:nvSpPr>
        <p:spPr>
          <a:xfrm>
            <a:off x="3691890" y="5147310"/>
            <a:ext cx="1887220" cy="968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/>
            <a:r>
              <a:rPr lang="en-US" sz="2800" dirty="0" smtClean="0">
                <a:latin typeface="+mj-ea"/>
                <a:ea typeface="+mj-ea"/>
                <a:sym typeface="+mn-ea"/>
              </a:rPr>
              <a:t>gǒuliáng</a:t>
            </a:r>
            <a:r>
              <a:rPr lang="zh-TW" altLang="en-US" sz="5700" dirty="0" smtClean="0">
                <a:latin typeface="+mj-ea"/>
                <a:ea typeface="+mj-ea"/>
                <a:sym typeface="+mn-ea"/>
              </a:rPr>
              <a:t>  </a:t>
            </a:r>
            <a:endParaRPr lang="en-US" altLang="zh-CN" sz="2400"/>
          </a:p>
        </p:txBody>
      </p:sp>
      <p:pic>
        <p:nvPicPr>
          <p:cNvPr id="6" name="图片 5" descr="neoki_ma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4090" y="3366135"/>
            <a:ext cx="2218690" cy="2348230"/>
          </a:xfrm>
          <a:prstGeom prst="rect">
            <a:avLst/>
          </a:prstGeom>
        </p:spPr>
      </p:pic>
      <p:sp>
        <p:nvSpPr>
          <p:cNvPr id="25" name="文本框 24"/>
          <p:cNvSpPr txBox="1"/>
          <p:nvPr/>
        </p:nvSpPr>
        <p:spPr>
          <a:xfrm>
            <a:off x="6994525" y="5913755"/>
            <a:ext cx="3383915" cy="6451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571500" indent="-571500" algn="l">
              <a:buFont typeface="Wingdings" panose="05000000000000000000" charset="0"/>
              <a:buChar char=""/>
            </a:pPr>
            <a:r>
              <a:rPr lang="zh-CN" sz="36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弟弟</a:t>
            </a:r>
            <a:r>
              <a:rPr lang="zh-CN" sz="3600" b="1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刚</a:t>
            </a:r>
            <a:r>
              <a:rPr lang="zh-CN" sz="36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起床。</a:t>
            </a:r>
            <a:endParaRPr lang="en-US" altLang="zh-CN" sz="3600" b="1" dirty="0" smtClean="0">
              <a:solidFill>
                <a:schemeClr val="tx1"/>
              </a:solidFill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8705850" y="5147310"/>
            <a:ext cx="2222500" cy="968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/>
            <a:r>
              <a:rPr lang="ja-JP" altLang="en-US" sz="2800" dirty="0" smtClean="0">
                <a:latin typeface="+mj-ea"/>
                <a:ea typeface="+mj-ea"/>
                <a:sym typeface="+mn-ea"/>
              </a:rPr>
              <a:t>　</a:t>
            </a:r>
            <a:r>
              <a:rPr lang="en-US" sz="2800" dirty="0" smtClean="0">
                <a:latin typeface="+mj-ea"/>
                <a:ea typeface="+mj-ea"/>
                <a:sym typeface="+mn-ea"/>
              </a:rPr>
              <a:t>qǐchuáng</a:t>
            </a:r>
            <a:r>
              <a:rPr lang="zh-TW" altLang="en-US" sz="5700" dirty="0" smtClean="0">
                <a:latin typeface="+mj-ea"/>
                <a:ea typeface="+mj-ea"/>
                <a:sym typeface="+mn-ea"/>
              </a:rPr>
              <a:t>  </a:t>
            </a:r>
            <a:endParaRPr lang="en-US" altLang="zh-CN" sz="24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5" grpId="0"/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294545" y="528641"/>
            <a:ext cx="1477645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dirty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3b</a:t>
            </a:r>
            <a:r>
              <a:rPr lang="en-US" altLang="zh-TW" sz="2400" b="1" dirty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. </a:t>
            </a:r>
            <a:r>
              <a:rPr lang="en-US" altLang="zh-TW" sz="2400" b="1" dirty="0">
                <a:solidFill>
                  <a:srgbClr val="4C0342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 </a:t>
            </a:r>
            <a:r>
              <a:rPr lang="en-US" altLang="zh-TW" sz="2400" b="1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 </a:t>
            </a:r>
            <a:r>
              <a:rPr lang="zh-CN" sz="2400" b="1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刚才</a:t>
            </a:r>
            <a:endParaRPr lang="zh-CN" sz="2400" b="1" dirty="0" smtClean="0">
              <a:solidFill>
                <a:srgbClr val="FF0000"/>
              </a:solidFill>
              <a:latin typeface="Microsoft JhengHei" panose="020B0604030504040204" charset="-120"/>
              <a:ea typeface="Microsoft JhengHei" panose="020B0604030504040204" charset="-120"/>
              <a:cs typeface="+mj-cs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913670" y="989016"/>
            <a:ext cx="9065895" cy="3987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0">
              <a:buFont typeface="Wingdings" panose="05000000000000000000" charset="0"/>
              <a:buNone/>
            </a:pPr>
            <a:r>
              <a:rPr lang="en-US" sz="2000" b="1" dirty="0">
                <a:solidFill>
                  <a:schemeClr val="tx1"/>
                </a:solidFill>
                <a:cs typeface="+mj-cs"/>
              </a:rPr>
              <a:t>“</a:t>
            </a:r>
            <a:r>
              <a:rPr lang="zh-CN" altLang="en-US" sz="2000" b="1" dirty="0">
                <a:solidFill>
                  <a:schemeClr val="tx1"/>
                </a:solidFill>
                <a:cs typeface="+mj-cs"/>
              </a:rPr>
              <a:t>刚才</a:t>
            </a:r>
            <a:r>
              <a:rPr lang="en-US" sz="2000" b="1" dirty="0">
                <a:solidFill>
                  <a:schemeClr val="tx1"/>
                </a:solidFill>
                <a:cs typeface="+mj-cs"/>
              </a:rPr>
              <a:t>” is a noun that refers to </a:t>
            </a:r>
            <a:r>
              <a:rPr lang="en-US" sz="2000" b="1" dirty="0">
                <a:solidFill>
                  <a:srgbClr val="FF0000"/>
                </a:solidFill>
                <a:cs typeface="+mj-cs"/>
              </a:rPr>
              <a:t>the time shortly </a:t>
            </a:r>
            <a:r>
              <a:rPr lang="en-US" sz="2000" b="1" dirty="0">
                <a:solidFill>
                  <a:schemeClr val="tx1"/>
                </a:solidFill>
                <a:cs typeface="+mj-cs"/>
              </a:rPr>
              <a:t>before the act of speaking. </a:t>
            </a:r>
            <a:endParaRPr lang="en-US" altLang="zh-CN" sz="2000" b="1" dirty="0" smtClean="0">
              <a:solidFill>
                <a:schemeClr val="tx1"/>
              </a:solidFill>
              <a:cs typeface="+mj-cs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031240" y="1685290"/>
            <a:ext cx="9853930" cy="31857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571500" indent="-571500" algn="l">
              <a:lnSpc>
                <a:spcPct val="60000"/>
              </a:lnSpc>
              <a:spcBef>
                <a:spcPts val="1000"/>
              </a:spcBef>
              <a:buFont typeface="Wingdings" panose="05000000000000000000" charset="0"/>
              <a:buChar char=""/>
            </a:pPr>
            <a:r>
              <a:rPr lang="en-US" altLang="zh-CN" sz="36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Q</a:t>
            </a:r>
            <a:r>
              <a:rPr lang="zh-CN" altLang="en-US" sz="36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：你知道王朋在哪儿吗？</a:t>
            </a:r>
            <a:endParaRPr lang="zh-CN" altLang="zh-TW" sz="3600" b="1" dirty="0" smtClean="0">
              <a:solidFill>
                <a:schemeClr val="tx1"/>
              </a:solidFill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  <a:p>
            <a:pPr algn="l">
              <a:lnSpc>
                <a:spcPct val="60000"/>
              </a:lnSpc>
              <a:spcBef>
                <a:spcPts val="1000"/>
              </a:spcBef>
              <a:buFont typeface="Arial" panose="020B0604020202020204" pitchFamily="34" charset="0"/>
            </a:pPr>
            <a:endParaRPr lang="zh-CN" altLang="zh-TW" sz="3600" b="1" dirty="0" smtClean="0">
              <a:solidFill>
                <a:schemeClr val="tx1"/>
              </a:solidFill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  <a:p>
            <a:pPr indent="0" algn="l">
              <a:lnSpc>
                <a:spcPct val="60000"/>
              </a:lnSpc>
              <a:spcBef>
                <a:spcPts val="1000"/>
              </a:spcBef>
              <a:buFont typeface="Wingdings" panose="05000000000000000000" charset="0"/>
              <a:buNone/>
            </a:pPr>
            <a:r>
              <a:rPr lang="zh-CN" altLang="zh-HK" sz="36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     </a:t>
            </a:r>
            <a:r>
              <a:rPr lang="en-US" altLang="zh-CN" sz="36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A</a:t>
            </a:r>
            <a:r>
              <a:rPr lang="zh-CN" altLang="en-US" sz="36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：</a:t>
            </a:r>
            <a:r>
              <a:rPr lang="zh-CN" altLang="zh-HK" sz="36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他</a:t>
            </a:r>
            <a:r>
              <a:rPr lang="zh-CN" altLang="zh-HK" sz="3600" b="1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刚才</a:t>
            </a:r>
            <a:r>
              <a:rPr lang="zh-CN" altLang="zh-HK" sz="36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在这儿，我不知道他去哪儿了</a:t>
            </a:r>
            <a:r>
              <a:rPr lang="zh-HK" altLang="en-US" sz="36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。</a:t>
            </a:r>
            <a:endParaRPr lang="zh-HK" altLang="en-US" sz="3600" b="1" dirty="0" smtClean="0">
              <a:solidFill>
                <a:schemeClr val="tx1"/>
              </a:solidFill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  <a:p>
            <a:pPr marL="457200" indent="-457200" algn="l">
              <a:lnSpc>
                <a:spcPct val="60000"/>
              </a:lnSpc>
              <a:spcBef>
                <a:spcPts val="1000"/>
              </a:spcBef>
              <a:buFont typeface="Arial" panose="020B0604020202020204" pitchFamily="34" charset="0"/>
              <a:buAutoNum type="arabicParenR" startAt="3"/>
            </a:pPr>
            <a:endParaRPr lang="zh-TW" altLang="en-US" sz="3600" b="1" dirty="0" smtClean="0">
              <a:solidFill>
                <a:schemeClr val="tx1"/>
              </a:solidFill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  <a:p>
            <a:pPr marL="571500" indent="-571500" algn="l">
              <a:lnSpc>
                <a:spcPct val="60000"/>
              </a:lnSpc>
              <a:spcBef>
                <a:spcPts val="1000"/>
              </a:spcBef>
              <a:buFont typeface="Wingdings" panose="05000000000000000000" charset="0"/>
              <a:buChar char=""/>
            </a:pPr>
            <a:r>
              <a:rPr lang="zh-CN" altLang="en-US" sz="3600" b="1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</a:rPr>
              <a:t>弟弟</a:t>
            </a:r>
            <a:r>
              <a:rPr lang="zh-CN" altLang="en-US" sz="3600" b="1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</a:rPr>
              <a:t>刚才</a:t>
            </a:r>
            <a:r>
              <a:rPr lang="zh-CN" altLang="en-US" sz="3600" b="1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</a:rPr>
              <a:t>吃了十五个饺子，喝了两碗酸辣汤。</a:t>
            </a:r>
            <a:endParaRPr lang="zh-CN" altLang="en-US" sz="3600" b="1">
              <a:solidFill>
                <a:schemeClr val="tx1"/>
              </a:solidFill>
              <a:latin typeface="Microsoft JhengHei" panose="020B0604030504040204" charset="-120"/>
              <a:ea typeface="Microsoft JhengHei" panose="020B0604030504040204" charset="-120"/>
            </a:endParaRPr>
          </a:p>
          <a:p>
            <a:pPr marL="571500" indent="-571500" algn="l">
              <a:lnSpc>
                <a:spcPct val="60000"/>
              </a:lnSpc>
              <a:spcBef>
                <a:spcPts val="1000"/>
              </a:spcBef>
              <a:buFont typeface="Wingdings" panose="05000000000000000000" charset="0"/>
              <a:buChar char=""/>
            </a:pPr>
            <a:endParaRPr lang="zh-CN" altLang="en-US" sz="3600" b="1">
              <a:solidFill>
                <a:schemeClr val="tx1"/>
              </a:solidFill>
              <a:latin typeface="Microsoft JhengHei" panose="020B0604030504040204" charset="-120"/>
              <a:ea typeface="Microsoft JhengHei" panose="020B0604030504040204" charset="-120"/>
            </a:endParaRPr>
          </a:p>
          <a:p>
            <a:pPr indent="0" algn="l">
              <a:lnSpc>
                <a:spcPct val="60000"/>
              </a:lnSpc>
              <a:spcBef>
                <a:spcPts val="1000"/>
              </a:spcBef>
              <a:buFont typeface="Wingdings" panose="05000000000000000000" charset="0"/>
              <a:buNone/>
            </a:pPr>
            <a:endParaRPr lang="zh-CN" altLang="en-US" sz="3600" b="1">
              <a:solidFill>
                <a:schemeClr val="tx1"/>
              </a:solidFill>
              <a:latin typeface="Microsoft JhengHei" panose="020B0604030504040204" charset="-120"/>
              <a:ea typeface="Microsoft JhengHei" panose="020B0604030504040204" charset="-120"/>
            </a:endParaRPr>
          </a:p>
        </p:txBody>
      </p:sp>
      <p:pic>
        <p:nvPicPr>
          <p:cNvPr id="6" name="图片 5" descr="beer_cup_bin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34060" y="4625975"/>
            <a:ext cx="1323975" cy="1657350"/>
          </a:xfrm>
          <a:prstGeom prst="rect">
            <a:avLst/>
          </a:prstGeom>
        </p:spPr>
      </p:pic>
      <p:pic>
        <p:nvPicPr>
          <p:cNvPr id="7" name="图片 6" descr="yajirushi06_gunyagunya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9735" y="5042535"/>
            <a:ext cx="1341120" cy="617220"/>
          </a:xfrm>
          <a:prstGeom prst="rect">
            <a:avLst/>
          </a:prstGeom>
        </p:spPr>
      </p:pic>
      <p:pic>
        <p:nvPicPr>
          <p:cNvPr id="8" name="图片 7" descr="himan_beer_para_ma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0855" y="4043680"/>
            <a:ext cx="1751965" cy="2239645"/>
          </a:xfrm>
          <a:prstGeom prst="rect">
            <a:avLst/>
          </a:prstGeom>
        </p:spPr>
      </p:pic>
      <p:sp>
        <p:nvSpPr>
          <p:cNvPr id="25" name="文本框 24"/>
          <p:cNvSpPr txBox="1"/>
          <p:nvPr/>
        </p:nvSpPr>
        <p:spPr>
          <a:xfrm>
            <a:off x="6052820" y="5014595"/>
            <a:ext cx="5783580" cy="6451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571500" indent="-571500" algn="l">
              <a:buFont typeface="Wingdings" panose="05000000000000000000" charset="0"/>
              <a:buChar char=""/>
            </a:pPr>
            <a:r>
              <a:rPr lang="zh-CN" sz="36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小吴</a:t>
            </a:r>
            <a:r>
              <a:rPr lang="zh-CN" sz="3600" b="1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刚才</a:t>
            </a:r>
            <a:r>
              <a:rPr lang="zh-CN" sz="36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喝了两瓶啤酒。</a:t>
            </a:r>
            <a:endParaRPr lang="en-US" altLang="zh-CN" sz="3600" b="1" dirty="0" smtClean="0">
              <a:solidFill>
                <a:schemeClr val="tx1"/>
              </a:solidFill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</p:txBody>
      </p:sp>
      <p:pic>
        <p:nvPicPr>
          <p:cNvPr id="10" name="图片 9" descr="beer_cup_bin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89760" y="4625975"/>
            <a:ext cx="1323975" cy="1657350"/>
          </a:xfrm>
          <a:prstGeom prst="rect">
            <a:avLst/>
          </a:prstGeom>
        </p:spPr>
      </p:pic>
      <p:sp>
        <p:nvSpPr>
          <p:cNvPr id="21" name="文本框 20"/>
          <p:cNvSpPr txBox="1"/>
          <p:nvPr/>
        </p:nvSpPr>
        <p:spPr>
          <a:xfrm>
            <a:off x="7068185" y="4257675"/>
            <a:ext cx="4523105" cy="968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/>
            <a:r>
              <a:rPr lang="en-US" sz="2800" dirty="0" smtClean="0">
                <a:latin typeface="+mj-ea"/>
                <a:ea typeface="+mj-ea"/>
                <a:sym typeface="+mn-ea"/>
              </a:rPr>
              <a:t>wú                             píjiǔ</a:t>
            </a:r>
            <a:r>
              <a:rPr lang="zh-TW" altLang="en-US" sz="5700" dirty="0" smtClean="0">
                <a:latin typeface="+mj-ea"/>
                <a:ea typeface="+mj-ea"/>
                <a:sym typeface="+mn-ea"/>
              </a:rPr>
              <a:t>  </a:t>
            </a:r>
            <a:endParaRPr lang="en-US" altLang="zh-CN" sz="24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294545" y="528641"/>
            <a:ext cx="227838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dirty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3c</a:t>
            </a:r>
            <a:r>
              <a:rPr lang="en-US" altLang="zh-TW" sz="2400" b="1" dirty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. </a:t>
            </a:r>
            <a:r>
              <a:rPr lang="en-US" altLang="zh-TW" sz="2400" b="1" dirty="0">
                <a:solidFill>
                  <a:srgbClr val="4C0342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 </a:t>
            </a:r>
            <a:r>
              <a:rPr lang="en-US" altLang="zh-TW" sz="2400" b="1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 </a:t>
            </a:r>
            <a:r>
              <a:rPr lang="zh-CN" altLang="en-US" sz="2400" b="1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刚 </a:t>
            </a:r>
            <a:r>
              <a:rPr lang="en-US" altLang="zh-CN" sz="2400" b="1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vs. </a:t>
            </a:r>
            <a:r>
              <a:rPr lang="zh-CN" sz="2400" b="1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刚才</a:t>
            </a:r>
            <a:endParaRPr lang="zh-CN" sz="2400" b="1" dirty="0" smtClean="0">
              <a:solidFill>
                <a:srgbClr val="FF0000"/>
              </a:solidFill>
              <a:latin typeface="Microsoft JhengHei" panose="020B0604030504040204" charset="-120"/>
              <a:ea typeface="Microsoft JhengHei" panose="020B0604030504040204" charset="-120"/>
              <a:cs typeface="+mj-cs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913670" y="989016"/>
            <a:ext cx="9385935" cy="10147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tx1"/>
                </a:solidFill>
                <a:cs typeface="+mj-cs"/>
              </a:rPr>
              <a:t>Unlike “</a:t>
            </a:r>
            <a:r>
              <a:rPr lang="zh-CN" altLang="en-US" sz="2000" b="1" dirty="0">
                <a:solidFill>
                  <a:srgbClr val="FF0000"/>
                </a:solidFill>
                <a:cs typeface="+mj-cs"/>
              </a:rPr>
              <a:t>刚才</a:t>
            </a:r>
            <a:r>
              <a:rPr lang="en-US" sz="2000" b="1" dirty="0">
                <a:solidFill>
                  <a:schemeClr val="tx1"/>
                </a:solidFill>
                <a:cs typeface="+mj-cs"/>
              </a:rPr>
              <a:t>”,“</a:t>
            </a:r>
            <a:r>
              <a:rPr lang="zh-CN" altLang="en-US" sz="2000" b="1" dirty="0">
                <a:solidFill>
                  <a:schemeClr val="tx1"/>
                </a:solidFill>
                <a:cs typeface="+mj-cs"/>
              </a:rPr>
              <a:t>刚</a:t>
            </a:r>
            <a:r>
              <a:rPr lang="en-US" sz="2000" b="1" dirty="0">
                <a:solidFill>
                  <a:schemeClr val="tx1"/>
                </a:solidFill>
                <a:cs typeface="+mj-cs"/>
              </a:rPr>
              <a:t>” cannot be followed by the negation words “</a:t>
            </a:r>
            <a:r>
              <a:rPr lang="zh-CN" altLang="en-US" sz="2000" b="1" dirty="0">
                <a:solidFill>
                  <a:srgbClr val="00B050"/>
                </a:solidFill>
                <a:cs typeface="+mj-cs"/>
              </a:rPr>
              <a:t>不</a:t>
            </a:r>
            <a:r>
              <a:rPr lang="en-US" sz="2000" b="1" dirty="0">
                <a:solidFill>
                  <a:schemeClr val="tx1"/>
                </a:solidFill>
                <a:cs typeface="+mj-cs"/>
              </a:rPr>
              <a:t>” or “</a:t>
            </a:r>
            <a:r>
              <a:rPr lang="zh-CN" altLang="en-US" sz="2000" b="1" dirty="0">
                <a:solidFill>
                  <a:srgbClr val="00B050"/>
                </a:solidFill>
                <a:cs typeface="+mj-cs"/>
              </a:rPr>
              <a:t>没</a:t>
            </a:r>
            <a:r>
              <a:rPr lang="en-US" sz="2000" b="1" dirty="0">
                <a:solidFill>
                  <a:schemeClr val="tx1"/>
                </a:solidFill>
                <a:cs typeface="+mj-cs"/>
              </a:rPr>
              <a:t>”.</a:t>
            </a:r>
            <a:endParaRPr lang="en-US" sz="2000" b="1" dirty="0">
              <a:solidFill>
                <a:schemeClr val="tx1"/>
              </a:solidFill>
              <a:cs typeface="+mj-cs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b="1" dirty="0" smtClean="0">
                <a:solidFill>
                  <a:schemeClr val="tx1"/>
                </a:solidFill>
                <a:cs typeface="+mj-cs"/>
              </a:rPr>
              <a:t>A sentence that include “</a:t>
            </a:r>
            <a:r>
              <a:rPr lang="zh-CN" altLang="en-US" sz="2000" b="1" dirty="0" smtClean="0">
                <a:solidFill>
                  <a:srgbClr val="FF0000"/>
                </a:solidFill>
                <a:cs typeface="+mj-cs"/>
              </a:rPr>
              <a:t>刚才</a:t>
            </a:r>
            <a:r>
              <a:rPr lang="en-US" altLang="zh-CN" sz="2000" b="1" dirty="0" smtClean="0">
                <a:solidFill>
                  <a:schemeClr val="tx1"/>
                </a:solidFill>
                <a:cs typeface="+mj-cs"/>
              </a:rPr>
              <a:t>” often ends with “</a:t>
            </a:r>
            <a:r>
              <a:rPr lang="zh-CN" altLang="en-US" sz="2000" b="1" dirty="0" smtClean="0">
                <a:solidFill>
                  <a:srgbClr val="00B050"/>
                </a:solidFill>
                <a:cs typeface="+mj-cs"/>
              </a:rPr>
              <a:t>了</a:t>
            </a:r>
            <a:r>
              <a:rPr lang="en-US" altLang="zh-CN" sz="2000" b="1" dirty="0" smtClean="0">
                <a:solidFill>
                  <a:schemeClr val="tx1"/>
                </a:solidFill>
                <a:cs typeface="+mj-cs"/>
              </a:rPr>
              <a:t>”, </a:t>
            </a:r>
            <a:endParaRPr lang="en-US" altLang="zh-CN" sz="2000" b="1" dirty="0" smtClean="0">
              <a:solidFill>
                <a:schemeClr val="tx1"/>
              </a:solidFill>
              <a:cs typeface="+mj-cs"/>
            </a:endParaRPr>
          </a:p>
          <a:p>
            <a:pPr indent="0">
              <a:buFont typeface="Arial" panose="020B0604020202020204" pitchFamily="34" charset="0"/>
              <a:buNone/>
            </a:pPr>
            <a:r>
              <a:rPr lang="en-US" altLang="zh-CN" sz="2000" b="1" dirty="0" smtClean="0">
                <a:solidFill>
                  <a:schemeClr val="tx1"/>
                </a:solidFill>
                <a:cs typeface="+mj-cs"/>
              </a:rPr>
              <a:t>     but a sentence including “</a:t>
            </a:r>
            <a:r>
              <a:rPr lang="zh-CN" altLang="en-US" sz="2000" b="1" dirty="0" smtClean="0">
                <a:solidFill>
                  <a:schemeClr val="tx1"/>
                </a:solidFill>
                <a:cs typeface="+mj-cs"/>
              </a:rPr>
              <a:t>刚</a:t>
            </a:r>
            <a:r>
              <a:rPr lang="en-US" altLang="zh-CN" sz="2000" b="1" dirty="0" smtClean="0">
                <a:solidFill>
                  <a:schemeClr val="tx1"/>
                </a:solidFill>
                <a:cs typeface="+mj-cs"/>
              </a:rPr>
              <a:t>” cannot have “</a:t>
            </a:r>
            <a:r>
              <a:rPr lang="zh-CN" altLang="en-US" sz="2000" b="1" dirty="0" smtClean="0">
                <a:solidFill>
                  <a:schemeClr val="tx1"/>
                </a:solidFill>
                <a:cs typeface="+mj-cs"/>
              </a:rPr>
              <a:t>了</a:t>
            </a:r>
            <a:r>
              <a:rPr lang="en-US" altLang="zh-CN" sz="2000" b="1" dirty="0" smtClean="0">
                <a:solidFill>
                  <a:schemeClr val="tx1"/>
                </a:solidFill>
                <a:cs typeface="+mj-cs"/>
              </a:rPr>
              <a:t>” at the end.</a:t>
            </a:r>
            <a:endParaRPr lang="en-US" altLang="zh-CN" sz="2000" b="1" dirty="0" smtClean="0">
              <a:solidFill>
                <a:schemeClr val="tx1"/>
              </a:solidFill>
              <a:cs typeface="+mj-cs"/>
            </a:endParaRPr>
          </a:p>
        </p:txBody>
      </p:sp>
      <p:pic>
        <p:nvPicPr>
          <p:cNvPr id="3" name="图片 2" descr="onaka_heru_woman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51355" y="2576195"/>
            <a:ext cx="1953260" cy="2205355"/>
          </a:xfrm>
          <a:prstGeom prst="rect">
            <a:avLst/>
          </a:prstGeom>
        </p:spPr>
      </p:pic>
      <p:sp>
        <p:nvSpPr>
          <p:cNvPr id="25" name="文本框 24"/>
          <p:cNvSpPr txBox="1"/>
          <p:nvPr/>
        </p:nvSpPr>
        <p:spPr>
          <a:xfrm>
            <a:off x="1280795" y="5160010"/>
            <a:ext cx="4271010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571500" indent="-571500" algn="l">
              <a:buFont typeface="Wingdings" panose="05000000000000000000" charset="0"/>
              <a:buChar char=""/>
            </a:pPr>
            <a:r>
              <a:rPr lang="zh-CN" sz="36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我饿了，</a:t>
            </a:r>
            <a:endParaRPr lang="zh-CN" sz="3600" b="1" dirty="0" smtClean="0">
              <a:solidFill>
                <a:schemeClr val="tx1"/>
              </a:solidFill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  <a:p>
            <a:pPr indent="0" algn="l">
              <a:buFont typeface="Wingdings" panose="05000000000000000000" charset="0"/>
              <a:buNone/>
            </a:pPr>
            <a:r>
              <a:rPr lang="en-US" altLang="zh-CN" sz="36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     _______________</a:t>
            </a:r>
            <a:r>
              <a:rPr lang="zh-CN" altLang="en-US" sz="36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。</a:t>
            </a:r>
            <a:endParaRPr lang="zh-CN" altLang="en-US" sz="3600" b="1" dirty="0" smtClean="0">
              <a:solidFill>
                <a:schemeClr val="tx1"/>
              </a:solidFill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951355" y="5713730"/>
            <a:ext cx="308419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sz="3600" b="1" dirty="0" smtClean="0">
                <a:solidFill>
                  <a:schemeClr val="accent5">
                    <a:lumMod val="25000"/>
                  </a:schemeClr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我</a:t>
            </a:r>
            <a:r>
              <a:rPr lang="zh-CN" sz="3600" b="1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刚才</a:t>
            </a:r>
            <a:r>
              <a:rPr lang="zh-CN" sz="3600" b="1" dirty="0" smtClean="0">
                <a:solidFill>
                  <a:srgbClr val="00B05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没</a:t>
            </a:r>
            <a:r>
              <a:rPr lang="zh-CN" sz="3600" b="1" dirty="0" smtClean="0">
                <a:solidFill>
                  <a:schemeClr val="accent5">
                    <a:lumMod val="25000"/>
                  </a:schemeClr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吃饭</a:t>
            </a:r>
            <a:endParaRPr lang="zh-CN" altLang="zh-CN" sz="3600" b="1" dirty="0" smtClean="0">
              <a:solidFill>
                <a:schemeClr val="accent5">
                  <a:lumMod val="25000"/>
                </a:schemeClr>
              </a:solidFill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6381750" y="5160010"/>
            <a:ext cx="4664710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571500" indent="-571500">
              <a:buFont typeface="Wingdings" panose="05000000000000000000" charset="0"/>
              <a:buChar char=""/>
            </a:pPr>
            <a:r>
              <a:rPr lang="zh-CN" sz="3600" b="1" dirty="0" smtClean="0">
                <a:solidFill>
                  <a:schemeClr val="accent5">
                    <a:lumMod val="25000"/>
                  </a:schemeClr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这个小男孩儿</a:t>
            </a:r>
            <a:r>
              <a:rPr lang="zh-CN" sz="3600" b="1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刚才</a:t>
            </a:r>
            <a:r>
              <a:rPr lang="zh-CN" sz="3600" b="1" dirty="0" smtClean="0">
                <a:solidFill>
                  <a:schemeClr val="accent5">
                    <a:lumMod val="25000"/>
                  </a:schemeClr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去图书馆</a:t>
            </a:r>
            <a:r>
              <a:rPr lang="zh-CN" sz="3600" b="1" dirty="0" smtClean="0">
                <a:solidFill>
                  <a:srgbClr val="00B05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了</a:t>
            </a:r>
            <a:r>
              <a:rPr lang="zh-CN" sz="3600" b="1" dirty="0" smtClean="0">
                <a:solidFill>
                  <a:schemeClr val="accent5">
                    <a:lumMod val="25000"/>
                  </a:schemeClr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。</a:t>
            </a:r>
            <a:endParaRPr lang="zh-CN" altLang="zh-CN" sz="3600" b="1" dirty="0" smtClean="0">
              <a:solidFill>
                <a:schemeClr val="accent5">
                  <a:lumMod val="25000"/>
                </a:schemeClr>
              </a:solidFill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</p:txBody>
      </p:sp>
      <p:pic>
        <p:nvPicPr>
          <p:cNvPr id="10" name="图片 9" descr="tatemono_tosyoka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5490" y="2576195"/>
            <a:ext cx="2896870" cy="2205990"/>
          </a:xfrm>
          <a:prstGeom prst="rect">
            <a:avLst/>
          </a:prstGeom>
        </p:spPr>
      </p:pic>
      <p:pic>
        <p:nvPicPr>
          <p:cNvPr id="12" name="图片 11" descr="walking1_boy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5835650" y="3119755"/>
            <a:ext cx="1143635" cy="1525905"/>
          </a:xfrm>
          <a:prstGeom prst="rect">
            <a:avLst/>
          </a:prstGeom>
        </p:spPr>
      </p:pic>
      <p:pic>
        <p:nvPicPr>
          <p:cNvPr id="14" name="图片 13" descr="walking1_boy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7971790" y="3119755"/>
            <a:ext cx="1143635" cy="15259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152083 0.000000 " pathEditMode="relative" ptsTypes="">
                                      <p:cBhvr>
                                        <p:cTn id="2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152083 0.000000 " pathEditMode="relative" ptsTypes="">
                                      <p:cBhvr>
                                        <p:cTn id="3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3801745" y="1082675"/>
            <a:ext cx="458787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sz="4400" b="1">
                <a:latin typeface="+mj-ea"/>
                <a:ea typeface="+mj-ea"/>
              </a:rPr>
              <a:t>判断题</a:t>
            </a:r>
            <a:r>
              <a:rPr lang="zh-CN" altLang="en-US" sz="4400" b="1">
                <a:latin typeface="+mj-ea"/>
                <a:ea typeface="+mj-ea"/>
                <a:sym typeface="+mn-ea"/>
              </a:rPr>
              <a:t> </a:t>
            </a:r>
            <a:r>
              <a:rPr lang="en-US" altLang="zh-CN" sz="3200" b="1">
                <a:latin typeface="+mj-ea"/>
                <a:ea typeface="+mj-ea"/>
                <a:sym typeface="+mn-ea"/>
              </a:rPr>
              <a:t>- </a:t>
            </a:r>
            <a:r>
              <a:rPr lang="en-US" altLang="zh-CN" sz="3200" b="1" i="1">
                <a:latin typeface="Calibri" panose="020F0502020204030204" charset="0"/>
                <a:ea typeface="+mj-ea"/>
                <a:sym typeface="+mn-ea"/>
              </a:rPr>
              <a:t>True / False</a:t>
            </a:r>
            <a:endParaRPr lang="en-US" altLang="zh-CN" sz="4400" b="1">
              <a:latin typeface="+mj-ea"/>
              <a:ea typeface="+mj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133090" y="753110"/>
            <a:ext cx="32766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/>
              <a:t>     pàndu</a:t>
            </a:r>
            <a:r>
              <a:rPr lang="en-US" altLang="zh-CN" sz="2800">
                <a:sym typeface="+mn-ea"/>
              </a:rPr>
              <a:t>àn</a:t>
            </a:r>
            <a:r>
              <a:rPr lang="en-US" altLang="zh-CN" sz="2800"/>
              <a:t> tí</a:t>
            </a:r>
            <a:endParaRPr lang="en-US" altLang="zh-CN" sz="2800"/>
          </a:p>
        </p:txBody>
      </p:sp>
      <p:sp>
        <p:nvSpPr>
          <p:cNvPr id="4" name="文本框 3"/>
          <p:cNvSpPr txBox="1"/>
          <p:nvPr/>
        </p:nvSpPr>
        <p:spPr>
          <a:xfrm>
            <a:off x="478155" y="1607820"/>
            <a:ext cx="10939145" cy="4742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80000"/>
              </a:lnSpc>
            </a:pPr>
            <a:r>
              <a:rPr lang="zh-CN" altLang="ja-JP" sz="2800" b="1" dirty="0"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① （  ）</a:t>
            </a:r>
            <a:r>
              <a:rPr lang="zh-CN" altLang="en-US" sz="2800" b="1" dirty="0"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他们刚才走了四天。</a:t>
            </a:r>
            <a:endParaRPr lang="zh-CN" sz="2800" b="1" dirty="0"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  <a:p>
            <a:pPr>
              <a:lnSpc>
                <a:spcPct val="180000"/>
              </a:lnSpc>
            </a:pPr>
            <a:r>
              <a:rPr lang="zh-CN" altLang="ja-JP" sz="2800" b="1" dirty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②</a:t>
            </a:r>
            <a:r>
              <a:rPr lang="zh-CN" altLang="ja-JP" sz="2800" b="1" dirty="0"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 （  ）我刚来布尔诺一个星期</a:t>
            </a:r>
            <a:r>
              <a:rPr lang="zh-CN" altLang="ja-JP" sz="2800" b="1" dirty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。</a:t>
            </a:r>
            <a:endParaRPr lang="zh-CN" sz="2800" b="1" dirty="0">
              <a:solidFill>
                <a:schemeClr val="tx1"/>
              </a:solidFill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  <a:p>
            <a:pPr>
              <a:lnSpc>
                <a:spcPct val="180000"/>
              </a:lnSpc>
            </a:pPr>
            <a:r>
              <a:rPr lang="zh-CN" sz="2800" b="1" dirty="0"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③</a:t>
            </a:r>
            <a:r>
              <a:rPr lang="zh-CN" altLang="ja-JP" sz="2800" b="1" dirty="0"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 （  ）</a:t>
            </a:r>
            <a:r>
              <a:rPr lang="en-US" altLang="zh-CN" sz="2800" b="1" dirty="0"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Q</a:t>
            </a:r>
            <a:r>
              <a:rPr lang="zh-CN" altLang="en-US" sz="2800" b="1" dirty="0"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：</a:t>
            </a:r>
            <a:r>
              <a:rPr lang="zh-CN" altLang="ja-JP" sz="2800" b="1" dirty="0"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你刚为什么不说？</a:t>
            </a:r>
            <a:endParaRPr lang="zh-CN" sz="2800" b="1" dirty="0"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  <a:p>
            <a:pPr>
              <a:lnSpc>
                <a:spcPct val="180000"/>
              </a:lnSpc>
            </a:pPr>
            <a:r>
              <a:rPr lang="zh-CN" altLang="ja-JP" sz="2800" b="1" dirty="0"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     （  ）</a:t>
            </a:r>
            <a:r>
              <a:rPr lang="en-US" altLang="zh-CN" sz="2800" b="1" dirty="0"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A</a:t>
            </a:r>
            <a:r>
              <a:rPr lang="zh-CN" altLang="en-US" sz="2800" b="1" dirty="0"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：我刚不想说</a:t>
            </a:r>
            <a:r>
              <a:rPr lang="zh-CN" sz="2800" b="1" dirty="0"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。</a:t>
            </a:r>
            <a:endParaRPr lang="zh-CN" altLang="en-US" sz="2800" b="1" dirty="0"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  <a:p>
            <a:pPr>
              <a:lnSpc>
                <a:spcPct val="180000"/>
              </a:lnSpc>
            </a:pPr>
            <a:r>
              <a:rPr lang="zh-CN" altLang="ja-JP" sz="2800" b="1" dirty="0"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④ （  ）</a:t>
            </a:r>
            <a:r>
              <a:rPr lang="en-US" altLang="zh-CN" sz="2800" b="1" dirty="0"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Q</a:t>
            </a:r>
            <a:r>
              <a:rPr lang="zh-CN" altLang="en-US" sz="2800" b="1" dirty="0"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：明天的考试你刚开始准备了吗？</a:t>
            </a:r>
            <a:endParaRPr lang="zh-CN" altLang="en-US" sz="2800" b="1" dirty="0"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  <a:p>
            <a:pPr>
              <a:lnSpc>
                <a:spcPct val="180000"/>
              </a:lnSpc>
            </a:pPr>
            <a:r>
              <a:rPr lang="zh-CN" altLang="ja-JP" sz="2800" b="1" dirty="0"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     （  ）</a:t>
            </a:r>
            <a:r>
              <a:rPr lang="en-US" altLang="zh-CN" sz="2800" b="1" dirty="0"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A</a:t>
            </a:r>
            <a:r>
              <a:rPr lang="zh-CN" altLang="en-US" sz="2800" b="1" dirty="0">
                <a:latin typeface="Microsoft JhengHei" panose="020B0604030504040204" charset="-120"/>
                <a:ea typeface="宋体" panose="02010600030101010101" pitchFamily="2" charset="-122"/>
                <a:sym typeface="+mn-ea"/>
              </a:rPr>
              <a:t>：</a:t>
            </a:r>
            <a:r>
              <a:rPr lang="zh-CN" altLang="ja-JP" sz="2800" b="1" dirty="0"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刚开始准备了</a:t>
            </a:r>
            <a:r>
              <a:rPr lang="zh-CN" altLang="en-US" sz="2800" b="1" dirty="0"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。</a:t>
            </a:r>
            <a:endParaRPr lang="zh-CN" altLang="en-US" sz="2800" b="1" dirty="0"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</p:txBody>
      </p:sp>
      <p:sp>
        <p:nvSpPr>
          <p:cNvPr id="9" name="椭圆 8"/>
          <p:cNvSpPr/>
          <p:nvPr/>
        </p:nvSpPr>
        <p:spPr>
          <a:xfrm>
            <a:off x="1361440" y="2781935"/>
            <a:ext cx="251460" cy="25146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乘号 9"/>
          <p:cNvSpPr/>
          <p:nvPr/>
        </p:nvSpPr>
        <p:spPr>
          <a:xfrm>
            <a:off x="1268730" y="1901825"/>
            <a:ext cx="436880" cy="553720"/>
          </a:xfrm>
          <a:prstGeom prst="mathMultiply">
            <a:avLst/>
          </a:prstGeom>
          <a:solidFill>
            <a:srgbClr val="FF000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1" name="直接连接符 10"/>
          <p:cNvCxnSpPr/>
          <p:nvPr/>
        </p:nvCxnSpPr>
        <p:spPr>
          <a:xfrm>
            <a:off x="2635250" y="2418715"/>
            <a:ext cx="705485" cy="508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箭头连接符 11"/>
          <p:cNvCxnSpPr/>
          <p:nvPr/>
        </p:nvCxnSpPr>
        <p:spPr>
          <a:xfrm>
            <a:off x="5121275" y="2178685"/>
            <a:ext cx="604520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框 12"/>
          <p:cNvSpPr txBox="1"/>
          <p:nvPr/>
        </p:nvSpPr>
        <p:spPr>
          <a:xfrm>
            <a:off x="5725795" y="1901825"/>
            <a:ext cx="32778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buFont typeface="Arial" panose="020B0604020202020204" pitchFamily="34" charset="0"/>
              <a:buNone/>
            </a:pPr>
            <a:r>
              <a:rPr lang="en-US" altLang="zh-CN" sz="2800" b="1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zh-CN" altLang="en-US" sz="2800" b="1">
                <a:solidFill>
                  <a:schemeClr val="accent5">
                    <a:lumMod val="25000"/>
                  </a:schemeClr>
                </a:solidFill>
                <a:latin typeface="Microsoft JhengHei" panose="020B0604030504040204" charset="-120"/>
                <a:ea typeface="Microsoft JhengHei" panose="020B0604030504040204" charset="-120"/>
              </a:rPr>
              <a:t>他们</a:t>
            </a:r>
            <a:r>
              <a:rPr lang="zh-CN" altLang="en-US" sz="2800" b="1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</a:rPr>
              <a:t>刚</a:t>
            </a:r>
            <a:r>
              <a:rPr lang="zh-CN" altLang="en-US" sz="2800" b="1">
                <a:solidFill>
                  <a:schemeClr val="accent5">
                    <a:lumMod val="25000"/>
                  </a:schemeClr>
                </a:solidFill>
                <a:latin typeface="Microsoft JhengHei" panose="020B0604030504040204" charset="-120"/>
                <a:ea typeface="Microsoft JhengHei" panose="020B0604030504040204" charset="-120"/>
              </a:rPr>
              <a:t>走了四天</a:t>
            </a:r>
            <a:r>
              <a:rPr lang="zh-CN" sz="2800" b="1">
                <a:solidFill>
                  <a:schemeClr val="accent5">
                    <a:lumMod val="25000"/>
                  </a:schemeClr>
                </a:solidFill>
                <a:latin typeface="Microsoft JhengHei" panose="020B0604030504040204" charset="-120"/>
                <a:ea typeface="Microsoft JhengHei" panose="020B0604030504040204" charset="-120"/>
              </a:rPr>
              <a:t>。</a:t>
            </a:r>
            <a:endParaRPr lang="zh-CN" sz="2800">
              <a:solidFill>
                <a:sysClr val="windowText" lastClr="000000"/>
              </a:solidFill>
              <a:latin typeface="Microsoft JhengHei" panose="020B0604030504040204" charset="-120"/>
              <a:ea typeface="Microsoft JhengHei" panose="020B0604030504040204" charset="-120"/>
            </a:endParaRPr>
          </a:p>
        </p:txBody>
      </p:sp>
      <p:sp>
        <p:nvSpPr>
          <p:cNvPr id="14" name="乘号 13"/>
          <p:cNvSpPr/>
          <p:nvPr/>
        </p:nvSpPr>
        <p:spPr>
          <a:xfrm>
            <a:off x="1268730" y="3388995"/>
            <a:ext cx="436880" cy="553720"/>
          </a:xfrm>
          <a:prstGeom prst="mathMultiply">
            <a:avLst/>
          </a:prstGeom>
          <a:solidFill>
            <a:srgbClr val="FF000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5" name="直接连接符 14"/>
          <p:cNvCxnSpPr/>
          <p:nvPr/>
        </p:nvCxnSpPr>
        <p:spPr>
          <a:xfrm>
            <a:off x="2854325" y="3940175"/>
            <a:ext cx="38608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箭头连接符 15"/>
          <p:cNvCxnSpPr/>
          <p:nvPr/>
        </p:nvCxnSpPr>
        <p:spPr>
          <a:xfrm>
            <a:off x="5542280" y="3665855"/>
            <a:ext cx="604520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文本框 16"/>
          <p:cNvSpPr txBox="1"/>
          <p:nvPr/>
        </p:nvSpPr>
        <p:spPr>
          <a:xfrm>
            <a:off x="6202680" y="3388995"/>
            <a:ext cx="374015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buFont typeface="Arial" panose="020B0604020202020204" pitchFamily="34" charset="0"/>
              <a:buNone/>
            </a:pPr>
            <a:r>
              <a:rPr lang="en-US" altLang="zh-CN" sz="2800" b="1" dirty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zh-CN" altLang="en-US" sz="2800" b="1" dirty="0">
                <a:solidFill>
                  <a:schemeClr val="accent5">
                    <a:lumMod val="25000"/>
                  </a:schemeClr>
                </a:solidFill>
                <a:latin typeface="Microsoft JhengHei" panose="020B0604030504040204" charset="-120"/>
                <a:ea typeface="Microsoft JhengHei" panose="020B0604030504040204" charset="-120"/>
              </a:rPr>
              <a:t>你</a:t>
            </a:r>
            <a:r>
              <a:rPr lang="zh-CN" altLang="en-US" sz="2800" b="1" dirty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</a:rPr>
              <a:t>刚才</a:t>
            </a:r>
            <a:r>
              <a:rPr lang="zh-CN" altLang="en-US" sz="2800" b="1" dirty="0">
                <a:solidFill>
                  <a:schemeClr val="accent5">
                    <a:lumMod val="25000"/>
                  </a:schemeClr>
                </a:solidFill>
                <a:latin typeface="Microsoft JhengHei" panose="020B0604030504040204" charset="-120"/>
                <a:ea typeface="Microsoft JhengHei" panose="020B0604030504040204" charset="-120"/>
              </a:rPr>
              <a:t>为什么</a:t>
            </a:r>
            <a:r>
              <a:rPr lang="zh-CN" altLang="en-US" sz="2800" b="1" dirty="0">
                <a:solidFill>
                  <a:srgbClr val="00B050"/>
                </a:solidFill>
                <a:latin typeface="Microsoft JhengHei" panose="020B0604030504040204" charset="-120"/>
                <a:ea typeface="Microsoft JhengHei" panose="020B0604030504040204" charset="-120"/>
              </a:rPr>
              <a:t>不</a:t>
            </a:r>
            <a:r>
              <a:rPr lang="zh-CN" altLang="en-US" sz="2800" b="1" dirty="0">
                <a:solidFill>
                  <a:schemeClr val="accent5">
                    <a:lumMod val="25000"/>
                  </a:schemeClr>
                </a:solidFill>
                <a:latin typeface="Microsoft JhengHei" panose="020B0604030504040204" charset="-120"/>
                <a:ea typeface="Microsoft JhengHei" panose="020B0604030504040204" charset="-120"/>
              </a:rPr>
              <a:t>说</a:t>
            </a:r>
            <a:r>
              <a:rPr lang="en-US" altLang="zh-CN" sz="2800" b="1" dirty="0">
                <a:solidFill>
                  <a:schemeClr val="accent5">
                    <a:lumMod val="25000"/>
                  </a:schemeClr>
                </a:solidFill>
                <a:latin typeface="Microsoft JhengHei" panose="020B0604030504040204" charset="-120"/>
                <a:ea typeface="Microsoft JhengHei" panose="020B0604030504040204" charset="-120"/>
              </a:rPr>
              <a:t>?</a:t>
            </a:r>
            <a:endParaRPr lang="en-US" altLang="zh-CN" sz="2800" b="1" dirty="0">
              <a:solidFill>
                <a:schemeClr val="accent5">
                  <a:lumMod val="25000"/>
                </a:schemeClr>
              </a:solidFill>
              <a:latin typeface="Microsoft JhengHei" panose="020B0604030504040204" charset="-120"/>
              <a:ea typeface="Microsoft JhengHei" panose="020B0604030504040204" charset="-120"/>
            </a:endParaRPr>
          </a:p>
        </p:txBody>
      </p:sp>
      <p:sp>
        <p:nvSpPr>
          <p:cNvPr id="22" name="乘号 21"/>
          <p:cNvSpPr/>
          <p:nvPr/>
        </p:nvSpPr>
        <p:spPr>
          <a:xfrm>
            <a:off x="1268730" y="4142740"/>
            <a:ext cx="436880" cy="553720"/>
          </a:xfrm>
          <a:prstGeom prst="mathMultiply">
            <a:avLst/>
          </a:prstGeom>
          <a:solidFill>
            <a:srgbClr val="FF000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3" name="直接连接符 22"/>
          <p:cNvCxnSpPr/>
          <p:nvPr/>
        </p:nvCxnSpPr>
        <p:spPr>
          <a:xfrm flipV="1">
            <a:off x="2854325" y="4729480"/>
            <a:ext cx="335280" cy="825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箭头连接符 23"/>
          <p:cNvCxnSpPr/>
          <p:nvPr/>
        </p:nvCxnSpPr>
        <p:spPr>
          <a:xfrm flipV="1">
            <a:off x="4789170" y="4474845"/>
            <a:ext cx="454025" cy="381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文本框 24"/>
          <p:cNvSpPr txBox="1"/>
          <p:nvPr/>
        </p:nvSpPr>
        <p:spPr>
          <a:xfrm>
            <a:off x="5303520" y="4215765"/>
            <a:ext cx="416115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buFont typeface="Arial" panose="020B0604020202020204" pitchFamily="34" charset="0"/>
              <a:buNone/>
            </a:pPr>
            <a:r>
              <a:rPr lang="en-US" altLang="zh-CN" sz="2800" b="1" dirty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zh-CN" sz="2800" b="1" dirty="0">
                <a:solidFill>
                  <a:schemeClr val="accent5">
                    <a:lumMod val="25000"/>
                  </a:schemeClr>
                </a:solidFill>
                <a:latin typeface="Microsoft JhengHei" panose="020B0604030504040204" charset="-120"/>
                <a:ea typeface="Microsoft JhengHei" panose="020B0604030504040204" charset="-120"/>
              </a:rPr>
              <a:t>我</a:t>
            </a:r>
            <a:r>
              <a:rPr lang="zh-CN" sz="2800" b="1" dirty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</a:rPr>
              <a:t>刚才</a:t>
            </a:r>
            <a:r>
              <a:rPr lang="zh-CN" sz="2800" b="1" dirty="0">
                <a:solidFill>
                  <a:srgbClr val="00B050"/>
                </a:solidFill>
                <a:latin typeface="Microsoft JhengHei" panose="020B0604030504040204" charset="-120"/>
                <a:ea typeface="Microsoft JhengHei" panose="020B0604030504040204" charset="-120"/>
              </a:rPr>
              <a:t>不</a:t>
            </a:r>
            <a:r>
              <a:rPr lang="zh-CN" sz="2800" b="1" dirty="0">
                <a:solidFill>
                  <a:schemeClr val="accent5">
                    <a:lumMod val="25000"/>
                  </a:schemeClr>
                </a:solidFill>
                <a:latin typeface="Microsoft JhengHei" panose="020B0604030504040204" charset="-120"/>
                <a:ea typeface="Microsoft JhengHei" panose="020B0604030504040204" charset="-120"/>
              </a:rPr>
              <a:t>想说。</a:t>
            </a:r>
            <a:endParaRPr lang="zh-CN" sz="2800" b="1" dirty="0">
              <a:solidFill>
                <a:schemeClr val="accent5">
                  <a:lumMod val="25000"/>
                </a:schemeClr>
              </a:solidFill>
              <a:latin typeface="Microsoft JhengHei" panose="020B0604030504040204" charset="-120"/>
              <a:ea typeface="Microsoft JhengHei" panose="020B0604030504040204" charset="-120"/>
            </a:endParaRPr>
          </a:p>
        </p:txBody>
      </p:sp>
      <p:sp>
        <p:nvSpPr>
          <p:cNvPr id="26" name="乘号 25"/>
          <p:cNvSpPr/>
          <p:nvPr/>
        </p:nvSpPr>
        <p:spPr>
          <a:xfrm>
            <a:off x="1268730" y="5683885"/>
            <a:ext cx="436880" cy="553720"/>
          </a:xfrm>
          <a:prstGeom prst="mathMultiply">
            <a:avLst/>
          </a:prstGeom>
          <a:solidFill>
            <a:srgbClr val="FF000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7" name="直接连接符 26"/>
          <p:cNvCxnSpPr/>
          <p:nvPr/>
        </p:nvCxnSpPr>
        <p:spPr>
          <a:xfrm>
            <a:off x="4312285" y="6237605"/>
            <a:ext cx="476885" cy="317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接箭头连接符 27"/>
          <p:cNvCxnSpPr/>
          <p:nvPr/>
        </p:nvCxnSpPr>
        <p:spPr>
          <a:xfrm>
            <a:off x="5020310" y="5980430"/>
            <a:ext cx="604520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文本框 28"/>
          <p:cNvSpPr txBox="1"/>
          <p:nvPr/>
        </p:nvSpPr>
        <p:spPr>
          <a:xfrm>
            <a:off x="5848350" y="5719445"/>
            <a:ext cx="22402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buFont typeface="Arial" panose="020B0604020202020204" pitchFamily="34" charset="0"/>
              <a:buNone/>
            </a:pPr>
            <a:r>
              <a:rPr lang="zh-CN" altLang="en-US" sz="2800" b="1">
                <a:solidFill>
                  <a:schemeClr val="accent5">
                    <a:lumMod val="25000"/>
                  </a:schemeClr>
                </a:solidFill>
                <a:latin typeface="Microsoft JhengHei" panose="020B0604030504040204" charset="-120"/>
                <a:ea typeface="Microsoft JhengHei" panose="020B0604030504040204" charset="-120"/>
              </a:rPr>
              <a:t>刚开始准备。</a:t>
            </a:r>
            <a:endParaRPr lang="zh-CN" altLang="en-US" sz="2800" b="1">
              <a:solidFill>
                <a:schemeClr val="accent5">
                  <a:lumMod val="25000"/>
                </a:schemeClr>
              </a:solidFill>
              <a:latin typeface="Microsoft JhengHei" panose="020B0604030504040204" charset="-120"/>
              <a:ea typeface="Microsoft JhengHei" panose="020B0604030504040204" charset="-120"/>
            </a:endParaRPr>
          </a:p>
        </p:txBody>
      </p:sp>
      <p:pic>
        <p:nvPicPr>
          <p:cNvPr id="3" name="图片 2" descr="ばつ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673590" y="500380"/>
            <a:ext cx="1421130" cy="1421130"/>
          </a:xfrm>
          <a:prstGeom prst="rect">
            <a:avLst/>
          </a:prstGeom>
        </p:spPr>
      </p:pic>
      <p:pic>
        <p:nvPicPr>
          <p:cNvPr id="5" name="图片 4" descr="丸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2145" y="500380"/>
            <a:ext cx="1401445" cy="1401445"/>
          </a:xfrm>
          <a:prstGeom prst="rect">
            <a:avLst/>
          </a:prstGeom>
        </p:spPr>
      </p:pic>
      <p:cxnSp>
        <p:nvCxnSpPr>
          <p:cNvPr id="2" name="直接连接符 1"/>
          <p:cNvCxnSpPr/>
          <p:nvPr/>
        </p:nvCxnSpPr>
        <p:spPr>
          <a:xfrm flipV="1">
            <a:off x="4603750" y="5451475"/>
            <a:ext cx="416560" cy="127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乘号 17"/>
          <p:cNvSpPr/>
          <p:nvPr/>
        </p:nvSpPr>
        <p:spPr>
          <a:xfrm>
            <a:off x="1268730" y="4899025"/>
            <a:ext cx="436880" cy="553720"/>
          </a:xfrm>
          <a:prstGeom prst="mathMultiply">
            <a:avLst/>
          </a:prstGeom>
          <a:solidFill>
            <a:srgbClr val="FF000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9" name="直接箭头连接符 18"/>
          <p:cNvCxnSpPr/>
          <p:nvPr/>
        </p:nvCxnSpPr>
        <p:spPr>
          <a:xfrm>
            <a:off x="7667625" y="5175885"/>
            <a:ext cx="604520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文本框 19"/>
          <p:cNvSpPr txBox="1"/>
          <p:nvPr/>
        </p:nvSpPr>
        <p:spPr>
          <a:xfrm>
            <a:off x="8389620" y="4696460"/>
            <a:ext cx="341312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buFont typeface="Arial" panose="020B0604020202020204" pitchFamily="34" charset="0"/>
              <a:buNone/>
            </a:pPr>
            <a:r>
              <a:rPr lang="zh-CN" altLang="en-US" sz="2800" b="1" dirty="0">
                <a:solidFill>
                  <a:schemeClr val="accent5">
                    <a:lumMod val="25000"/>
                  </a:schemeClr>
                </a:solidFill>
                <a:latin typeface="Microsoft JhengHei" panose="020B0604030504040204" charset="-120"/>
                <a:ea typeface="Microsoft JhengHei" panose="020B0604030504040204" charset="-120"/>
              </a:rPr>
              <a:t>明天的考试你</a:t>
            </a:r>
            <a:endParaRPr lang="zh-CN" altLang="en-US" sz="2800" b="1" dirty="0">
              <a:solidFill>
                <a:schemeClr val="accent5">
                  <a:lumMod val="25000"/>
                </a:schemeClr>
              </a:solidFill>
              <a:latin typeface="Microsoft JhengHei" panose="020B0604030504040204" charset="-120"/>
              <a:ea typeface="Microsoft JhengHei" panose="020B0604030504040204" charset="-120"/>
            </a:endParaRPr>
          </a:p>
          <a:p>
            <a:pPr indent="0">
              <a:buFont typeface="Arial" panose="020B0604020202020204" pitchFamily="34" charset="0"/>
              <a:buNone/>
            </a:pPr>
            <a:r>
              <a:rPr lang="zh-CN" altLang="en-US" sz="2800" b="1" dirty="0">
                <a:solidFill>
                  <a:schemeClr val="accent5">
                    <a:lumMod val="25000"/>
                  </a:schemeClr>
                </a:solidFill>
                <a:latin typeface="Microsoft JhengHei" panose="020B0604030504040204" charset="-120"/>
                <a:ea typeface="Microsoft JhengHei" panose="020B0604030504040204" charset="-120"/>
              </a:rPr>
              <a:t>开始准备了</a:t>
            </a:r>
            <a:r>
              <a:rPr lang="zh-CN" altLang="en-US" sz="2800" b="1" dirty="0" smtClean="0">
                <a:solidFill>
                  <a:schemeClr val="accent5">
                    <a:lumMod val="25000"/>
                  </a:schemeClr>
                </a:solidFill>
                <a:latin typeface="Microsoft JhengHei" panose="020B0604030504040204" charset="-120"/>
                <a:ea typeface="Microsoft JhengHei" panose="020B0604030504040204" charset="-120"/>
              </a:rPr>
              <a:t>吗？</a:t>
            </a:r>
            <a:endParaRPr lang="zh-CN" altLang="en-US" sz="2800" b="1" dirty="0">
              <a:solidFill>
                <a:schemeClr val="accent5">
                  <a:lumMod val="25000"/>
                </a:schemeClr>
              </a:solidFill>
              <a:latin typeface="Microsoft JhengHei" panose="020B0604030504040204" charset="-120"/>
              <a:ea typeface="Microsoft JhengHei" panose="020B0604030504040204" charset="-120"/>
            </a:endParaRPr>
          </a:p>
        </p:txBody>
      </p:sp>
    </p:spTree>
    <p:custDataLst>
      <p:tags r:id="rId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10" grpId="0" bldLvl="0" animBg="1"/>
      <p:bldP spid="13" grpId="0"/>
      <p:bldP spid="13" grpId="1"/>
      <p:bldP spid="14" grpId="0" bldLvl="0" animBg="1"/>
      <p:bldP spid="17" grpId="0"/>
      <p:bldP spid="22" grpId="0" bldLvl="0" animBg="1"/>
      <p:bldP spid="25" grpId="0"/>
      <p:bldP spid="26" grpId="0" bldLvl="0" animBg="1"/>
      <p:bldP spid="29" grpId="0"/>
      <p:bldP spid="29" grpId="1"/>
      <p:bldP spid="18" grpId="0" bldLvl="0" animBg="1"/>
      <p:bldP spid="2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809034" y="2794868"/>
            <a:ext cx="594585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zh-TW" sz="3200" dirty="0">
                <a:solidFill>
                  <a:srgbClr val="4C0342"/>
                </a:solidFill>
              </a:rPr>
              <a:t>4a. R</a:t>
            </a:r>
            <a:r>
              <a:rPr lang="en-US" altLang="zh-HK" sz="3200" dirty="0">
                <a:solidFill>
                  <a:srgbClr val="4C0342"/>
                </a:solidFill>
              </a:rPr>
              <a:t>esultative complements (</a:t>
            </a:r>
            <a:r>
              <a:rPr lang="en-US" altLang="zh-TW" sz="3200" dirty="0">
                <a:solidFill>
                  <a:srgbClr val="4C0342"/>
                </a:solidFill>
              </a:rPr>
              <a:t>I</a:t>
            </a:r>
            <a:r>
              <a:rPr lang="en-US" altLang="zh-HK" sz="3200" dirty="0">
                <a:solidFill>
                  <a:srgbClr val="4C0342"/>
                </a:solidFill>
              </a:rPr>
              <a:t>)</a:t>
            </a:r>
            <a:endParaRPr lang="en-US" altLang="zh-HK" sz="3200" dirty="0">
              <a:solidFill>
                <a:srgbClr val="4C0342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2809034" y="4060249"/>
            <a:ext cx="5945858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zh-TW" sz="3200" dirty="0" smtClean="0">
                <a:solidFill>
                  <a:srgbClr val="4C0342"/>
                </a:solidFill>
              </a:rPr>
              <a:t>4b. </a:t>
            </a:r>
            <a:r>
              <a:rPr lang="en-US" altLang="zh-TW" sz="3200" dirty="0">
                <a:solidFill>
                  <a:srgbClr val="4C0342"/>
                </a:solidFill>
              </a:rPr>
              <a:t>R</a:t>
            </a:r>
            <a:r>
              <a:rPr lang="en-US" altLang="zh-HK" sz="3200" dirty="0">
                <a:solidFill>
                  <a:srgbClr val="4C0342"/>
                </a:solidFill>
              </a:rPr>
              <a:t>esultative complements (</a:t>
            </a:r>
            <a:r>
              <a:rPr lang="en-US" altLang="zh-TW" sz="3200" dirty="0">
                <a:solidFill>
                  <a:srgbClr val="4C0342"/>
                </a:solidFill>
              </a:rPr>
              <a:t>I</a:t>
            </a:r>
            <a:r>
              <a:rPr lang="en-US" altLang="zh-HK" sz="3200" dirty="0" smtClean="0">
                <a:solidFill>
                  <a:srgbClr val="4C0342"/>
                </a:solidFill>
              </a:rPr>
              <a:t>)</a:t>
            </a:r>
            <a:endParaRPr lang="en-US" altLang="zh-HK" sz="3200" dirty="0" smtClean="0">
              <a:solidFill>
                <a:srgbClr val="4C0342"/>
              </a:solidFill>
            </a:endParaRPr>
          </a:p>
          <a:p>
            <a:pPr lvl="0"/>
            <a:r>
              <a:rPr lang="en-US" altLang="zh-HK" sz="3200" dirty="0">
                <a:solidFill>
                  <a:srgbClr val="4C0342"/>
                </a:solidFill>
              </a:rPr>
              <a:t> </a:t>
            </a:r>
            <a:r>
              <a:rPr lang="en-US" altLang="zh-HK" sz="3200" dirty="0" smtClean="0">
                <a:solidFill>
                  <a:srgbClr val="4C0342"/>
                </a:solidFill>
              </a:rPr>
              <a:t>     </a:t>
            </a:r>
            <a:r>
              <a:rPr lang="en-US" altLang="zh-HK" sz="3200" dirty="0" smtClean="0">
                <a:solidFill>
                  <a:srgbClr val="FF0000"/>
                </a:solidFill>
              </a:rPr>
              <a:t>Negative form</a:t>
            </a:r>
            <a:endParaRPr lang="en-US" altLang="zh-HK" sz="3200" dirty="0">
              <a:solidFill>
                <a:srgbClr val="FF0000"/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1700670" y="1448669"/>
            <a:ext cx="850745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zh-TW" sz="4800" dirty="0" smtClean="0">
                <a:solidFill>
                  <a:srgbClr val="4C0342"/>
                </a:solidFill>
              </a:rPr>
              <a:t>4. </a:t>
            </a:r>
            <a:r>
              <a:rPr lang="en-US" altLang="zh-TW" sz="4800" dirty="0">
                <a:solidFill>
                  <a:srgbClr val="4C0342"/>
                </a:solidFill>
              </a:rPr>
              <a:t>R</a:t>
            </a:r>
            <a:r>
              <a:rPr lang="en-US" altLang="zh-HK" sz="4800" dirty="0">
                <a:solidFill>
                  <a:srgbClr val="4C0342"/>
                </a:solidFill>
              </a:rPr>
              <a:t>esultative complements (</a:t>
            </a:r>
            <a:r>
              <a:rPr lang="en-US" altLang="zh-TW" sz="4800" dirty="0">
                <a:solidFill>
                  <a:srgbClr val="4C0342"/>
                </a:solidFill>
              </a:rPr>
              <a:t>I</a:t>
            </a:r>
            <a:r>
              <a:rPr lang="en-US" altLang="zh-HK" sz="4800" dirty="0">
                <a:solidFill>
                  <a:srgbClr val="4C0342"/>
                </a:solidFill>
              </a:rPr>
              <a:t>)</a:t>
            </a:r>
            <a:endParaRPr lang="en-US" altLang="zh-HK" sz="4800" dirty="0">
              <a:solidFill>
                <a:srgbClr val="4C0342"/>
              </a:solidFill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551847" y="473425"/>
            <a:ext cx="594585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3200" dirty="0" smtClean="0">
                <a:solidFill>
                  <a:schemeClr val="tx2"/>
                </a:solidFill>
              </a:rPr>
              <a:t>4a. R</a:t>
            </a:r>
            <a:r>
              <a:rPr lang="en-US" altLang="zh-HK" sz="3200" dirty="0" smtClean="0">
                <a:solidFill>
                  <a:schemeClr val="tx2"/>
                </a:solidFill>
              </a:rPr>
              <a:t>esultative </a:t>
            </a:r>
            <a:r>
              <a:rPr lang="en-US" altLang="zh-HK" sz="3200" dirty="0">
                <a:solidFill>
                  <a:schemeClr val="tx2"/>
                </a:solidFill>
              </a:rPr>
              <a:t>complements </a:t>
            </a:r>
            <a:r>
              <a:rPr lang="en-US" altLang="zh-HK" sz="3200" dirty="0" smtClean="0">
                <a:solidFill>
                  <a:schemeClr val="tx2"/>
                </a:solidFill>
              </a:rPr>
              <a:t>(</a:t>
            </a:r>
            <a:r>
              <a:rPr lang="en-US" altLang="zh-TW" sz="3200" dirty="0" smtClean="0">
                <a:solidFill>
                  <a:schemeClr val="tx2"/>
                </a:solidFill>
              </a:rPr>
              <a:t>I</a:t>
            </a:r>
            <a:r>
              <a:rPr lang="en-US" altLang="zh-HK" sz="3200" dirty="0" smtClean="0">
                <a:solidFill>
                  <a:schemeClr val="tx2"/>
                </a:solidFill>
              </a:rPr>
              <a:t>)</a:t>
            </a:r>
            <a:endParaRPr lang="en-US" altLang="zh-HK" sz="3200" dirty="0">
              <a:solidFill>
                <a:schemeClr val="tx2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1276134" y="1187866"/>
            <a:ext cx="360066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HK" sz="2000" dirty="0" smtClean="0"/>
              <a:t>Denote the result of the action</a:t>
            </a:r>
            <a:endParaRPr lang="zh-HK" altLang="en-US" sz="2000" dirty="0"/>
          </a:p>
        </p:txBody>
      </p:sp>
      <p:sp>
        <p:nvSpPr>
          <p:cNvPr id="5" name="矩形 4"/>
          <p:cNvSpPr/>
          <p:nvPr/>
        </p:nvSpPr>
        <p:spPr>
          <a:xfrm>
            <a:off x="1102322" y="2089788"/>
            <a:ext cx="461697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4000" dirty="0" smtClean="0">
                <a:latin typeface="Microsoft JhengHei" panose="020B0604030504040204" charset="-120"/>
                <a:ea typeface="Microsoft JhengHei" panose="020B0604030504040204" charset="-120"/>
                <a:sym typeface="Wingdings" panose="05000000000000000000" pitchFamily="2" charset="2"/>
              </a:rPr>
              <a:t> </a:t>
            </a:r>
            <a:r>
              <a:rPr lang="zh-CN" altLang="en-US" sz="4000" dirty="0" smtClean="0">
                <a:latin typeface="Microsoft JhengHei" panose="020B0604030504040204" charset="-120"/>
                <a:ea typeface="Microsoft JhengHei" panose="020B0604030504040204" charset="-120"/>
              </a:rPr>
              <a:t>小白菜</a:t>
            </a:r>
            <a:r>
              <a:rPr lang="zh-CN" altLang="en-US" sz="4000" b="1" dirty="0">
                <a:solidFill>
                  <a:srgbClr val="FFC000"/>
                </a:solidFill>
                <a:latin typeface="Microsoft JhengHei" panose="020B0604030504040204" charset="-120"/>
                <a:ea typeface="Microsoft JhengHei" panose="020B0604030504040204" charset="-120"/>
              </a:rPr>
              <a:t>卖</a:t>
            </a:r>
            <a:r>
              <a:rPr lang="zh-CN" altLang="en-US" sz="4000" b="1" dirty="0">
                <a:solidFill>
                  <a:srgbClr val="0070C0"/>
                </a:solidFill>
                <a:latin typeface="Microsoft JhengHei" panose="020B0604030504040204" charset="-120"/>
                <a:ea typeface="Microsoft JhengHei" panose="020B0604030504040204" charset="-120"/>
              </a:rPr>
              <a:t>完了</a:t>
            </a:r>
            <a:r>
              <a:rPr lang="zh-CN" altLang="en-US" sz="4000" dirty="0">
                <a:latin typeface="+mn-ea"/>
              </a:rPr>
              <a:t>。 </a:t>
            </a:r>
            <a:endParaRPr lang="zh-HK" altLang="en-US" sz="4000" dirty="0">
              <a:latin typeface="+mn-ea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109308" y="3181987"/>
            <a:ext cx="334934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4000" dirty="0" smtClean="0">
                <a:latin typeface="Microsoft JhengHei" panose="020B0604030504040204" charset="-120"/>
                <a:ea typeface="Microsoft JhengHei" panose="020B0604030504040204" charset="-120"/>
                <a:sym typeface="Wingdings" panose="05000000000000000000" pitchFamily="2" charset="2"/>
              </a:rPr>
              <a:t> </a:t>
            </a:r>
            <a:r>
              <a:rPr lang="zh-CN" altLang="en-US" sz="4000" dirty="0" smtClean="0">
                <a:latin typeface="Microsoft JhengHei" panose="020B0604030504040204" charset="-120"/>
                <a:ea typeface="Microsoft JhengHei" panose="020B0604030504040204" charset="-120"/>
              </a:rPr>
              <a:t>你</a:t>
            </a:r>
            <a:r>
              <a:rPr lang="en-US" altLang="en-US" sz="4000" b="1" dirty="0" smtClean="0">
                <a:solidFill>
                  <a:srgbClr val="FFC000"/>
                </a:solidFill>
                <a:latin typeface="Microsoft JhengHei" panose="020B0604030504040204" charset="-120"/>
                <a:ea typeface="Microsoft JhengHei" panose="020B0604030504040204" charset="-120"/>
              </a:rPr>
              <a:t>说</a:t>
            </a:r>
            <a:r>
              <a:rPr lang="zh-CN" altLang="en-US" sz="4000" b="1" dirty="0" smtClean="0">
                <a:solidFill>
                  <a:srgbClr val="0070C0"/>
                </a:solidFill>
                <a:latin typeface="Microsoft JhengHei" panose="020B0604030504040204" charset="-120"/>
                <a:ea typeface="Microsoft JhengHei" panose="020B0604030504040204" charset="-120"/>
              </a:rPr>
              <a:t>错了</a:t>
            </a:r>
            <a:r>
              <a:rPr lang="zh-CN" altLang="en-US" sz="4000" dirty="0">
                <a:latin typeface="Microsoft JhengHei" panose="020B0604030504040204" charset="-120"/>
                <a:ea typeface="Microsoft JhengHei" panose="020B0604030504040204" charset="-120"/>
              </a:rPr>
              <a:t>。 </a:t>
            </a:r>
            <a:endParaRPr lang="zh-HK" altLang="en-US" sz="4000" dirty="0">
              <a:latin typeface="Microsoft JhengHei" panose="020B0604030504040204" charset="-120"/>
              <a:ea typeface="Microsoft JhengHei" panose="020B0604030504040204" charset="-12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138778" y="5336014"/>
            <a:ext cx="705353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4000" dirty="0" smtClean="0">
                <a:latin typeface="Microsoft JhengHei" panose="020B0604030504040204" charset="-120"/>
                <a:ea typeface="Microsoft JhengHei" panose="020B0604030504040204" charset="-120"/>
                <a:sym typeface="Wingdings" panose="05000000000000000000" pitchFamily="2" charset="2"/>
              </a:rPr>
              <a:t> </a:t>
            </a:r>
            <a:r>
              <a:rPr lang="zh-CN" altLang="en-US" sz="4000" dirty="0" smtClean="0">
                <a:latin typeface="Microsoft JhengHei" panose="020B0604030504040204" charset="-120"/>
                <a:ea typeface="Microsoft JhengHei" panose="020B0604030504040204" charset="-120"/>
              </a:rPr>
              <a:t>太</a:t>
            </a:r>
            <a:r>
              <a:rPr lang="zh-CN" altLang="en-US" sz="4000" dirty="0">
                <a:latin typeface="Microsoft JhengHei" panose="020B0604030504040204" charset="-120"/>
                <a:ea typeface="Microsoft JhengHei" panose="020B0604030504040204" charset="-120"/>
              </a:rPr>
              <a:t>好了，这个字你</a:t>
            </a:r>
            <a:r>
              <a:rPr lang="zh-CN" altLang="en-US" sz="4000" b="1" dirty="0">
                <a:solidFill>
                  <a:srgbClr val="FFC000"/>
                </a:solidFill>
                <a:latin typeface="Microsoft JhengHei" panose="020B0604030504040204" charset="-120"/>
                <a:ea typeface="Microsoft JhengHei" panose="020B0604030504040204" charset="-120"/>
              </a:rPr>
              <a:t>写</a:t>
            </a:r>
            <a:r>
              <a:rPr lang="zh-CN" altLang="en-US" sz="4000" b="1" dirty="0">
                <a:solidFill>
                  <a:srgbClr val="0070C0"/>
                </a:solidFill>
                <a:latin typeface="Microsoft JhengHei" panose="020B0604030504040204" charset="-120"/>
                <a:ea typeface="Microsoft JhengHei" panose="020B0604030504040204" charset="-120"/>
              </a:rPr>
              <a:t>对了</a:t>
            </a:r>
            <a:r>
              <a:rPr lang="zh-CN" altLang="en-US" sz="4000" dirty="0">
                <a:latin typeface="Microsoft JhengHei" panose="020B0604030504040204" charset="-120"/>
                <a:ea typeface="Microsoft JhengHei" panose="020B0604030504040204" charset="-120"/>
              </a:rPr>
              <a:t>。 </a:t>
            </a:r>
            <a:endParaRPr lang="zh-HK" altLang="en-US" sz="4000" dirty="0">
              <a:latin typeface="Microsoft JhengHei" panose="020B0604030504040204" charset="-120"/>
              <a:ea typeface="Microsoft JhengHei" panose="020B0604030504040204" charset="-120"/>
            </a:endParaRP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17804" y="982802"/>
            <a:ext cx="2143125" cy="2143125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3959" y="2643337"/>
            <a:ext cx="2166617" cy="1441785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36862" y="5083786"/>
            <a:ext cx="2491653" cy="1688483"/>
          </a:xfrm>
          <a:prstGeom prst="rect">
            <a:avLst/>
          </a:prstGeom>
        </p:spPr>
      </p:pic>
      <p:sp>
        <p:nvSpPr>
          <p:cNvPr id="11" name="文字方塊 10"/>
          <p:cNvSpPr txBox="1"/>
          <p:nvPr/>
        </p:nvSpPr>
        <p:spPr>
          <a:xfrm rot="1013900">
            <a:off x="9027547" y="926886"/>
            <a:ext cx="13394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HK" sz="2400" dirty="0" smtClean="0">
                <a:solidFill>
                  <a:srgbClr val="7030A0"/>
                </a:solidFill>
              </a:rPr>
              <a:t>Sold out</a:t>
            </a:r>
            <a:endParaRPr lang="zh-HK" altLang="en-US" sz="2400" dirty="0">
              <a:solidFill>
                <a:srgbClr val="7030A0"/>
              </a:solidFill>
            </a:endParaRPr>
          </a:p>
        </p:txBody>
      </p:sp>
      <p:cxnSp>
        <p:nvCxnSpPr>
          <p:cNvPr id="13" name="直線單箭頭接點 12"/>
          <p:cNvCxnSpPr/>
          <p:nvPr/>
        </p:nvCxnSpPr>
        <p:spPr>
          <a:xfrm flipV="1">
            <a:off x="3721765" y="1624077"/>
            <a:ext cx="1058167" cy="50454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字方塊 13"/>
          <p:cNvSpPr txBox="1"/>
          <p:nvPr/>
        </p:nvSpPr>
        <p:spPr>
          <a:xfrm>
            <a:off x="4882781" y="1117838"/>
            <a:ext cx="996402" cy="5232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HK" sz="2800" dirty="0" smtClean="0"/>
              <a:t>Verb</a:t>
            </a:r>
            <a:endParaRPr lang="en-US" altLang="zh-HK" sz="2800" dirty="0" smtClean="0"/>
          </a:p>
        </p:txBody>
      </p:sp>
      <p:cxnSp>
        <p:nvCxnSpPr>
          <p:cNvPr id="16" name="直線單箭頭接點 15"/>
          <p:cNvCxnSpPr/>
          <p:nvPr/>
        </p:nvCxnSpPr>
        <p:spPr>
          <a:xfrm flipV="1">
            <a:off x="4876800" y="1889266"/>
            <a:ext cx="1002383" cy="41982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文字方塊 16"/>
          <p:cNvSpPr txBox="1"/>
          <p:nvPr/>
        </p:nvSpPr>
        <p:spPr>
          <a:xfrm>
            <a:off x="6012124" y="1223946"/>
            <a:ext cx="1598452" cy="83099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HK" sz="2400" dirty="0">
                <a:solidFill>
                  <a:srgbClr val="000000"/>
                </a:solidFill>
              </a:rPr>
              <a:t>result of </a:t>
            </a:r>
            <a:endParaRPr lang="en-US" altLang="zh-HK" sz="2400" dirty="0" smtClean="0">
              <a:solidFill>
                <a:srgbClr val="000000"/>
              </a:solidFill>
            </a:endParaRPr>
          </a:p>
          <a:p>
            <a:r>
              <a:rPr lang="en-US" altLang="zh-HK" sz="2400" dirty="0" smtClean="0">
                <a:solidFill>
                  <a:srgbClr val="000000"/>
                </a:solidFill>
              </a:rPr>
              <a:t>the </a:t>
            </a:r>
            <a:r>
              <a:rPr lang="en-US" altLang="zh-HK" sz="2400" dirty="0">
                <a:solidFill>
                  <a:srgbClr val="000000"/>
                </a:solidFill>
              </a:rPr>
              <a:t>action</a:t>
            </a:r>
            <a:endParaRPr lang="zh-HK" altLang="en-US" sz="2400" dirty="0"/>
          </a:p>
        </p:txBody>
      </p:sp>
      <p:sp>
        <p:nvSpPr>
          <p:cNvPr id="15" name="文字方塊 14"/>
          <p:cNvSpPr txBox="1"/>
          <p:nvPr/>
        </p:nvSpPr>
        <p:spPr>
          <a:xfrm>
            <a:off x="1138778" y="4269797"/>
            <a:ext cx="36411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HK" sz="4000" dirty="0" smtClean="0">
                <a:latin typeface="Microsoft JhengHei" panose="020B0604030504040204" charset="-120"/>
                <a:ea typeface="Microsoft JhengHei" panose="020B0604030504040204" charset="-120"/>
                <a:sym typeface="Wingdings" panose="05000000000000000000" pitchFamily="2" charset="2"/>
              </a:rPr>
              <a:t> </a:t>
            </a:r>
            <a:r>
              <a:rPr lang="zh-TW" altLang="en-US" sz="4000" dirty="0" smtClean="0"/>
              <a:t>你</a:t>
            </a:r>
            <a:r>
              <a:rPr lang="zh-TW" altLang="en-US" sz="4000" b="1" dirty="0" smtClean="0">
                <a:solidFill>
                  <a:srgbClr val="FFC000"/>
                </a:solidFill>
              </a:rPr>
              <a:t>找</a:t>
            </a:r>
            <a:r>
              <a:rPr lang="zh-TW" altLang="en-US" sz="4000" b="1" dirty="0" smtClean="0">
                <a:solidFill>
                  <a:srgbClr val="0070C0"/>
                </a:solidFill>
              </a:rPr>
              <a:t>错</a:t>
            </a:r>
            <a:r>
              <a:rPr lang="zh-TW" altLang="en-US" sz="4000" b="1" dirty="0" smtClean="0">
                <a:solidFill>
                  <a:srgbClr val="FFC000"/>
                </a:solidFill>
              </a:rPr>
              <a:t>钱</a:t>
            </a:r>
            <a:r>
              <a:rPr lang="zh-TW" altLang="en-US" sz="4000" b="1" dirty="0" smtClean="0">
                <a:solidFill>
                  <a:srgbClr val="0070C0"/>
                </a:solidFill>
              </a:rPr>
              <a:t>了</a:t>
            </a:r>
            <a:r>
              <a:rPr lang="zh-TW" altLang="en-US" sz="4000" dirty="0" smtClean="0"/>
              <a:t>。</a:t>
            </a:r>
            <a:endParaRPr lang="zh-HK" altLang="en-US" sz="4000" dirty="0"/>
          </a:p>
        </p:txBody>
      </p:sp>
      <p:pic>
        <p:nvPicPr>
          <p:cNvPr id="18" name="圖片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60686" y="3203057"/>
            <a:ext cx="2438979" cy="1726469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 smtClean="0"/>
              <a:t>Vocabulary</a:t>
            </a:r>
            <a:r>
              <a:rPr lang="zh-CN" altLang="en-US" dirty="0" smtClean="0"/>
              <a:t> 生词</a:t>
            </a:r>
            <a:endParaRPr lang="zh-HK" altLang="en-US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607265" y="482662"/>
            <a:ext cx="45143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400" dirty="0" smtClean="0">
                <a:solidFill>
                  <a:schemeClr val="tx2"/>
                </a:solidFill>
              </a:rPr>
              <a:t>4a. R</a:t>
            </a:r>
            <a:r>
              <a:rPr lang="en-US" altLang="zh-HK" sz="2400" dirty="0" smtClean="0">
                <a:solidFill>
                  <a:schemeClr val="tx2"/>
                </a:solidFill>
              </a:rPr>
              <a:t>esultative </a:t>
            </a:r>
            <a:r>
              <a:rPr lang="en-US" altLang="zh-HK" sz="2400" dirty="0">
                <a:solidFill>
                  <a:schemeClr val="tx2"/>
                </a:solidFill>
              </a:rPr>
              <a:t>complements </a:t>
            </a:r>
            <a:r>
              <a:rPr lang="en-US" altLang="zh-HK" sz="2400" dirty="0" smtClean="0">
                <a:solidFill>
                  <a:schemeClr val="tx2"/>
                </a:solidFill>
              </a:rPr>
              <a:t>(</a:t>
            </a:r>
            <a:r>
              <a:rPr lang="en-US" altLang="zh-TW" sz="2400" dirty="0" smtClean="0">
                <a:solidFill>
                  <a:schemeClr val="tx2"/>
                </a:solidFill>
              </a:rPr>
              <a:t>I</a:t>
            </a:r>
            <a:r>
              <a:rPr lang="en-US" altLang="zh-HK" sz="2400" dirty="0" smtClean="0">
                <a:solidFill>
                  <a:schemeClr val="tx2"/>
                </a:solidFill>
              </a:rPr>
              <a:t>)</a:t>
            </a:r>
            <a:endParaRPr lang="en-US" altLang="zh-HK" sz="2400" dirty="0">
              <a:solidFill>
                <a:schemeClr val="tx2"/>
              </a:solidFill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08987" y="1336862"/>
            <a:ext cx="2438611" cy="1643083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8986" y="4069219"/>
            <a:ext cx="2438611" cy="1731414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8677" y="4111895"/>
            <a:ext cx="2619375" cy="1688738"/>
          </a:xfrm>
          <a:prstGeom prst="rect">
            <a:avLst/>
          </a:prstGeom>
        </p:spPr>
      </p:pic>
      <p:sp>
        <p:nvSpPr>
          <p:cNvPr id="11" name="文字方塊 10"/>
          <p:cNvSpPr txBox="1"/>
          <p:nvPr/>
        </p:nvSpPr>
        <p:spPr>
          <a:xfrm rot="1013900">
            <a:off x="8916045" y="1817258"/>
            <a:ext cx="13394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HK" sz="2400" dirty="0" smtClean="0">
                <a:solidFill>
                  <a:schemeClr val="tx2">
                    <a:lumMod val="50000"/>
                    <a:lumOff val="50000"/>
                  </a:schemeClr>
                </a:solidFill>
              </a:rPr>
              <a:t>Sold out</a:t>
            </a:r>
            <a:endParaRPr lang="zh-HK" altLang="en-US" sz="2400" dirty="0">
              <a:solidFill>
                <a:schemeClr val="tx2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1843562" y="3018537"/>
            <a:ext cx="289198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4000" dirty="0" smtClean="0">
                <a:latin typeface="Microsoft JhengHei" panose="020B0604030504040204" charset="-120"/>
                <a:ea typeface="Microsoft JhengHei" panose="020B0604030504040204" charset="-120"/>
                <a:sym typeface="Wingdings" panose="05000000000000000000" pitchFamily="2" charset="2"/>
              </a:rPr>
              <a:t> </a:t>
            </a:r>
            <a:r>
              <a:rPr lang="zh-CN" altLang="en-US" sz="4000" dirty="0" smtClean="0">
                <a:latin typeface="Microsoft JhengHei" panose="020B0604030504040204" charset="-120"/>
                <a:ea typeface="Microsoft JhengHei" panose="020B0604030504040204" charset="-120"/>
                <a:sym typeface="Wingdings" panose="05000000000000000000" pitchFamily="2" charset="2"/>
              </a:rPr>
              <a:t>你</a:t>
            </a:r>
            <a:r>
              <a:rPr lang="en-US" altLang="en-US" sz="4000" b="1" dirty="0" smtClean="0">
                <a:solidFill>
                  <a:srgbClr val="FFC000"/>
                </a:solidFill>
                <a:latin typeface="Microsoft JhengHei" panose="020B0604030504040204" charset="-120"/>
                <a:ea typeface="Microsoft JhengHei" panose="020B0604030504040204" charset="-120"/>
                <a:sym typeface="Wingdings" panose="05000000000000000000" pitchFamily="2" charset="2"/>
              </a:rPr>
              <a:t>说</a:t>
            </a:r>
            <a:r>
              <a:rPr lang="zh-CN" altLang="en-US" sz="4000" b="1" dirty="0" smtClean="0">
                <a:solidFill>
                  <a:srgbClr val="0070C0"/>
                </a:solidFill>
                <a:latin typeface="Microsoft JhengHei" panose="020B0604030504040204" charset="-120"/>
                <a:ea typeface="Microsoft JhengHei" panose="020B0604030504040204" charset="-120"/>
              </a:rPr>
              <a:t>错了</a:t>
            </a:r>
            <a:r>
              <a:rPr lang="zh-CN" altLang="en-US" sz="4000" dirty="0">
                <a:latin typeface="Microsoft JhengHei" panose="020B0604030504040204" charset="-120"/>
                <a:ea typeface="Microsoft JhengHei" panose="020B0604030504040204" charset="-120"/>
              </a:rPr>
              <a:t>。 </a:t>
            </a:r>
            <a:endParaRPr lang="zh-HK" altLang="en-US" sz="4000" dirty="0">
              <a:latin typeface="Microsoft JhengHei" panose="020B0604030504040204" charset="-120"/>
              <a:ea typeface="Microsoft JhengHei" panose="020B0604030504040204" charset="-120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6306026" y="2994589"/>
            <a:ext cx="403187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000" dirty="0" smtClean="0">
                <a:latin typeface="Microsoft JhengHei" panose="020B0604030504040204" charset="-120"/>
                <a:ea typeface="Microsoft JhengHei" panose="020B0604030504040204" charset="-120"/>
              </a:rPr>
              <a:t>小白菜</a:t>
            </a:r>
            <a:r>
              <a:rPr lang="zh-CN" altLang="en-US" sz="4000" b="1" dirty="0" smtClean="0">
                <a:solidFill>
                  <a:srgbClr val="FFC000"/>
                </a:solidFill>
                <a:latin typeface="Microsoft JhengHei" panose="020B0604030504040204" charset="-120"/>
                <a:ea typeface="Microsoft JhengHei" panose="020B0604030504040204" charset="-120"/>
              </a:rPr>
              <a:t>卖</a:t>
            </a:r>
            <a:r>
              <a:rPr lang="zh-CN" altLang="en-US" sz="4000" b="1" dirty="0">
                <a:solidFill>
                  <a:srgbClr val="0070C0"/>
                </a:solidFill>
                <a:latin typeface="Microsoft JhengHei" panose="020B0604030504040204" charset="-120"/>
                <a:ea typeface="Microsoft JhengHei" panose="020B0604030504040204" charset="-120"/>
              </a:rPr>
              <a:t>完了</a:t>
            </a:r>
            <a:r>
              <a:rPr lang="zh-CN" altLang="en-US" sz="4000" dirty="0">
                <a:solidFill>
                  <a:srgbClr val="000000"/>
                </a:solidFill>
                <a:latin typeface="黑体" panose="02010609060101010101" pitchFamily="49" charset="-122"/>
              </a:rPr>
              <a:t>。 </a:t>
            </a:r>
            <a:endParaRPr lang="zh-HK" altLang="en-US" dirty="0"/>
          </a:p>
        </p:txBody>
      </p:sp>
      <p:sp>
        <p:nvSpPr>
          <p:cNvPr id="17" name="矩形 16"/>
          <p:cNvSpPr/>
          <p:nvPr/>
        </p:nvSpPr>
        <p:spPr>
          <a:xfrm>
            <a:off x="1843562" y="5800633"/>
            <a:ext cx="326243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4000" dirty="0">
                <a:solidFill>
                  <a:srgbClr val="000000"/>
                </a:solidFill>
              </a:rPr>
              <a:t>你</a:t>
            </a:r>
            <a:r>
              <a:rPr lang="zh-TW" altLang="en-US" sz="4000" b="1" dirty="0">
                <a:solidFill>
                  <a:srgbClr val="FFC000"/>
                </a:solidFill>
              </a:rPr>
              <a:t>找</a:t>
            </a:r>
            <a:r>
              <a:rPr lang="zh-TW" altLang="en-US" sz="4000" b="1" dirty="0">
                <a:solidFill>
                  <a:srgbClr val="0070C0"/>
                </a:solidFill>
              </a:rPr>
              <a:t>错</a:t>
            </a:r>
            <a:r>
              <a:rPr lang="zh-TW" altLang="en-US" sz="4000" b="1" dirty="0">
                <a:solidFill>
                  <a:srgbClr val="FFC000"/>
                </a:solidFill>
              </a:rPr>
              <a:t>钱</a:t>
            </a:r>
            <a:r>
              <a:rPr lang="zh-TW" altLang="en-US" sz="4000" b="1" dirty="0">
                <a:solidFill>
                  <a:srgbClr val="0070C0"/>
                </a:solidFill>
              </a:rPr>
              <a:t>了</a:t>
            </a:r>
            <a:r>
              <a:rPr lang="zh-TW" altLang="en-US" sz="4000" dirty="0">
                <a:solidFill>
                  <a:srgbClr val="000000"/>
                </a:solidFill>
              </a:rPr>
              <a:t>。</a:t>
            </a:r>
            <a:endParaRPr lang="zh-HK" altLang="en-US" dirty="0"/>
          </a:p>
        </p:txBody>
      </p:sp>
      <p:sp>
        <p:nvSpPr>
          <p:cNvPr id="18" name="矩形 17"/>
          <p:cNvSpPr/>
          <p:nvPr/>
        </p:nvSpPr>
        <p:spPr>
          <a:xfrm>
            <a:off x="5576736" y="5856110"/>
            <a:ext cx="634019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000" dirty="0">
                <a:solidFill>
                  <a:srgbClr val="000000"/>
                </a:solidFill>
                <a:latin typeface="Microsoft JhengHei" panose="020B0604030504040204" charset="-120"/>
                <a:ea typeface="Microsoft JhengHei" panose="020B0604030504040204" charset="-120"/>
              </a:rPr>
              <a:t>太好了，这个字你</a:t>
            </a:r>
            <a:r>
              <a:rPr lang="zh-CN" altLang="en-US" sz="4000" b="1" dirty="0">
                <a:solidFill>
                  <a:srgbClr val="FFC000"/>
                </a:solidFill>
                <a:latin typeface="Microsoft JhengHei" panose="020B0604030504040204" charset="-120"/>
                <a:ea typeface="Microsoft JhengHei" panose="020B0604030504040204" charset="-120"/>
              </a:rPr>
              <a:t>写</a:t>
            </a:r>
            <a:r>
              <a:rPr lang="zh-CN" altLang="en-US" sz="4000" b="1" dirty="0">
                <a:solidFill>
                  <a:srgbClr val="0070C0"/>
                </a:solidFill>
                <a:latin typeface="Microsoft JhengHei" panose="020B0604030504040204" charset="-120"/>
                <a:ea typeface="Microsoft JhengHei" panose="020B0604030504040204" charset="-120"/>
              </a:rPr>
              <a:t>对了</a:t>
            </a:r>
            <a:r>
              <a:rPr lang="zh-CN" altLang="en-US" sz="4000" dirty="0">
                <a:solidFill>
                  <a:srgbClr val="000000"/>
                </a:solidFill>
                <a:latin typeface="Microsoft JhengHei" panose="020B0604030504040204" charset="-120"/>
                <a:ea typeface="Microsoft JhengHei" panose="020B0604030504040204" charset="-120"/>
              </a:rPr>
              <a:t>。</a:t>
            </a:r>
            <a:endParaRPr lang="zh-HK" altLang="en-US" dirty="0"/>
          </a:p>
        </p:txBody>
      </p:sp>
      <p:sp>
        <p:nvSpPr>
          <p:cNvPr id="19" name="文字方塊 18"/>
          <p:cNvSpPr txBox="1"/>
          <p:nvPr/>
        </p:nvSpPr>
        <p:spPr>
          <a:xfrm>
            <a:off x="1242185" y="1298759"/>
            <a:ext cx="4895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HK" altLang="en-US" sz="4000" dirty="0" smtClean="0">
                <a:sym typeface="Wingdings" panose="05000000000000000000" pitchFamily="2" charset="2"/>
              </a:rPr>
              <a:t></a:t>
            </a:r>
            <a:endParaRPr lang="zh-HK" altLang="en-US" sz="4000" dirty="0"/>
          </a:p>
        </p:txBody>
      </p:sp>
      <p:sp>
        <p:nvSpPr>
          <p:cNvPr id="20" name="文字方塊 19"/>
          <p:cNvSpPr txBox="1"/>
          <p:nvPr/>
        </p:nvSpPr>
        <p:spPr>
          <a:xfrm>
            <a:off x="5574591" y="1328357"/>
            <a:ext cx="4895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HK" altLang="en-US" sz="4000" dirty="0" smtClean="0">
                <a:sym typeface="Wingdings" panose="05000000000000000000" pitchFamily="2" charset="2"/>
              </a:rPr>
              <a:t></a:t>
            </a:r>
            <a:endParaRPr lang="zh-HK" altLang="en-US" sz="4000" dirty="0"/>
          </a:p>
        </p:txBody>
      </p:sp>
      <p:sp>
        <p:nvSpPr>
          <p:cNvPr id="21" name="文字方塊 20"/>
          <p:cNvSpPr txBox="1"/>
          <p:nvPr/>
        </p:nvSpPr>
        <p:spPr>
          <a:xfrm>
            <a:off x="1242185" y="4069219"/>
            <a:ext cx="4895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HK" altLang="en-US" sz="4000" dirty="0" smtClean="0">
                <a:sym typeface="Wingdings" panose="05000000000000000000" pitchFamily="2" charset="2"/>
              </a:rPr>
              <a:t></a:t>
            </a:r>
            <a:endParaRPr lang="zh-HK" altLang="en-US" sz="4000" dirty="0"/>
          </a:p>
        </p:txBody>
      </p:sp>
      <p:sp>
        <p:nvSpPr>
          <p:cNvPr id="22" name="文字方塊 21"/>
          <p:cNvSpPr txBox="1"/>
          <p:nvPr/>
        </p:nvSpPr>
        <p:spPr>
          <a:xfrm>
            <a:off x="5652549" y="3989457"/>
            <a:ext cx="4895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HK" altLang="en-US" sz="4000" dirty="0" smtClean="0">
                <a:sym typeface="Wingdings" panose="05000000000000000000" pitchFamily="2" charset="2"/>
              </a:rPr>
              <a:t></a:t>
            </a:r>
            <a:endParaRPr lang="zh-HK" altLang="en-US" sz="4000" dirty="0"/>
          </a:p>
        </p:txBody>
      </p:sp>
      <p:pic>
        <p:nvPicPr>
          <p:cNvPr id="23" name="圖片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2566" y="1052944"/>
            <a:ext cx="2164268" cy="1927001"/>
          </a:xfrm>
          <a:prstGeom prst="rect">
            <a:avLst/>
          </a:prstGeom>
        </p:spPr>
      </p:pic>
      <p:sp>
        <p:nvSpPr>
          <p:cNvPr id="2" name="文字方塊 1"/>
          <p:cNvSpPr txBox="1"/>
          <p:nvPr/>
        </p:nvSpPr>
        <p:spPr>
          <a:xfrm>
            <a:off x="6806364" y="159496"/>
            <a:ext cx="4812479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3600" dirty="0" smtClean="0"/>
              <a:t>来复习这些句子吧！</a:t>
            </a:r>
            <a:r>
              <a:rPr lang="zh-CN" altLang="en-US" sz="3600" dirty="0" smtClean="0">
                <a:sym typeface="Wingdings" panose="05000000000000000000" pitchFamily="2" charset="2"/>
              </a:rPr>
              <a:t></a:t>
            </a:r>
            <a:endParaRPr lang="zh-HK" alt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84728" y="1258562"/>
            <a:ext cx="776778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HK" dirty="0"/>
              <a:t>	</a:t>
            </a:r>
            <a:r>
              <a:rPr lang="en-US" altLang="zh-HK" sz="2000" dirty="0" smtClean="0"/>
              <a:t>the </a:t>
            </a:r>
            <a:r>
              <a:rPr lang="en-US" altLang="zh-HK" sz="2000" b="1" dirty="0" smtClean="0">
                <a:solidFill>
                  <a:srgbClr val="FF0000"/>
                </a:solidFill>
              </a:rPr>
              <a:t>negative form </a:t>
            </a:r>
            <a:r>
              <a:rPr lang="en-US" altLang="zh-HK" sz="2000" dirty="0" smtClean="0"/>
              <a:t>of a resultative complement</a:t>
            </a:r>
            <a:endParaRPr lang="zh-HK" altLang="en-US" sz="2000" dirty="0"/>
          </a:p>
        </p:txBody>
      </p:sp>
      <p:sp>
        <p:nvSpPr>
          <p:cNvPr id="5" name="矩形 4"/>
          <p:cNvSpPr/>
          <p:nvPr/>
        </p:nvSpPr>
        <p:spPr>
          <a:xfrm>
            <a:off x="607265" y="482662"/>
            <a:ext cx="594585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3200" dirty="0" smtClean="0">
                <a:solidFill>
                  <a:schemeClr val="tx2"/>
                </a:solidFill>
              </a:rPr>
              <a:t>4b. R</a:t>
            </a:r>
            <a:r>
              <a:rPr lang="en-US" altLang="zh-HK" sz="3200" dirty="0" smtClean="0">
                <a:solidFill>
                  <a:schemeClr val="tx2"/>
                </a:solidFill>
              </a:rPr>
              <a:t>esultative </a:t>
            </a:r>
            <a:r>
              <a:rPr lang="en-US" altLang="zh-HK" sz="3200" dirty="0">
                <a:solidFill>
                  <a:schemeClr val="tx2"/>
                </a:solidFill>
              </a:rPr>
              <a:t>complements </a:t>
            </a:r>
            <a:r>
              <a:rPr lang="en-US" altLang="zh-HK" sz="3200" dirty="0" smtClean="0">
                <a:solidFill>
                  <a:schemeClr val="tx2"/>
                </a:solidFill>
              </a:rPr>
              <a:t>(</a:t>
            </a:r>
            <a:r>
              <a:rPr lang="en-US" altLang="zh-TW" sz="3200" dirty="0" smtClean="0">
                <a:solidFill>
                  <a:schemeClr val="tx2"/>
                </a:solidFill>
              </a:rPr>
              <a:t>I</a:t>
            </a:r>
            <a:r>
              <a:rPr lang="en-US" altLang="zh-HK" sz="3200" dirty="0" smtClean="0">
                <a:solidFill>
                  <a:schemeClr val="tx2"/>
                </a:solidFill>
              </a:rPr>
              <a:t>)</a:t>
            </a:r>
            <a:endParaRPr lang="en-US" altLang="zh-HK" sz="3200" dirty="0">
              <a:solidFill>
                <a:schemeClr val="tx2"/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1132625" y="2450240"/>
            <a:ext cx="474200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000" dirty="0" smtClean="0">
                <a:latin typeface="Microsoft JhengHei" panose="020B0604030504040204" charset="-120"/>
                <a:ea typeface="Microsoft JhengHei" panose="020B0604030504040204" charset="-120"/>
              </a:rPr>
              <a:t>1.  </a:t>
            </a:r>
            <a:r>
              <a:rPr lang="zh-CN" altLang="en-US" sz="4000" dirty="0" smtClean="0">
                <a:latin typeface="Microsoft JhengHei" panose="020B0604030504040204" charset="-120"/>
                <a:ea typeface="Microsoft JhengHei" panose="020B0604030504040204" charset="-120"/>
              </a:rPr>
              <a:t>小白菜</a:t>
            </a:r>
            <a:r>
              <a:rPr lang="zh-CN" altLang="en-US" sz="4000" dirty="0">
                <a:latin typeface="Microsoft JhengHei" panose="020B0604030504040204" charset="-120"/>
                <a:ea typeface="Microsoft JhengHei" panose="020B0604030504040204" charset="-120"/>
              </a:rPr>
              <a:t>还</a:t>
            </a:r>
            <a:r>
              <a:rPr lang="zh-CN" altLang="en-US" sz="4000" b="1" dirty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</a:rPr>
              <a:t>没</a:t>
            </a:r>
            <a:r>
              <a:rPr lang="zh-CN" altLang="en-US" sz="4000" b="1" dirty="0">
                <a:solidFill>
                  <a:srgbClr val="FFC000"/>
                </a:solidFill>
                <a:latin typeface="Microsoft JhengHei" panose="020B0604030504040204" charset="-120"/>
                <a:ea typeface="Microsoft JhengHei" panose="020B0604030504040204" charset="-120"/>
              </a:rPr>
              <a:t>卖</a:t>
            </a:r>
            <a:r>
              <a:rPr lang="zh-CN" altLang="en-US" sz="4000" b="1" dirty="0">
                <a:solidFill>
                  <a:srgbClr val="0070C0"/>
                </a:solidFill>
                <a:latin typeface="Microsoft JhengHei" panose="020B0604030504040204" charset="-120"/>
                <a:ea typeface="Microsoft JhengHei" panose="020B0604030504040204" charset="-120"/>
              </a:rPr>
              <a:t>完</a:t>
            </a:r>
            <a:r>
              <a:rPr lang="zh-CN" altLang="en-US" dirty="0"/>
              <a:t>。 </a:t>
            </a:r>
            <a:endParaRPr lang="zh-HK" altLang="en-US" dirty="0"/>
          </a:p>
        </p:txBody>
      </p:sp>
      <p:sp>
        <p:nvSpPr>
          <p:cNvPr id="7" name="矩形 6"/>
          <p:cNvSpPr/>
          <p:nvPr/>
        </p:nvSpPr>
        <p:spPr>
          <a:xfrm>
            <a:off x="1132625" y="4566541"/>
            <a:ext cx="714009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4000" dirty="0" smtClean="0">
                <a:latin typeface="Microsoft JhengHei" panose="020B0604030504040204" charset="-120"/>
                <a:ea typeface="Microsoft JhengHei" panose="020B0604030504040204" charset="-120"/>
              </a:rPr>
              <a:t>2.  </a:t>
            </a:r>
            <a:r>
              <a:rPr lang="zh-CN" altLang="en-US" sz="4000" dirty="0" smtClean="0">
                <a:latin typeface="Microsoft JhengHei" panose="020B0604030504040204" charset="-120"/>
                <a:ea typeface="Microsoft JhengHei" panose="020B0604030504040204" charset="-120"/>
              </a:rPr>
              <a:t>糟糕</a:t>
            </a:r>
            <a:r>
              <a:rPr lang="zh-CN" altLang="en-US" sz="4000" dirty="0">
                <a:latin typeface="Microsoft JhengHei" panose="020B0604030504040204" charset="-120"/>
                <a:ea typeface="Microsoft JhengHei" panose="020B0604030504040204" charset="-120"/>
              </a:rPr>
              <a:t>，这个字你</a:t>
            </a:r>
            <a:r>
              <a:rPr lang="zh-CN" altLang="en-US" sz="4000" b="1" dirty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</a:rPr>
              <a:t>没有</a:t>
            </a:r>
            <a:r>
              <a:rPr lang="zh-CN" altLang="en-US" sz="4000" b="1" dirty="0">
                <a:solidFill>
                  <a:srgbClr val="FFC000"/>
                </a:solidFill>
                <a:latin typeface="Microsoft JhengHei" panose="020B0604030504040204" charset="-120"/>
                <a:ea typeface="Microsoft JhengHei" panose="020B0604030504040204" charset="-120"/>
              </a:rPr>
              <a:t>写</a:t>
            </a:r>
            <a:r>
              <a:rPr lang="zh-CN" altLang="en-US" sz="4000" b="1" dirty="0">
                <a:solidFill>
                  <a:srgbClr val="0070C0"/>
                </a:solidFill>
                <a:latin typeface="Microsoft JhengHei" panose="020B0604030504040204" charset="-120"/>
                <a:ea typeface="Microsoft JhengHei" panose="020B0604030504040204" charset="-120"/>
              </a:rPr>
              <a:t>对</a:t>
            </a:r>
            <a:r>
              <a:rPr lang="zh-CN" altLang="en-US" sz="4000" dirty="0">
                <a:latin typeface="Microsoft JhengHei" panose="020B0604030504040204" charset="-120"/>
                <a:ea typeface="Microsoft JhengHei" panose="020B0604030504040204" charset="-120"/>
              </a:rPr>
              <a:t>。 </a:t>
            </a:r>
            <a:endParaRPr lang="zh-HK" altLang="en-US" sz="4000" dirty="0">
              <a:latin typeface="Microsoft JhengHei" panose="020B0604030504040204" charset="-120"/>
              <a:ea typeface="Microsoft JhengHei" panose="020B0604030504040204" charset="-120"/>
            </a:endParaRPr>
          </a:p>
        </p:txBody>
      </p:sp>
      <p:cxnSp>
        <p:nvCxnSpPr>
          <p:cNvPr id="11" name="直線單箭頭接點 10"/>
          <p:cNvCxnSpPr/>
          <p:nvPr/>
        </p:nvCxnSpPr>
        <p:spPr>
          <a:xfrm flipV="1">
            <a:off x="4313382" y="1681396"/>
            <a:ext cx="2318327" cy="71585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文字方塊 11"/>
          <p:cNvSpPr txBox="1"/>
          <p:nvPr/>
        </p:nvSpPr>
        <p:spPr>
          <a:xfrm>
            <a:off x="6631709" y="1482759"/>
            <a:ext cx="1816806" cy="40011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HK" sz="2000" dirty="0"/>
              <a:t>negative form </a:t>
            </a:r>
            <a:endParaRPr lang="zh-HK" altLang="en-US" sz="2000" dirty="0"/>
          </a:p>
        </p:txBody>
      </p:sp>
      <p:cxnSp>
        <p:nvCxnSpPr>
          <p:cNvPr id="17" name="直線單箭頭接點 16"/>
          <p:cNvCxnSpPr/>
          <p:nvPr/>
        </p:nvCxnSpPr>
        <p:spPr>
          <a:xfrm flipV="1">
            <a:off x="4867564" y="2142279"/>
            <a:ext cx="2041840" cy="31702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文字方塊 19"/>
          <p:cNvSpPr txBox="1"/>
          <p:nvPr/>
        </p:nvSpPr>
        <p:spPr>
          <a:xfrm>
            <a:off x="7056582" y="1997142"/>
            <a:ext cx="720436" cy="40011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TW" sz="2000" dirty="0" smtClean="0"/>
              <a:t>verb</a:t>
            </a:r>
            <a:endParaRPr lang="zh-HK" altLang="en-US" sz="2000" dirty="0"/>
          </a:p>
        </p:txBody>
      </p:sp>
      <p:cxnSp>
        <p:nvCxnSpPr>
          <p:cNvPr id="22" name="直線單箭頭接點 21"/>
          <p:cNvCxnSpPr/>
          <p:nvPr/>
        </p:nvCxnSpPr>
        <p:spPr>
          <a:xfrm flipV="1">
            <a:off x="5472545" y="2761673"/>
            <a:ext cx="1436859" cy="3953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文字方塊 22"/>
          <p:cNvSpPr txBox="1"/>
          <p:nvPr/>
        </p:nvSpPr>
        <p:spPr>
          <a:xfrm>
            <a:off x="7056582" y="2511525"/>
            <a:ext cx="1625600" cy="70788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HK" sz="2000">
                <a:solidFill>
                  <a:srgbClr val="000000"/>
                </a:solidFill>
              </a:rPr>
              <a:t>resultative complement</a:t>
            </a:r>
            <a:endParaRPr lang="zh-HK" altLang="en-US" dirty="0"/>
          </a:p>
        </p:txBody>
      </p:sp>
      <p:pic>
        <p:nvPicPr>
          <p:cNvPr id="28" name="圖片 2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80945" y="1215609"/>
            <a:ext cx="2170364" cy="2170364"/>
          </a:xfrm>
          <a:prstGeom prst="rect">
            <a:avLst/>
          </a:prstGeom>
          <a:ln>
            <a:noFill/>
          </a:ln>
        </p:spPr>
      </p:pic>
      <p:pic>
        <p:nvPicPr>
          <p:cNvPr id="29" name="圖片 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68772" y="4284487"/>
            <a:ext cx="2603218" cy="1761897"/>
          </a:xfrm>
          <a:prstGeom prst="rect">
            <a:avLst/>
          </a:prstGeom>
        </p:spPr>
      </p:pic>
      <p:sp>
        <p:nvSpPr>
          <p:cNvPr id="32" name="文字方塊 31"/>
          <p:cNvSpPr txBox="1"/>
          <p:nvPr/>
        </p:nvSpPr>
        <p:spPr>
          <a:xfrm>
            <a:off x="10671990" y="728847"/>
            <a:ext cx="100277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HK" altLang="en-US" sz="8800" dirty="0" smtClean="0">
                <a:solidFill>
                  <a:srgbClr val="FFC000"/>
                </a:solidFill>
                <a:sym typeface="Wingdings" panose="05000000000000000000" pitchFamily="2" charset="2"/>
              </a:rPr>
              <a:t></a:t>
            </a:r>
            <a:endParaRPr lang="zh-HK" altLang="en-US" sz="8800" dirty="0">
              <a:solidFill>
                <a:srgbClr val="FFC000"/>
              </a:solidFill>
            </a:endParaRPr>
          </a:p>
        </p:txBody>
      </p:sp>
      <p:sp>
        <p:nvSpPr>
          <p:cNvPr id="33" name="文字方塊 32"/>
          <p:cNvSpPr txBox="1"/>
          <p:nvPr/>
        </p:nvSpPr>
        <p:spPr>
          <a:xfrm>
            <a:off x="9969892" y="4919008"/>
            <a:ext cx="122843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HK" altLang="en-US" sz="12000" dirty="0" smtClean="0">
                <a:solidFill>
                  <a:srgbClr val="FF0000"/>
                </a:solidFill>
                <a:sym typeface="Wingdings" panose="05000000000000000000" pitchFamily="2" charset="2"/>
              </a:rPr>
              <a:t></a:t>
            </a:r>
            <a:endParaRPr lang="zh-HK" altLang="en-US" sz="12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588793" y="519608"/>
            <a:ext cx="45143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400" dirty="0" smtClean="0">
                <a:solidFill>
                  <a:schemeClr val="tx2"/>
                </a:solidFill>
              </a:rPr>
              <a:t>4b. R</a:t>
            </a:r>
            <a:r>
              <a:rPr lang="en-US" altLang="zh-HK" sz="2400" dirty="0" smtClean="0">
                <a:solidFill>
                  <a:schemeClr val="tx2"/>
                </a:solidFill>
              </a:rPr>
              <a:t>esultative </a:t>
            </a:r>
            <a:r>
              <a:rPr lang="en-US" altLang="zh-HK" sz="2400" dirty="0">
                <a:solidFill>
                  <a:schemeClr val="tx2"/>
                </a:solidFill>
              </a:rPr>
              <a:t>complements </a:t>
            </a:r>
            <a:r>
              <a:rPr lang="en-US" altLang="zh-HK" sz="2400" dirty="0" smtClean="0">
                <a:solidFill>
                  <a:schemeClr val="tx2"/>
                </a:solidFill>
              </a:rPr>
              <a:t>(</a:t>
            </a:r>
            <a:r>
              <a:rPr lang="en-US" altLang="zh-TW" sz="2400" dirty="0" smtClean="0">
                <a:solidFill>
                  <a:schemeClr val="tx2"/>
                </a:solidFill>
              </a:rPr>
              <a:t>I</a:t>
            </a:r>
            <a:r>
              <a:rPr lang="en-US" altLang="zh-HK" sz="2400" dirty="0" smtClean="0">
                <a:solidFill>
                  <a:schemeClr val="tx2"/>
                </a:solidFill>
              </a:rPr>
              <a:t>)</a:t>
            </a:r>
            <a:endParaRPr lang="en-US" altLang="zh-HK" sz="2400" dirty="0">
              <a:solidFill>
                <a:schemeClr val="tx2"/>
              </a:solidFill>
            </a:endParaRPr>
          </a:p>
        </p:txBody>
      </p:sp>
      <p:sp>
        <p:nvSpPr>
          <p:cNvPr id="5" name="文本框 5"/>
          <p:cNvSpPr txBox="1"/>
          <p:nvPr/>
        </p:nvSpPr>
        <p:spPr>
          <a:xfrm>
            <a:off x="5486969" y="299909"/>
            <a:ext cx="646938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sz="4400" b="1" dirty="0">
                <a:latin typeface="+mj-ea"/>
                <a:ea typeface="+mj-ea"/>
              </a:rPr>
              <a:t>造句练习</a:t>
            </a:r>
            <a:r>
              <a:rPr lang="zh-CN" altLang="en-US" sz="4400" b="1" dirty="0">
                <a:latin typeface="+mj-ea"/>
                <a:ea typeface="+mj-ea"/>
                <a:sym typeface="+mn-ea"/>
              </a:rPr>
              <a:t> </a:t>
            </a:r>
            <a:r>
              <a:rPr lang="en-US" altLang="zh-CN" sz="3200" b="1" dirty="0">
                <a:latin typeface="+mj-ea"/>
                <a:ea typeface="+mj-ea"/>
                <a:sym typeface="+mn-ea"/>
              </a:rPr>
              <a:t>- </a:t>
            </a:r>
            <a:r>
              <a:rPr lang="en-US" altLang="zh-CN" sz="3200" b="1" i="1" dirty="0">
                <a:latin typeface="Calibri" panose="020F0502020204030204" charset="0"/>
                <a:ea typeface="+mj-ea"/>
                <a:sym typeface="+mn-ea"/>
              </a:rPr>
              <a:t>Sentence-making 1</a:t>
            </a:r>
            <a:endParaRPr lang="en-US" altLang="zh-CN" sz="4400" b="1" dirty="0">
              <a:latin typeface="+mj-ea"/>
              <a:ea typeface="+mj-ea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65637" y="1459778"/>
            <a:ext cx="2577054" cy="1770625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6662" y="1265466"/>
            <a:ext cx="1066892" cy="1072989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1594118" y="3230403"/>
            <a:ext cx="340494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4000" dirty="0" smtClean="0">
                <a:latin typeface="Microsoft JhengHei" panose="020B0604030504040204" charset="-120"/>
                <a:ea typeface="Microsoft JhengHei" panose="020B0604030504040204" charset="-120"/>
                <a:sym typeface="Wingdings" panose="05000000000000000000" pitchFamily="2" charset="2"/>
              </a:rPr>
              <a:t> </a:t>
            </a:r>
            <a:r>
              <a:rPr lang="zh-CN" altLang="en-US" sz="4000" dirty="0" smtClean="0">
                <a:latin typeface="Microsoft JhengHei" panose="020B0604030504040204" charset="-120"/>
                <a:ea typeface="Microsoft JhengHei" panose="020B0604030504040204" charset="-120"/>
                <a:sym typeface="Wingdings" panose="05000000000000000000" pitchFamily="2" charset="2"/>
              </a:rPr>
              <a:t>你</a:t>
            </a:r>
            <a:r>
              <a:rPr lang="zh-CN" altLang="en-US" sz="4000" b="1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  <a:sym typeface="Wingdings" panose="05000000000000000000" pitchFamily="2" charset="2"/>
              </a:rPr>
              <a:t>没有</a:t>
            </a:r>
            <a:r>
              <a:rPr lang="en-US" altLang="en-US" sz="4000" b="1" dirty="0" smtClean="0">
                <a:solidFill>
                  <a:srgbClr val="FFC000"/>
                </a:solidFill>
                <a:latin typeface="Microsoft JhengHei" panose="020B0604030504040204" charset="-120"/>
                <a:ea typeface="Microsoft JhengHei" panose="020B0604030504040204" charset="-120"/>
                <a:sym typeface="Wingdings" panose="05000000000000000000" pitchFamily="2" charset="2"/>
              </a:rPr>
              <a:t>说</a:t>
            </a:r>
            <a:r>
              <a:rPr lang="zh-CN" altLang="en-US" sz="4000" b="1" dirty="0" smtClean="0">
                <a:solidFill>
                  <a:srgbClr val="0070C0"/>
                </a:solidFill>
                <a:latin typeface="Microsoft JhengHei" panose="020B0604030504040204" charset="-120"/>
                <a:ea typeface="Microsoft JhengHei" panose="020B0604030504040204" charset="-120"/>
              </a:rPr>
              <a:t>错</a:t>
            </a:r>
            <a:r>
              <a:rPr lang="zh-CN" altLang="en-US" sz="4000" dirty="0" smtClean="0">
                <a:latin typeface="Microsoft JhengHei" panose="020B0604030504040204" charset="-120"/>
                <a:ea typeface="Microsoft JhengHei" panose="020B0604030504040204" charset="-120"/>
              </a:rPr>
              <a:t>。 </a:t>
            </a:r>
            <a:endParaRPr lang="zh-HK" altLang="en-US" sz="4000" dirty="0">
              <a:latin typeface="Microsoft JhengHei" panose="020B0604030504040204" charset="-120"/>
              <a:ea typeface="Microsoft JhengHei" panose="020B0604030504040204" charset="-120"/>
            </a:endParaRP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3556" y="1459778"/>
            <a:ext cx="2573132" cy="1745240"/>
          </a:xfrm>
          <a:prstGeom prst="rect">
            <a:avLst/>
          </a:prstGeom>
        </p:spPr>
      </p:pic>
      <p:sp>
        <p:nvSpPr>
          <p:cNvPr id="10" name="文字方塊 9"/>
          <p:cNvSpPr txBox="1"/>
          <p:nvPr/>
        </p:nvSpPr>
        <p:spPr>
          <a:xfrm>
            <a:off x="6241124" y="1631222"/>
            <a:ext cx="4895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HK" altLang="en-US" sz="4000" dirty="0" smtClean="0">
                <a:sym typeface="Wingdings" panose="05000000000000000000" pitchFamily="2" charset="2"/>
              </a:rPr>
              <a:t></a:t>
            </a:r>
            <a:endParaRPr lang="zh-HK" altLang="en-US" sz="4000" dirty="0"/>
          </a:p>
        </p:txBody>
      </p:sp>
      <p:sp>
        <p:nvSpPr>
          <p:cNvPr id="11" name="矩形 10"/>
          <p:cNvSpPr/>
          <p:nvPr/>
        </p:nvSpPr>
        <p:spPr>
          <a:xfrm>
            <a:off x="6730651" y="3242594"/>
            <a:ext cx="377539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4000" dirty="0" smtClean="0">
                <a:solidFill>
                  <a:srgbClr val="000000"/>
                </a:solidFill>
              </a:rPr>
              <a:t>你</a:t>
            </a:r>
            <a:r>
              <a:rPr lang="zh-CN" altLang="en-US" sz="4000" dirty="0" smtClean="0">
                <a:solidFill>
                  <a:srgbClr val="FF0000"/>
                </a:solidFill>
              </a:rPr>
              <a:t>没有</a:t>
            </a:r>
            <a:r>
              <a:rPr lang="zh-TW" altLang="en-US" sz="4000" b="1" dirty="0" smtClean="0">
                <a:solidFill>
                  <a:srgbClr val="FFC000"/>
                </a:solidFill>
              </a:rPr>
              <a:t>找</a:t>
            </a:r>
            <a:r>
              <a:rPr lang="zh-TW" altLang="en-US" sz="4000" b="1" dirty="0">
                <a:solidFill>
                  <a:srgbClr val="0070C0"/>
                </a:solidFill>
              </a:rPr>
              <a:t>错</a:t>
            </a:r>
            <a:r>
              <a:rPr lang="zh-TW" altLang="en-US" sz="4000" b="1" dirty="0" smtClean="0">
                <a:solidFill>
                  <a:srgbClr val="FFC000"/>
                </a:solidFill>
              </a:rPr>
              <a:t>钱</a:t>
            </a:r>
            <a:r>
              <a:rPr lang="zh-TW" altLang="en-US" sz="4000" dirty="0" smtClean="0">
                <a:solidFill>
                  <a:srgbClr val="000000"/>
                </a:solidFill>
              </a:rPr>
              <a:t>。</a:t>
            </a:r>
            <a:endParaRPr lang="zh-HK" altLang="en-US" dirty="0"/>
          </a:p>
        </p:txBody>
      </p:sp>
      <p:sp>
        <p:nvSpPr>
          <p:cNvPr id="13" name="文字方塊 12"/>
          <p:cNvSpPr txBox="1"/>
          <p:nvPr/>
        </p:nvSpPr>
        <p:spPr>
          <a:xfrm>
            <a:off x="1205345" y="4167878"/>
            <a:ext cx="4895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HK" altLang="en-US" sz="4000" dirty="0" smtClean="0">
                <a:sym typeface="Wingdings" panose="05000000000000000000" pitchFamily="2" charset="2"/>
              </a:rPr>
              <a:t></a:t>
            </a:r>
            <a:endParaRPr lang="zh-HK" altLang="en-US" sz="4000" dirty="0"/>
          </a:p>
        </p:txBody>
      </p:sp>
      <p:pic>
        <p:nvPicPr>
          <p:cNvPr id="14" name="圖片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5637" y="4144762"/>
            <a:ext cx="2577054" cy="1743075"/>
          </a:xfrm>
          <a:prstGeom prst="rect">
            <a:avLst/>
          </a:prstGeom>
        </p:spPr>
      </p:pic>
      <p:sp>
        <p:nvSpPr>
          <p:cNvPr id="16" name="矩形 15"/>
          <p:cNvSpPr/>
          <p:nvPr/>
        </p:nvSpPr>
        <p:spPr>
          <a:xfrm>
            <a:off x="1594118" y="5910953"/>
            <a:ext cx="403187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000" dirty="0" smtClean="0">
                <a:latin typeface="Microsoft JhengHei" panose="020B0604030504040204" charset="-120"/>
                <a:ea typeface="Microsoft JhengHei" panose="020B0604030504040204" charset="-120"/>
              </a:rPr>
              <a:t>面包还</a:t>
            </a:r>
            <a:r>
              <a:rPr lang="zh-CN" altLang="en-US" sz="4000" b="1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</a:rPr>
              <a:t>没</a:t>
            </a:r>
            <a:r>
              <a:rPr lang="zh-CN" altLang="en-US" sz="4000" b="1" dirty="0" smtClean="0">
                <a:solidFill>
                  <a:srgbClr val="FFC000"/>
                </a:solidFill>
                <a:latin typeface="Microsoft JhengHei" panose="020B0604030504040204" charset="-120"/>
                <a:ea typeface="Microsoft JhengHei" panose="020B0604030504040204" charset="-120"/>
              </a:rPr>
              <a:t>卖</a:t>
            </a:r>
            <a:r>
              <a:rPr lang="zh-CN" altLang="en-US" sz="4000" b="1" dirty="0" smtClean="0">
                <a:solidFill>
                  <a:srgbClr val="0070C0"/>
                </a:solidFill>
                <a:latin typeface="Microsoft JhengHei" panose="020B0604030504040204" charset="-120"/>
                <a:ea typeface="Microsoft JhengHei" panose="020B0604030504040204" charset="-120"/>
              </a:rPr>
              <a:t>完</a:t>
            </a:r>
            <a:r>
              <a:rPr lang="zh-TW" altLang="en-US" sz="4000" dirty="0">
                <a:solidFill>
                  <a:srgbClr val="000000"/>
                </a:solidFill>
                <a:latin typeface="黑体" panose="02010609060101010101" pitchFamily="49" charset="-122"/>
              </a:rPr>
              <a:t>。</a:t>
            </a:r>
            <a:r>
              <a:rPr lang="zh-CN" altLang="en-US" sz="4000" dirty="0" smtClean="0">
                <a:solidFill>
                  <a:srgbClr val="000000"/>
                </a:solidFill>
                <a:latin typeface="黑体" panose="02010609060101010101" pitchFamily="49" charset="-122"/>
              </a:rPr>
              <a:t> </a:t>
            </a:r>
            <a:endParaRPr lang="zh-HK" altLang="en-US" dirty="0"/>
          </a:p>
        </p:txBody>
      </p:sp>
      <p:sp>
        <p:nvSpPr>
          <p:cNvPr id="17" name="文字方塊 16"/>
          <p:cNvSpPr txBox="1"/>
          <p:nvPr/>
        </p:nvSpPr>
        <p:spPr>
          <a:xfrm>
            <a:off x="6003636" y="4139124"/>
            <a:ext cx="8497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 smtClean="0">
                <a:sym typeface="Wingdings" panose="05000000000000000000" pitchFamily="2" charset="2"/>
              </a:rPr>
              <a:t>*</a:t>
            </a:r>
            <a:r>
              <a:rPr lang="zh-HK" altLang="en-US" sz="4000" dirty="0" smtClean="0">
                <a:sym typeface="Wingdings" panose="05000000000000000000" pitchFamily="2" charset="2"/>
              </a:rPr>
              <a:t></a:t>
            </a:r>
            <a:endParaRPr lang="zh-HK" altLang="en-US" sz="4000" dirty="0"/>
          </a:p>
        </p:txBody>
      </p:sp>
      <p:pic>
        <p:nvPicPr>
          <p:cNvPr id="18" name="圖片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23556" y="4167878"/>
            <a:ext cx="2863273" cy="1816819"/>
          </a:xfrm>
          <a:prstGeom prst="rect">
            <a:avLst/>
          </a:prstGeom>
        </p:spPr>
      </p:pic>
      <p:sp>
        <p:nvSpPr>
          <p:cNvPr id="19" name="文字方塊 18"/>
          <p:cNvSpPr txBox="1"/>
          <p:nvPr/>
        </p:nvSpPr>
        <p:spPr>
          <a:xfrm>
            <a:off x="7023556" y="6019796"/>
            <a:ext cx="29186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 smtClean="0">
                <a:latin typeface="Microsoft JhengHei" panose="020B0604030504040204" charset="-120"/>
                <a:ea typeface="Microsoft JhengHei" panose="020B0604030504040204" charset="-120"/>
              </a:rPr>
              <a:t>碟还</a:t>
            </a:r>
            <a:r>
              <a:rPr lang="zh-CN" altLang="en-US" sz="4000" b="1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</a:rPr>
              <a:t>没</a:t>
            </a:r>
            <a:r>
              <a:rPr lang="zh-CN" altLang="en-US" sz="4000" b="1" dirty="0" smtClean="0">
                <a:solidFill>
                  <a:srgbClr val="FFC000"/>
                </a:solidFill>
                <a:latin typeface="Microsoft JhengHei" panose="020B0604030504040204" charset="-120"/>
                <a:ea typeface="Microsoft JhengHei" panose="020B0604030504040204" charset="-120"/>
              </a:rPr>
              <a:t>看</a:t>
            </a:r>
            <a:r>
              <a:rPr lang="zh-CN" altLang="en-US" sz="4000" b="1" dirty="0" smtClean="0">
                <a:solidFill>
                  <a:srgbClr val="0070C0"/>
                </a:solidFill>
                <a:latin typeface="Microsoft JhengHei" panose="020B0604030504040204" charset="-120"/>
                <a:ea typeface="Microsoft JhengHei" panose="020B0604030504040204" charset="-120"/>
              </a:rPr>
              <a:t>完</a:t>
            </a:r>
            <a:r>
              <a:rPr lang="zh-TW" altLang="en-US" sz="4000" b="1" dirty="0" smtClean="0">
                <a:solidFill>
                  <a:srgbClr val="0070C0"/>
                </a:solidFill>
                <a:latin typeface="Microsoft JhengHei" panose="020B0604030504040204" charset="-120"/>
                <a:ea typeface="Microsoft JhengHei" panose="020B0604030504040204" charset="-120"/>
              </a:rPr>
              <a:t>。</a:t>
            </a:r>
            <a:endParaRPr lang="zh-HK" altLang="en-US" sz="4000" dirty="0"/>
          </a:p>
        </p:txBody>
      </p:sp>
      <p:sp>
        <p:nvSpPr>
          <p:cNvPr id="21" name="矩形 20"/>
          <p:cNvSpPr/>
          <p:nvPr/>
        </p:nvSpPr>
        <p:spPr>
          <a:xfrm>
            <a:off x="1092136" y="842240"/>
            <a:ext cx="193514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HK" sz="2000" b="1" dirty="0">
                <a:solidFill>
                  <a:srgbClr val="FF0000"/>
                </a:solidFill>
              </a:rPr>
              <a:t>negative form </a:t>
            </a:r>
            <a:endParaRPr lang="zh-HK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6" grpId="0"/>
      <p:bldP spid="19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768454" y="2514662"/>
            <a:ext cx="941546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HK" sz="4000" dirty="0">
                <a:solidFill>
                  <a:schemeClr val="tx2"/>
                </a:solidFill>
                <a:latin typeface="+mj-ea"/>
                <a:ea typeface="+mj-ea"/>
              </a:rPr>
              <a:t>5. </a:t>
            </a:r>
            <a:r>
              <a:rPr lang="zh-HK" altLang="en-US" sz="4000" dirty="0">
                <a:solidFill>
                  <a:schemeClr val="tx2"/>
                </a:solidFill>
                <a:latin typeface="+mj-ea"/>
                <a:ea typeface="+mj-ea"/>
              </a:rPr>
              <a:t>好 </a:t>
            </a:r>
            <a:r>
              <a:rPr lang="en-US" altLang="zh-TW" sz="4000" dirty="0" smtClean="0">
                <a:solidFill>
                  <a:schemeClr val="tx2"/>
                </a:solidFill>
                <a:latin typeface="+mj-ea"/>
                <a:ea typeface="+mj-ea"/>
              </a:rPr>
              <a:t>(</a:t>
            </a:r>
            <a:r>
              <a:rPr lang="en-US" altLang="zh-HK" sz="4000" dirty="0" err="1" smtClean="0">
                <a:solidFill>
                  <a:schemeClr val="tx2"/>
                </a:solidFill>
                <a:latin typeface="Arial" panose="020B0604020202020204" pitchFamily="34" charset="0"/>
              </a:rPr>
              <a:t>hăo</a:t>
            </a:r>
            <a:r>
              <a:rPr lang="en-US" altLang="zh-TW" sz="4000" dirty="0">
                <a:solidFill>
                  <a:schemeClr val="tx2"/>
                </a:solidFill>
                <a:latin typeface="Arial" panose="020B0604020202020204" pitchFamily="34" charset="0"/>
              </a:rPr>
              <a:t>)</a:t>
            </a:r>
            <a:r>
              <a:rPr lang="en-US" altLang="zh-HK" sz="4000" dirty="0" smtClean="0">
                <a:solidFill>
                  <a:schemeClr val="tx2"/>
                </a:solidFill>
                <a:latin typeface="+mj-ea"/>
                <a:ea typeface="+mj-ea"/>
              </a:rPr>
              <a:t> </a:t>
            </a:r>
            <a:r>
              <a:rPr lang="en-US" altLang="zh-HK" sz="4000" dirty="0">
                <a:solidFill>
                  <a:schemeClr val="tx2"/>
                </a:solidFill>
                <a:latin typeface="+mj-ea"/>
                <a:ea typeface="+mj-ea"/>
              </a:rPr>
              <a:t>as a resultative complement</a:t>
            </a:r>
            <a:endParaRPr lang="zh-HK" altLang="en-US" sz="4000" dirty="0">
              <a:solidFill>
                <a:schemeClr val="tx2"/>
              </a:solidFill>
              <a:latin typeface="+mj-ea"/>
              <a:ea typeface="+mj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983362" y="648916"/>
            <a:ext cx="752597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HK" sz="3200" dirty="0">
                <a:solidFill>
                  <a:schemeClr val="tx2"/>
                </a:solidFill>
                <a:latin typeface="+mj-ea"/>
                <a:ea typeface="+mj-ea"/>
              </a:rPr>
              <a:t>5. </a:t>
            </a:r>
            <a:r>
              <a:rPr lang="zh-HK" altLang="en-US" sz="3200" dirty="0">
                <a:solidFill>
                  <a:schemeClr val="tx2"/>
                </a:solidFill>
                <a:latin typeface="+mj-ea"/>
                <a:ea typeface="+mj-ea"/>
              </a:rPr>
              <a:t>好 </a:t>
            </a:r>
            <a:r>
              <a:rPr lang="en-US" altLang="zh-TW" sz="3200" dirty="0" smtClean="0">
                <a:solidFill>
                  <a:schemeClr val="tx2"/>
                </a:solidFill>
                <a:latin typeface="+mj-ea"/>
                <a:ea typeface="+mj-ea"/>
              </a:rPr>
              <a:t>(</a:t>
            </a:r>
            <a:r>
              <a:rPr lang="en-US" altLang="zh-HK" sz="3200" dirty="0" err="1" smtClean="0">
                <a:solidFill>
                  <a:schemeClr val="tx2"/>
                </a:solidFill>
                <a:latin typeface="Arial" panose="020B0604020202020204" pitchFamily="34" charset="0"/>
              </a:rPr>
              <a:t>hăo</a:t>
            </a:r>
            <a:r>
              <a:rPr lang="en-US" altLang="zh-TW" sz="3200" dirty="0">
                <a:solidFill>
                  <a:schemeClr val="tx2"/>
                </a:solidFill>
                <a:latin typeface="Arial" panose="020B0604020202020204" pitchFamily="34" charset="0"/>
              </a:rPr>
              <a:t>)</a:t>
            </a:r>
            <a:r>
              <a:rPr lang="en-US" altLang="zh-HK" sz="3200" dirty="0" smtClean="0">
                <a:solidFill>
                  <a:schemeClr val="tx2"/>
                </a:solidFill>
                <a:latin typeface="+mj-ea"/>
                <a:ea typeface="+mj-ea"/>
              </a:rPr>
              <a:t> </a:t>
            </a:r>
            <a:r>
              <a:rPr lang="en-US" altLang="zh-HK" sz="3200" dirty="0">
                <a:solidFill>
                  <a:schemeClr val="tx2"/>
                </a:solidFill>
                <a:latin typeface="+mj-ea"/>
                <a:ea typeface="+mj-ea"/>
              </a:rPr>
              <a:t>as a resultative complement</a:t>
            </a:r>
            <a:endParaRPr lang="zh-HK" altLang="en-US" sz="3200" dirty="0">
              <a:solidFill>
                <a:schemeClr val="tx2"/>
              </a:solidFill>
              <a:latin typeface="+mj-ea"/>
              <a:ea typeface="+mj-ea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554183" y="1406345"/>
            <a:ext cx="856210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HK" dirty="0"/>
              <a:t>	</a:t>
            </a:r>
            <a:r>
              <a:rPr lang="en-US" altLang="zh-HK" sz="2000" dirty="0" smtClean="0"/>
              <a:t>indicating the completion of an action</a:t>
            </a:r>
            <a:r>
              <a:rPr lang="en-US" altLang="zh-TW" sz="2000" dirty="0" smtClean="0"/>
              <a:t>, </a:t>
            </a:r>
            <a:endParaRPr lang="en-US" altLang="zh-TW" sz="2000" dirty="0" smtClean="0"/>
          </a:p>
          <a:p>
            <a:r>
              <a:rPr lang="en-US" altLang="zh-HK" sz="2000" dirty="0" smtClean="0"/>
              <a:t>             often</a:t>
            </a:r>
            <a:r>
              <a:rPr lang="en-US" altLang="zh-HK" sz="2000" dirty="0"/>
              <a:t> </a:t>
            </a:r>
            <a:r>
              <a:rPr lang="en-US" altLang="zh-HK" sz="2000" dirty="0" smtClean="0"/>
              <a:t>indicates readiness to start the next action or event</a:t>
            </a:r>
            <a:endParaRPr lang="zh-HK" altLang="en-US" sz="2000" dirty="0"/>
          </a:p>
        </p:txBody>
      </p:sp>
      <p:sp>
        <p:nvSpPr>
          <p:cNvPr id="4" name="矩形 3"/>
          <p:cNvSpPr/>
          <p:nvPr/>
        </p:nvSpPr>
        <p:spPr>
          <a:xfrm>
            <a:off x="980031" y="2616261"/>
            <a:ext cx="602761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4000" dirty="0" smtClean="0">
                <a:latin typeface="Microsoft JhengHei" panose="020B0604030504040204" charset="-120"/>
                <a:ea typeface="Microsoft JhengHei" panose="020B0604030504040204" charset="-120"/>
                <a:sym typeface="Wingdings" panose="05000000000000000000" pitchFamily="2" charset="2"/>
              </a:rPr>
              <a:t> </a:t>
            </a:r>
            <a:r>
              <a:rPr lang="zh-CN" altLang="en-US" sz="4000" dirty="0" smtClean="0">
                <a:latin typeface="Microsoft JhengHei" panose="020B0604030504040204" charset="-120"/>
                <a:ea typeface="Microsoft JhengHei" panose="020B0604030504040204" charset="-120"/>
              </a:rPr>
              <a:t>饭</a:t>
            </a:r>
            <a:r>
              <a:rPr lang="zh-CN" altLang="en-US" sz="4000" b="1" dirty="0">
                <a:solidFill>
                  <a:srgbClr val="FFC000"/>
                </a:solidFill>
                <a:latin typeface="Microsoft JhengHei" panose="020B0604030504040204" charset="-120"/>
                <a:ea typeface="Microsoft JhengHei" panose="020B0604030504040204" charset="-120"/>
              </a:rPr>
              <a:t>做</a:t>
            </a:r>
            <a:r>
              <a:rPr lang="zh-CN" altLang="en-US" sz="4000" b="1" dirty="0">
                <a:solidFill>
                  <a:srgbClr val="00B050"/>
                </a:solidFill>
                <a:latin typeface="Microsoft JhengHei" panose="020B0604030504040204" charset="-120"/>
                <a:ea typeface="Microsoft JhengHei" panose="020B0604030504040204" charset="-120"/>
              </a:rPr>
              <a:t>好</a:t>
            </a:r>
            <a:r>
              <a:rPr lang="zh-CN" altLang="en-US" sz="4000" dirty="0">
                <a:latin typeface="Microsoft JhengHei" panose="020B0604030504040204" charset="-120"/>
                <a:ea typeface="Microsoft JhengHei" panose="020B0604030504040204" charset="-120"/>
              </a:rPr>
              <a:t>了，</a:t>
            </a:r>
            <a:r>
              <a:rPr lang="zh-CN" altLang="en-US" sz="4000" u="sng" dirty="0">
                <a:latin typeface="Microsoft JhengHei" panose="020B0604030504040204" charset="-120"/>
                <a:ea typeface="Microsoft JhengHei" panose="020B0604030504040204" charset="-120"/>
              </a:rPr>
              <a:t>快来吃吧</a:t>
            </a:r>
            <a:r>
              <a:rPr lang="zh-CN" altLang="en-US" sz="4000" dirty="0">
                <a:latin typeface="Microsoft JhengHei" panose="020B0604030504040204" charset="-120"/>
                <a:ea typeface="Microsoft JhengHei" panose="020B0604030504040204" charset="-120"/>
              </a:rPr>
              <a:t>。 </a:t>
            </a:r>
            <a:endParaRPr lang="zh-HK" altLang="en-US" sz="4000" dirty="0">
              <a:latin typeface="Microsoft JhengHei" panose="020B0604030504040204" charset="-120"/>
              <a:ea typeface="Microsoft JhengHei" panose="020B0604030504040204" charset="-12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5155159" y="2205389"/>
            <a:ext cx="1687612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HK" sz="2400" dirty="0">
                <a:solidFill>
                  <a:srgbClr val="000000"/>
                </a:solidFill>
              </a:rPr>
              <a:t>next action</a:t>
            </a:r>
            <a:endParaRPr lang="zh-HK" altLang="en-US" sz="2400" dirty="0"/>
          </a:p>
        </p:txBody>
      </p:sp>
      <p:sp>
        <p:nvSpPr>
          <p:cNvPr id="8" name="矩形 7"/>
          <p:cNvSpPr/>
          <p:nvPr/>
        </p:nvSpPr>
        <p:spPr>
          <a:xfrm>
            <a:off x="958206" y="3888920"/>
            <a:ext cx="705353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4000" dirty="0" smtClean="0">
                <a:latin typeface="Microsoft JhengHei" panose="020B0604030504040204" charset="-120"/>
                <a:ea typeface="Microsoft JhengHei" panose="020B0604030504040204" charset="-120"/>
                <a:sym typeface="Wingdings" panose="05000000000000000000" pitchFamily="2" charset="2"/>
              </a:rPr>
              <a:t> </a:t>
            </a:r>
            <a:r>
              <a:rPr lang="zh-CN" altLang="en-US" sz="4000" dirty="0" smtClean="0">
                <a:latin typeface="Microsoft JhengHei" panose="020B0604030504040204" charset="-120"/>
                <a:ea typeface="Microsoft JhengHei" panose="020B0604030504040204" charset="-120"/>
              </a:rPr>
              <a:t>功</a:t>
            </a:r>
            <a:r>
              <a:rPr lang="zh-CN" altLang="en-US" sz="4000" dirty="0">
                <a:latin typeface="Microsoft JhengHei" panose="020B0604030504040204" charset="-120"/>
                <a:ea typeface="Microsoft JhengHei" panose="020B0604030504040204" charset="-120"/>
              </a:rPr>
              <a:t>课</a:t>
            </a:r>
            <a:r>
              <a:rPr lang="zh-CN" altLang="en-US" sz="4000" b="1" dirty="0">
                <a:solidFill>
                  <a:srgbClr val="FFC000"/>
                </a:solidFill>
                <a:latin typeface="Microsoft JhengHei" panose="020B0604030504040204" charset="-120"/>
                <a:ea typeface="Microsoft JhengHei" panose="020B0604030504040204" charset="-120"/>
              </a:rPr>
              <a:t>做</a:t>
            </a:r>
            <a:r>
              <a:rPr lang="zh-CN" altLang="en-US" sz="4000" b="1" dirty="0">
                <a:solidFill>
                  <a:srgbClr val="00B050"/>
                </a:solidFill>
                <a:latin typeface="Microsoft JhengHei" panose="020B0604030504040204" charset="-120"/>
                <a:ea typeface="Microsoft JhengHei" panose="020B0604030504040204" charset="-120"/>
              </a:rPr>
              <a:t>好</a:t>
            </a:r>
            <a:r>
              <a:rPr lang="zh-CN" altLang="en-US" sz="4000" dirty="0">
                <a:latin typeface="Microsoft JhengHei" panose="020B0604030504040204" charset="-120"/>
                <a:ea typeface="Microsoft JhengHei" panose="020B0604030504040204" charset="-120"/>
              </a:rPr>
              <a:t>了，</a:t>
            </a:r>
            <a:r>
              <a:rPr lang="zh-CN" altLang="en-US" sz="4000" u="sng" dirty="0">
                <a:latin typeface="Microsoft JhengHei" panose="020B0604030504040204" charset="-120"/>
                <a:ea typeface="Microsoft JhengHei" panose="020B0604030504040204" charset="-120"/>
              </a:rPr>
              <a:t>我要睡觉了</a:t>
            </a:r>
            <a:r>
              <a:rPr lang="zh-CN" altLang="en-US" sz="4000" dirty="0">
                <a:latin typeface="Microsoft JhengHei" panose="020B0604030504040204" charset="-120"/>
                <a:ea typeface="Microsoft JhengHei" panose="020B0604030504040204" charset="-120"/>
              </a:rPr>
              <a:t>。 </a:t>
            </a:r>
            <a:endParaRPr lang="zh-HK" altLang="en-US" sz="4000" dirty="0">
              <a:latin typeface="Microsoft JhengHei" panose="020B0604030504040204" charset="-120"/>
              <a:ea typeface="Microsoft JhengHei" panose="020B0604030504040204" charset="-120"/>
            </a:endParaRPr>
          </a:p>
        </p:txBody>
      </p:sp>
      <p:sp>
        <p:nvSpPr>
          <p:cNvPr id="13" name="迴轉箭號 12"/>
          <p:cNvSpPr/>
          <p:nvPr/>
        </p:nvSpPr>
        <p:spPr>
          <a:xfrm>
            <a:off x="2777188" y="2220237"/>
            <a:ext cx="2152072" cy="418006"/>
          </a:xfrm>
          <a:prstGeom prst="uturnArrow">
            <a:avLst>
              <a:gd name="adj1" fmla="val 25000"/>
              <a:gd name="adj2" fmla="val 25000"/>
              <a:gd name="adj3" fmla="val 25000"/>
              <a:gd name="adj4" fmla="val 43750"/>
              <a:gd name="adj5" fmla="val 10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>
              <a:solidFill>
                <a:schemeClr val="tx1"/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988799" y="5109629"/>
            <a:ext cx="759534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4000" dirty="0" smtClean="0">
                <a:sym typeface="Wingdings" panose="05000000000000000000" pitchFamily="2" charset="2"/>
              </a:rPr>
              <a:t> </a:t>
            </a:r>
            <a:r>
              <a:rPr lang="zh-HK" altLang="en-US" sz="4000" dirty="0" smtClean="0"/>
              <a:t>衣服</a:t>
            </a:r>
            <a:r>
              <a:rPr lang="zh-HK" altLang="en-US" sz="4000" b="1" dirty="0">
                <a:solidFill>
                  <a:srgbClr val="FFC000"/>
                </a:solidFill>
              </a:rPr>
              <a:t>买</a:t>
            </a:r>
            <a:r>
              <a:rPr lang="zh-HK" altLang="en-US" sz="4000" b="1" dirty="0">
                <a:solidFill>
                  <a:srgbClr val="00B050"/>
                </a:solidFill>
              </a:rPr>
              <a:t>好</a:t>
            </a:r>
            <a:r>
              <a:rPr lang="zh-HK" altLang="en-US" sz="4000" dirty="0" smtClean="0"/>
              <a:t>了</a:t>
            </a:r>
            <a:r>
              <a:rPr lang="zh-TW" altLang="en-US" sz="4000" dirty="0" smtClean="0"/>
              <a:t>，</a:t>
            </a:r>
            <a:r>
              <a:rPr lang="zh-HK" altLang="en-US" sz="4000" u="sng" dirty="0" smtClean="0"/>
              <a:t>明天可以穿</a:t>
            </a:r>
            <a:r>
              <a:rPr lang="zh-HK" altLang="en-US" sz="4000" u="sng" dirty="0"/>
              <a:t>了</a:t>
            </a:r>
            <a:r>
              <a:rPr lang="zh-HK" altLang="en-US" sz="4000" dirty="0"/>
              <a:t>。 </a:t>
            </a:r>
            <a:endParaRPr lang="zh-HK" altLang="en-US" sz="4000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349448" y="3427060"/>
            <a:ext cx="2176461" cy="432854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380040" y="4739155"/>
            <a:ext cx="2176461" cy="432854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95081" y="2286885"/>
            <a:ext cx="1681905" cy="1164875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32578" y="1849725"/>
            <a:ext cx="2835236" cy="1743075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47742" y="3624414"/>
            <a:ext cx="1394712" cy="1400938"/>
          </a:xfrm>
          <a:prstGeom prst="rect">
            <a:avLst/>
          </a:prstGeom>
        </p:spPr>
      </p:pic>
      <p:pic>
        <p:nvPicPr>
          <p:cNvPr id="15" name="圖片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70312" y="3613152"/>
            <a:ext cx="1423461" cy="1423461"/>
          </a:xfrm>
          <a:prstGeom prst="rect">
            <a:avLst/>
          </a:prstGeom>
        </p:spPr>
      </p:pic>
      <p:pic>
        <p:nvPicPr>
          <p:cNvPr id="18" name="圖片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54126" y="5094135"/>
            <a:ext cx="1055832" cy="1415032"/>
          </a:xfrm>
          <a:prstGeom prst="rect">
            <a:avLst/>
          </a:prstGeom>
        </p:spPr>
      </p:pic>
      <p:pic>
        <p:nvPicPr>
          <p:cNvPr id="19" name="圖片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13466" y="5174331"/>
            <a:ext cx="1263520" cy="1263520"/>
          </a:xfrm>
          <a:prstGeom prst="rect">
            <a:avLst/>
          </a:prstGeom>
        </p:spPr>
      </p:pic>
      <p:sp>
        <p:nvSpPr>
          <p:cNvPr id="20" name="向右箭號 19"/>
          <p:cNvSpPr/>
          <p:nvPr/>
        </p:nvSpPr>
        <p:spPr>
          <a:xfrm>
            <a:off x="9421091" y="2826327"/>
            <a:ext cx="549221" cy="304800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21" name="向右箭號 20"/>
          <p:cNvSpPr/>
          <p:nvPr/>
        </p:nvSpPr>
        <p:spPr>
          <a:xfrm>
            <a:off x="9421091" y="4132798"/>
            <a:ext cx="549221" cy="304800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22" name="向右箭號 21"/>
          <p:cNvSpPr/>
          <p:nvPr/>
        </p:nvSpPr>
        <p:spPr>
          <a:xfrm>
            <a:off x="9590945" y="5649251"/>
            <a:ext cx="549221" cy="304800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4" grpId="0"/>
      <p:bldP spid="21" grpId="0" animBg="1"/>
      <p:bldP spid="22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246253" y="2976166"/>
            <a:ext cx="404950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HK" altLang="en-US" sz="3600" dirty="0" smtClean="0">
                <a:latin typeface="Microsoft JhengHei" panose="020B0604030504040204" charset="-120"/>
                <a:ea typeface="Microsoft JhengHei" panose="020B0604030504040204" charset="-120"/>
                <a:sym typeface="Wingdings" panose="05000000000000000000" pitchFamily="2" charset="2"/>
              </a:rPr>
              <a:t></a:t>
            </a:r>
            <a:r>
              <a:rPr lang="zh-HK" altLang="en-US" sz="3600" b="1" dirty="0" smtClean="0">
                <a:solidFill>
                  <a:srgbClr val="FFC000"/>
                </a:solidFill>
                <a:latin typeface="Microsoft JhengHei" panose="020B0604030504040204" charset="-120"/>
                <a:ea typeface="Microsoft JhengHei" panose="020B0604030504040204" charset="-120"/>
                <a:sym typeface="Wingdings" panose="05000000000000000000" pitchFamily="2" charset="2"/>
              </a:rPr>
              <a:t> </a:t>
            </a:r>
            <a:r>
              <a:rPr lang="zh-HK" altLang="en-US" sz="3600" b="1" dirty="0" smtClean="0">
                <a:solidFill>
                  <a:srgbClr val="FFC000"/>
                </a:solidFill>
                <a:latin typeface="Microsoft JhengHei" panose="020B0604030504040204" charset="-120"/>
                <a:ea typeface="Microsoft JhengHei" panose="020B0604030504040204" charset="-120"/>
              </a:rPr>
              <a:t>做</a:t>
            </a:r>
            <a:r>
              <a:rPr lang="zh-HK" altLang="en-US" sz="3600" dirty="0">
                <a:latin typeface="Microsoft JhengHei" panose="020B0604030504040204" charset="-120"/>
                <a:ea typeface="Microsoft JhengHei" panose="020B0604030504040204" charset="-120"/>
              </a:rPr>
              <a:t>功</a:t>
            </a:r>
            <a:r>
              <a:rPr lang="zh-HK" altLang="en-US" sz="3600" dirty="0" smtClean="0">
                <a:latin typeface="Microsoft JhengHei" panose="020B0604030504040204" charset="-120"/>
                <a:ea typeface="Microsoft JhengHei" panose="020B0604030504040204" charset="-120"/>
              </a:rPr>
              <a:t>课</a:t>
            </a:r>
            <a:r>
              <a:rPr lang="en-US" altLang="zh-TW" sz="3600" dirty="0" smtClean="0">
                <a:latin typeface="Microsoft JhengHei" panose="020B0604030504040204" charset="-120"/>
                <a:ea typeface="Microsoft JhengHei" panose="020B0604030504040204" charset="-120"/>
                <a:sym typeface="Wingdings" panose="05000000000000000000" pitchFamily="2" charset="2"/>
              </a:rPr>
              <a:t></a:t>
            </a:r>
            <a:r>
              <a:rPr lang="zh-TW" altLang="en-US" sz="3600" dirty="0" smtClean="0">
                <a:latin typeface="Microsoft JhengHei" panose="020B0604030504040204" charset="-120"/>
                <a:ea typeface="Microsoft JhengHei" panose="020B0604030504040204" charset="-120"/>
              </a:rPr>
              <a:t>看电影</a:t>
            </a:r>
            <a:r>
              <a:rPr lang="zh-HK" altLang="en-US" sz="3600" dirty="0" smtClean="0">
                <a:latin typeface="Microsoft JhengHei" panose="020B0604030504040204" charset="-120"/>
                <a:ea typeface="Microsoft JhengHei" panose="020B0604030504040204" charset="-120"/>
              </a:rPr>
              <a:t> </a:t>
            </a:r>
            <a:endParaRPr lang="zh-HK" altLang="en-US" sz="3600" dirty="0">
              <a:latin typeface="Microsoft JhengHei" panose="020B0604030504040204" charset="-120"/>
              <a:ea typeface="Microsoft JhengHei" panose="020B0604030504040204" charset="-12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246253" y="4187264"/>
            <a:ext cx="439575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600" dirty="0" smtClean="0">
                <a:latin typeface="Microsoft JhengHei" panose="020B0604030504040204" charset="-120"/>
                <a:ea typeface="Microsoft JhengHei" panose="020B0604030504040204" charset="-120"/>
                <a:sym typeface="Wingdings" panose="05000000000000000000" pitchFamily="2" charset="2"/>
              </a:rPr>
              <a:t> </a:t>
            </a:r>
            <a:r>
              <a:rPr lang="zh-CN" altLang="en-US" sz="3600" b="1" dirty="0" smtClean="0">
                <a:solidFill>
                  <a:srgbClr val="FFC000"/>
                </a:solidFill>
                <a:latin typeface="Microsoft JhengHei" panose="020B0604030504040204" charset="-120"/>
                <a:ea typeface="Microsoft JhengHei" panose="020B0604030504040204" charset="-120"/>
              </a:rPr>
              <a:t>复</a:t>
            </a:r>
            <a:r>
              <a:rPr lang="zh-CN" altLang="en-US" sz="3600" b="1" dirty="0">
                <a:solidFill>
                  <a:srgbClr val="FFC000"/>
                </a:solidFill>
                <a:latin typeface="Microsoft JhengHei" panose="020B0604030504040204" charset="-120"/>
                <a:ea typeface="Microsoft JhengHei" panose="020B0604030504040204" charset="-120"/>
              </a:rPr>
              <a:t>习</a:t>
            </a:r>
            <a:r>
              <a:rPr lang="zh-CN" altLang="en-US" sz="3600" dirty="0">
                <a:latin typeface="Microsoft JhengHei" panose="020B0604030504040204" charset="-120"/>
                <a:ea typeface="Microsoft JhengHei" panose="020B0604030504040204" charset="-120"/>
              </a:rPr>
              <a:t>生</a:t>
            </a:r>
            <a:r>
              <a:rPr lang="zh-CN" altLang="en-US" sz="3600" dirty="0" smtClean="0">
                <a:latin typeface="Microsoft JhengHei" panose="020B0604030504040204" charset="-120"/>
                <a:ea typeface="Microsoft JhengHei" panose="020B0604030504040204" charset="-120"/>
              </a:rPr>
              <a:t>词</a:t>
            </a:r>
            <a:r>
              <a:rPr lang="en-US" altLang="zh-TW" sz="3600" dirty="0" smtClean="0">
                <a:latin typeface="Microsoft JhengHei" panose="020B0604030504040204" charset="-120"/>
                <a:ea typeface="Microsoft JhengHei" panose="020B0604030504040204" charset="-120"/>
                <a:sym typeface="Wingdings" panose="05000000000000000000" pitchFamily="2" charset="2"/>
              </a:rPr>
              <a:t></a:t>
            </a:r>
            <a:r>
              <a:rPr lang="zh-TW" altLang="en-US" sz="3600" dirty="0" smtClean="0">
                <a:latin typeface="Microsoft JhengHei" panose="020B0604030504040204" charset="-120"/>
                <a:ea typeface="Microsoft JhengHei" panose="020B0604030504040204" charset="-120"/>
                <a:sym typeface="Wingdings" panose="05000000000000000000" pitchFamily="2" charset="2"/>
              </a:rPr>
              <a:t>玩玩儿</a:t>
            </a:r>
            <a:endParaRPr lang="zh-HK" altLang="en-US" sz="3600" dirty="0">
              <a:latin typeface="Microsoft JhengHei" panose="020B0604030504040204" charset="-120"/>
              <a:ea typeface="Microsoft JhengHei" panose="020B0604030504040204" charset="-12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1246253" y="5447383"/>
            <a:ext cx="393409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HK" sz="3600" dirty="0" smtClean="0">
                <a:latin typeface="Microsoft JhengHei" panose="020B0604030504040204" charset="-120"/>
                <a:ea typeface="Microsoft JhengHei" panose="020B0604030504040204" charset="-120"/>
                <a:sym typeface="Wingdings" panose="05000000000000000000" pitchFamily="2" charset="2"/>
              </a:rPr>
              <a:t> </a:t>
            </a:r>
            <a:r>
              <a:rPr lang="zh-HK" altLang="en-US" sz="3600" b="1" dirty="0" smtClean="0">
                <a:solidFill>
                  <a:srgbClr val="FFC000"/>
                </a:solidFill>
                <a:latin typeface="Microsoft JhengHei" panose="020B0604030504040204" charset="-120"/>
                <a:ea typeface="Microsoft JhengHei" panose="020B0604030504040204" charset="-120"/>
              </a:rPr>
              <a:t>准</a:t>
            </a:r>
            <a:r>
              <a:rPr lang="zh-HK" altLang="en-US" sz="3600" b="1" dirty="0">
                <a:solidFill>
                  <a:srgbClr val="FFC000"/>
                </a:solidFill>
                <a:latin typeface="Microsoft JhengHei" panose="020B0604030504040204" charset="-120"/>
                <a:ea typeface="Microsoft JhengHei" panose="020B0604030504040204" charset="-120"/>
              </a:rPr>
              <a:t>备</a:t>
            </a:r>
            <a:r>
              <a:rPr lang="zh-HK" altLang="en-US" sz="3600" dirty="0">
                <a:latin typeface="Microsoft JhengHei" panose="020B0604030504040204" charset="-120"/>
                <a:ea typeface="Microsoft JhengHei" panose="020B0604030504040204" charset="-120"/>
              </a:rPr>
              <a:t>考</a:t>
            </a:r>
            <a:r>
              <a:rPr lang="zh-HK" altLang="en-US" sz="3600" dirty="0" smtClean="0">
                <a:latin typeface="Microsoft JhengHei" panose="020B0604030504040204" charset="-120"/>
                <a:ea typeface="Microsoft JhengHei" panose="020B0604030504040204" charset="-120"/>
              </a:rPr>
              <a:t>试</a:t>
            </a:r>
            <a:r>
              <a:rPr lang="en-US" altLang="zh-TW" sz="3600" dirty="0" smtClean="0">
                <a:latin typeface="Microsoft JhengHei" panose="020B0604030504040204" charset="-120"/>
                <a:ea typeface="Microsoft JhengHei" panose="020B0604030504040204" charset="-120"/>
                <a:sym typeface="Wingdings" panose="05000000000000000000" pitchFamily="2" charset="2"/>
              </a:rPr>
              <a:t></a:t>
            </a:r>
            <a:r>
              <a:rPr lang="zh-TW" altLang="en-US" sz="3600" dirty="0" smtClean="0">
                <a:latin typeface="Microsoft JhengHei" panose="020B0604030504040204" charset="-120"/>
                <a:ea typeface="Microsoft JhengHei" panose="020B0604030504040204" charset="-120"/>
                <a:sym typeface="Wingdings" panose="05000000000000000000" pitchFamily="2" charset="2"/>
              </a:rPr>
              <a:t>休息</a:t>
            </a:r>
            <a:endParaRPr lang="zh-HK" altLang="en-US" sz="3600" dirty="0">
              <a:latin typeface="Microsoft JhengHei" panose="020B0604030504040204" charset="-120"/>
              <a:ea typeface="Microsoft JhengHei" panose="020B0604030504040204" charset="-12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134955" y="530564"/>
            <a:ext cx="76015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zh-HK" sz="2400" dirty="0">
                <a:solidFill>
                  <a:srgbClr val="4C0342"/>
                </a:solidFill>
                <a:latin typeface="Microsoft JhengHei" panose="020B0604030504040204" charset="-120"/>
              </a:rPr>
              <a:t>5. </a:t>
            </a:r>
            <a:r>
              <a:rPr lang="zh-HK" altLang="en-US" sz="2400" dirty="0">
                <a:solidFill>
                  <a:srgbClr val="4C0342"/>
                </a:solidFill>
                <a:latin typeface="Microsoft JhengHei" panose="020B0604030504040204" charset="-120"/>
              </a:rPr>
              <a:t>好 </a:t>
            </a:r>
            <a:r>
              <a:rPr lang="en-US" altLang="zh-TW" sz="2400" dirty="0">
                <a:solidFill>
                  <a:srgbClr val="4C0342"/>
                </a:solidFill>
                <a:latin typeface="Microsoft JhengHei" panose="020B0604030504040204" charset="-120"/>
              </a:rPr>
              <a:t>(</a:t>
            </a:r>
            <a:r>
              <a:rPr lang="en-US" altLang="zh-HK" sz="2400" dirty="0" err="1">
                <a:solidFill>
                  <a:srgbClr val="4C0342"/>
                </a:solidFill>
                <a:latin typeface="Arial" panose="020B0604020202020204" pitchFamily="34" charset="0"/>
              </a:rPr>
              <a:t>hăo</a:t>
            </a:r>
            <a:r>
              <a:rPr lang="en-US" altLang="zh-TW" sz="2400" dirty="0">
                <a:solidFill>
                  <a:srgbClr val="4C0342"/>
                </a:solidFill>
                <a:latin typeface="Arial" panose="020B0604020202020204" pitchFamily="34" charset="0"/>
              </a:rPr>
              <a:t>)</a:t>
            </a:r>
            <a:r>
              <a:rPr lang="en-US" altLang="zh-HK" sz="2400" dirty="0">
                <a:solidFill>
                  <a:srgbClr val="4C0342"/>
                </a:solidFill>
                <a:latin typeface="Microsoft JhengHei" panose="020B0604030504040204" charset="-120"/>
              </a:rPr>
              <a:t> as a resultative complement</a:t>
            </a:r>
            <a:endParaRPr lang="zh-HK" altLang="en-US" sz="2400" dirty="0">
              <a:solidFill>
                <a:srgbClr val="4C0342"/>
              </a:solidFill>
              <a:latin typeface="Microsoft JhengHei" panose="020B0604030504040204" charset="-12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246253" y="1679933"/>
            <a:ext cx="962281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HK" sz="2000" dirty="0"/>
              <a:t>Suppose you have a Chinese test tomorrow. Express your readiness by saying that you have completed all of the following actions.</a:t>
            </a:r>
            <a:endParaRPr lang="zh-HK" altLang="en-US" sz="2000" dirty="0"/>
          </a:p>
        </p:txBody>
      </p:sp>
      <p:sp>
        <p:nvSpPr>
          <p:cNvPr id="7" name="向右箭號 6"/>
          <p:cNvSpPr/>
          <p:nvPr/>
        </p:nvSpPr>
        <p:spPr>
          <a:xfrm>
            <a:off x="5266905" y="3011165"/>
            <a:ext cx="591568" cy="461818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8" name="文字方塊 7"/>
          <p:cNvSpPr txBox="1"/>
          <p:nvPr/>
        </p:nvSpPr>
        <p:spPr>
          <a:xfrm>
            <a:off x="5953034" y="2888131"/>
            <a:ext cx="61424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dirty="0" smtClean="0">
                <a:latin typeface="Microsoft JhengHei" panose="020B0604030504040204" charset="-120"/>
                <a:ea typeface="Microsoft JhengHei" panose="020B0604030504040204" charset="-120"/>
              </a:rPr>
              <a:t>功课</a:t>
            </a:r>
            <a:r>
              <a:rPr lang="zh-TW" altLang="en-US" sz="4000" b="1" dirty="0" smtClean="0">
                <a:solidFill>
                  <a:srgbClr val="FFC000"/>
                </a:solidFill>
                <a:latin typeface="Microsoft JhengHei" panose="020B0604030504040204" charset="-120"/>
                <a:ea typeface="Microsoft JhengHei" panose="020B0604030504040204" charset="-120"/>
              </a:rPr>
              <a:t>做</a:t>
            </a:r>
            <a:r>
              <a:rPr lang="zh-TW" altLang="en-US" sz="4000" b="1" dirty="0" smtClean="0">
                <a:solidFill>
                  <a:srgbClr val="00B050"/>
                </a:solidFill>
                <a:latin typeface="Microsoft JhengHei" panose="020B0604030504040204" charset="-120"/>
                <a:ea typeface="Microsoft JhengHei" panose="020B0604030504040204" charset="-120"/>
              </a:rPr>
              <a:t>好</a:t>
            </a:r>
            <a:r>
              <a:rPr lang="zh-TW" altLang="en-US" sz="4000" dirty="0" smtClean="0">
                <a:latin typeface="Microsoft JhengHei" panose="020B0604030504040204" charset="-120"/>
                <a:ea typeface="Microsoft JhengHei" panose="020B0604030504040204" charset="-120"/>
              </a:rPr>
              <a:t>了，去看电影吧。</a:t>
            </a:r>
            <a:endParaRPr lang="zh-HK" altLang="en-US" sz="4000" dirty="0">
              <a:latin typeface="Microsoft JhengHei" panose="020B0604030504040204" charset="-120"/>
              <a:ea typeface="Microsoft JhengHei" panose="020B0604030504040204" charset="-120"/>
            </a:endParaRP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194684" y="5547876"/>
            <a:ext cx="664522" cy="493819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672270" y="4242426"/>
            <a:ext cx="664522" cy="493819"/>
          </a:xfrm>
          <a:prstGeom prst="rect">
            <a:avLst/>
          </a:prstGeom>
        </p:spPr>
      </p:pic>
      <p:sp>
        <p:nvSpPr>
          <p:cNvPr id="14" name="文字方塊 13"/>
          <p:cNvSpPr txBox="1"/>
          <p:nvPr/>
        </p:nvSpPr>
        <p:spPr>
          <a:xfrm>
            <a:off x="5902605" y="5447383"/>
            <a:ext cx="62432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dirty="0" smtClean="0"/>
              <a:t>考试</a:t>
            </a:r>
            <a:r>
              <a:rPr lang="zh-TW" altLang="en-US" sz="4000" b="1" dirty="0" smtClean="0">
                <a:solidFill>
                  <a:srgbClr val="FFC000"/>
                </a:solidFill>
              </a:rPr>
              <a:t>准备</a:t>
            </a:r>
            <a:r>
              <a:rPr lang="zh-TW" altLang="en-US" sz="4000" b="1" dirty="0" smtClean="0">
                <a:solidFill>
                  <a:srgbClr val="00B050"/>
                </a:solidFill>
              </a:rPr>
              <a:t>好</a:t>
            </a:r>
            <a:r>
              <a:rPr lang="zh-TW" altLang="en-US" sz="4000" dirty="0" smtClean="0"/>
              <a:t>了，要休息了。</a:t>
            </a:r>
            <a:endParaRPr lang="zh-HK" altLang="en-US" sz="4000" dirty="0"/>
          </a:p>
        </p:txBody>
      </p:sp>
      <p:sp>
        <p:nvSpPr>
          <p:cNvPr id="15" name="文字方塊 14"/>
          <p:cNvSpPr txBox="1"/>
          <p:nvPr/>
        </p:nvSpPr>
        <p:spPr>
          <a:xfrm>
            <a:off x="6462441" y="3859980"/>
            <a:ext cx="512361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dirty="0" smtClean="0"/>
              <a:t>生词</a:t>
            </a:r>
            <a:r>
              <a:rPr lang="zh-TW" altLang="en-US" sz="4000" b="1" dirty="0" smtClean="0">
                <a:solidFill>
                  <a:srgbClr val="FFC000"/>
                </a:solidFill>
              </a:rPr>
              <a:t>复习</a:t>
            </a:r>
            <a:r>
              <a:rPr lang="zh-TW" altLang="en-US" sz="4000" b="1" dirty="0" smtClean="0">
                <a:solidFill>
                  <a:srgbClr val="00B050"/>
                </a:solidFill>
              </a:rPr>
              <a:t>好</a:t>
            </a:r>
            <a:r>
              <a:rPr lang="zh-TW" altLang="en-US" sz="4000" dirty="0" smtClean="0"/>
              <a:t>了，可以玩玩儿了。</a:t>
            </a:r>
            <a:endParaRPr lang="zh-HK" altLang="en-US" sz="4000" dirty="0"/>
          </a:p>
        </p:txBody>
      </p:sp>
      <p:sp>
        <p:nvSpPr>
          <p:cNvPr id="16" name="文本框 5"/>
          <p:cNvSpPr txBox="1"/>
          <p:nvPr/>
        </p:nvSpPr>
        <p:spPr>
          <a:xfrm>
            <a:off x="5858473" y="258312"/>
            <a:ext cx="646938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sz="4400" b="1" dirty="0">
                <a:latin typeface="+mj-ea"/>
                <a:ea typeface="+mj-ea"/>
              </a:rPr>
              <a:t>造句练习</a:t>
            </a:r>
            <a:r>
              <a:rPr lang="zh-CN" altLang="en-US" sz="4400" b="1" dirty="0">
                <a:latin typeface="+mj-ea"/>
                <a:ea typeface="+mj-ea"/>
                <a:sym typeface="+mn-ea"/>
              </a:rPr>
              <a:t> </a:t>
            </a:r>
            <a:r>
              <a:rPr lang="en-US" altLang="zh-CN" sz="3200" b="1" dirty="0">
                <a:latin typeface="+mj-ea"/>
                <a:ea typeface="+mj-ea"/>
                <a:sym typeface="+mn-ea"/>
              </a:rPr>
              <a:t>- </a:t>
            </a:r>
            <a:r>
              <a:rPr lang="en-US" altLang="zh-CN" sz="3200" b="1" i="1" dirty="0">
                <a:latin typeface="Calibri" panose="020F0502020204030204" charset="0"/>
                <a:ea typeface="+mj-ea"/>
                <a:sym typeface="+mn-ea"/>
              </a:rPr>
              <a:t>Sentence-making 2</a:t>
            </a:r>
            <a:endParaRPr lang="en-US" altLang="zh-CN" sz="4400" b="1" dirty="0">
              <a:latin typeface="+mj-ea"/>
              <a:ea typeface="+mj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340649" y="2514662"/>
            <a:ext cx="796243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HK" sz="4800" dirty="0">
                <a:solidFill>
                  <a:schemeClr val="tx2"/>
                </a:solidFill>
              </a:rPr>
              <a:t>6. reduplication of adjectives</a:t>
            </a:r>
            <a:endParaRPr lang="en-US" altLang="zh-HK" sz="4800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080034" y="1546425"/>
            <a:ext cx="534152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4000" dirty="0">
                <a:sym typeface="Wingdings" panose="05000000000000000000" pitchFamily="2" charset="2"/>
              </a:rPr>
              <a:t></a:t>
            </a:r>
            <a:r>
              <a:rPr lang="zh-CN" altLang="en-US" sz="4000" dirty="0" smtClean="0">
                <a:latin typeface="Microsoft JhengHei" panose="020B0604030504040204" charset="-120"/>
                <a:ea typeface="Microsoft JhengHei" panose="020B0604030504040204" charset="-120"/>
              </a:rPr>
              <a:t>王朋</a:t>
            </a:r>
            <a:r>
              <a:rPr lang="zh-CN" altLang="en-US" sz="4000" b="1" dirty="0" smtClean="0">
                <a:solidFill>
                  <a:srgbClr val="00B0F0"/>
                </a:solidFill>
                <a:latin typeface="Microsoft JhengHei" panose="020B0604030504040204" charset="-120"/>
                <a:ea typeface="Microsoft JhengHei" panose="020B0604030504040204" charset="-120"/>
              </a:rPr>
              <a:t>高</a:t>
            </a:r>
            <a:r>
              <a:rPr lang="zh-CN" altLang="en-US" sz="4000" b="1" dirty="0">
                <a:solidFill>
                  <a:srgbClr val="00B0F0"/>
                </a:solidFill>
                <a:latin typeface="Microsoft JhengHei" panose="020B0604030504040204" charset="-120"/>
                <a:ea typeface="Microsoft JhengHei" panose="020B0604030504040204" charset="-120"/>
              </a:rPr>
              <a:t>高的</a:t>
            </a:r>
            <a:r>
              <a:rPr lang="zh-CN" altLang="en-US" sz="4000" dirty="0">
                <a:latin typeface="Microsoft JhengHei" panose="020B0604030504040204" charset="-120"/>
                <a:ea typeface="Microsoft JhengHei" panose="020B0604030504040204" charset="-120"/>
              </a:rPr>
              <a:t>，很帅。 </a:t>
            </a:r>
            <a:endParaRPr lang="zh-HK" altLang="en-US" sz="4000" dirty="0">
              <a:latin typeface="Microsoft JhengHei" panose="020B0604030504040204" charset="-120"/>
              <a:ea typeface="Microsoft JhengHei" panose="020B0604030504040204" charset="-12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952140" y="3006133"/>
            <a:ext cx="598272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000" dirty="0" smtClean="0">
                <a:latin typeface="Microsoft JhengHei" panose="020B0604030504040204" charset="-120"/>
                <a:ea typeface="Microsoft JhengHei" panose="020B0604030504040204" charset="-120"/>
              </a:rPr>
              <a:t> </a:t>
            </a:r>
            <a:r>
              <a:rPr lang="en-US" altLang="zh-TW" sz="4000" dirty="0">
                <a:sym typeface="Wingdings" panose="05000000000000000000" pitchFamily="2" charset="2"/>
              </a:rPr>
              <a:t></a:t>
            </a:r>
            <a:r>
              <a:rPr lang="zh-CN" altLang="en-US" sz="4000" dirty="0" smtClean="0">
                <a:latin typeface="Microsoft JhengHei" panose="020B0604030504040204" charset="-120"/>
                <a:ea typeface="Microsoft JhengHei" panose="020B0604030504040204" charset="-120"/>
              </a:rPr>
              <a:t>可</a:t>
            </a:r>
            <a:r>
              <a:rPr lang="zh-CN" altLang="en-US" sz="4000" dirty="0">
                <a:latin typeface="Microsoft JhengHei" panose="020B0604030504040204" charset="-120"/>
                <a:ea typeface="Microsoft JhengHei" panose="020B0604030504040204" charset="-120"/>
              </a:rPr>
              <a:t>乐</a:t>
            </a:r>
            <a:r>
              <a:rPr lang="zh-CN" altLang="en-US" sz="4000" b="1" dirty="0">
                <a:solidFill>
                  <a:srgbClr val="00B0F0"/>
                </a:solidFill>
                <a:latin typeface="Microsoft JhengHei" panose="020B0604030504040204" charset="-120"/>
                <a:ea typeface="Microsoft JhengHei" panose="020B0604030504040204" charset="-120"/>
              </a:rPr>
              <a:t>凉凉的</a:t>
            </a:r>
            <a:r>
              <a:rPr lang="zh-CN" altLang="en-US" sz="4000" dirty="0">
                <a:latin typeface="Microsoft JhengHei" panose="020B0604030504040204" charset="-120"/>
                <a:ea typeface="Microsoft JhengHei" panose="020B0604030504040204" charset="-120"/>
              </a:rPr>
              <a:t>，很好喝。 </a:t>
            </a:r>
            <a:endParaRPr lang="zh-HK" altLang="en-US" sz="4000" dirty="0">
              <a:latin typeface="Microsoft JhengHei" panose="020B0604030504040204" charset="-120"/>
              <a:ea typeface="Microsoft JhengHei" panose="020B0604030504040204" charset="-12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952140" y="4520386"/>
            <a:ext cx="897713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4000" dirty="0" smtClean="0">
                <a:latin typeface="Microsoft JhengHei" panose="020B0604030504040204" charset="-120"/>
                <a:ea typeface="Microsoft JhengHei" panose="020B0604030504040204" charset="-120"/>
              </a:rPr>
              <a:t> </a:t>
            </a:r>
            <a:r>
              <a:rPr lang="en-US" altLang="zh-TW" sz="4000" dirty="0" smtClean="0">
                <a:sym typeface="Wingdings" panose="05000000000000000000" pitchFamily="2" charset="2"/>
              </a:rPr>
              <a:t></a:t>
            </a:r>
            <a:r>
              <a:rPr lang="zh-HK" altLang="en-US" sz="4000" dirty="0" smtClean="0">
                <a:latin typeface="Microsoft JhengHei" panose="020B0604030504040204" charset="-120"/>
                <a:ea typeface="Microsoft JhengHei" panose="020B0604030504040204" charset="-120"/>
              </a:rPr>
              <a:t>糖醋</a:t>
            </a:r>
            <a:r>
              <a:rPr lang="zh-HK" altLang="en-US" sz="4000" dirty="0">
                <a:latin typeface="Microsoft JhengHei" panose="020B0604030504040204" charset="-120"/>
                <a:ea typeface="Microsoft JhengHei" panose="020B0604030504040204" charset="-120"/>
              </a:rPr>
              <a:t>鱼</a:t>
            </a:r>
            <a:r>
              <a:rPr lang="zh-HK" altLang="en-US" sz="4000" b="1" dirty="0">
                <a:solidFill>
                  <a:srgbClr val="00B0F0"/>
                </a:solidFill>
                <a:latin typeface="Microsoft JhengHei" panose="020B0604030504040204" charset="-120"/>
                <a:ea typeface="Microsoft JhengHei" panose="020B0604030504040204" charset="-120"/>
              </a:rPr>
              <a:t>甜甜</a:t>
            </a:r>
            <a:r>
              <a:rPr lang="zh-HK" altLang="en-US" sz="4000" b="1" dirty="0" smtClean="0">
                <a:solidFill>
                  <a:srgbClr val="00B0F0"/>
                </a:solidFill>
                <a:latin typeface="Microsoft JhengHei" panose="020B0604030504040204" charset="-120"/>
                <a:ea typeface="Microsoft JhengHei" panose="020B0604030504040204" charset="-120"/>
              </a:rPr>
              <a:t>的</a:t>
            </a:r>
            <a:r>
              <a:rPr lang="zh-HK" altLang="en-US" sz="4000" dirty="0" smtClean="0">
                <a:latin typeface="Microsoft JhengHei" panose="020B0604030504040204" charset="-120"/>
                <a:ea typeface="Microsoft JhengHei" panose="020B0604030504040204" charset="-120"/>
              </a:rPr>
              <a:t>、</a:t>
            </a:r>
            <a:r>
              <a:rPr lang="zh-HK" altLang="en-US" sz="4000" b="1" dirty="0" smtClean="0">
                <a:solidFill>
                  <a:srgbClr val="00B0F0"/>
                </a:solidFill>
                <a:latin typeface="Microsoft JhengHei" panose="020B0604030504040204" charset="-120"/>
                <a:ea typeface="Microsoft JhengHei" panose="020B0604030504040204" charset="-120"/>
              </a:rPr>
              <a:t>酸酸</a:t>
            </a:r>
            <a:r>
              <a:rPr lang="zh-HK" altLang="en-US" sz="4000" b="1" dirty="0">
                <a:solidFill>
                  <a:srgbClr val="00B0F0"/>
                </a:solidFill>
                <a:latin typeface="Microsoft JhengHei" panose="020B0604030504040204" charset="-120"/>
                <a:ea typeface="Microsoft JhengHei" panose="020B0604030504040204" charset="-120"/>
              </a:rPr>
              <a:t>的</a:t>
            </a:r>
            <a:r>
              <a:rPr lang="zh-HK" altLang="en-US" sz="4000" dirty="0">
                <a:latin typeface="Microsoft JhengHei" panose="020B0604030504040204" charset="-120"/>
                <a:ea typeface="Microsoft JhengHei" panose="020B0604030504040204" charset="-120"/>
              </a:rPr>
              <a:t>，好吃极</a:t>
            </a:r>
            <a:r>
              <a:rPr lang="zh-HK" altLang="en-US" sz="4000" dirty="0" smtClean="0">
                <a:latin typeface="Microsoft JhengHei" panose="020B0604030504040204" charset="-120"/>
                <a:ea typeface="Microsoft JhengHei" panose="020B0604030504040204" charset="-120"/>
              </a:rPr>
              <a:t>了</a:t>
            </a:r>
            <a:r>
              <a:rPr lang="zh-TW" altLang="en-US" sz="4000" dirty="0">
                <a:latin typeface="Microsoft JhengHei" panose="020B0604030504040204" charset="-120"/>
                <a:ea typeface="Microsoft JhengHei" panose="020B0604030504040204" charset="-120"/>
              </a:rPr>
              <a:t>。</a:t>
            </a:r>
            <a:endParaRPr lang="zh-HK" altLang="en-US" sz="4000" dirty="0">
              <a:latin typeface="Microsoft JhengHei" panose="020B0604030504040204" charset="-120"/>
              <a:ea typeface="Microsoft JhengHei" panose="020B0604030504040204" charset="-12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742758" y="444166"/>
            <a:ext cx="535435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HK" sz="3200" dirty="0">
                <a:solidFill>
                  <a:schemeClr val="tx2"/>
                </a:solidFill>
              </a:rPr>
              <a:t>6. reduplication of adjectives</a:t>
            </a:r>
            <a:endParaRPr lang="en-US" altLang="zh-HK" sz="3200" dirty="0">
              <a:solidFill>
                <a:schemeClr val="tx2"/>
              </a:solidFill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854714" y="444166"/>
            <a:ext cx="1023471" cy="2289053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8185" y="2216711"/>
            <a:ext cx="2028068" cy="1822694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24292" y="4144801"/>
            <a:ext cx="2445814" cy="1459055"/>
          </a:xfrm>
          <a:prstGeom prst="rect">
            <a:avLst/>
          </a:prstGeom>
        </p:spPr>
      </p:pic>
      <p:sp>
        <p:nvSpPr>
          <p:cNvPr id="10" name="文字方塊 9"/>
          <p:cNvSpPr txBox="1"/>
          <p:nvPr/>
        </p:nvSpPr>
        <p:spPr>
          <a:xfrm>
            <a:off x="1051515" y="1576585"/>
            <a:ext cx="6188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600" dirty="0" smtClean="0"/>
              <a:t> </a:t>
            </a:r>
            <a:endParaRPr lang="zh-HK" alt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18374" y="318920"/>
            <a:ext cx="472437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HK" sz="2800" dirty="0">
                <a:solidFill>
                  <a:schemeClr val="tx2"/>
                </a:solidFill>
              </a:rPr>
              <a:t>6. reduplication of adjectives</a:t>
            </a:r>
            <a:endParaRPr lang="en-US" altLang="zh-HK" sz="2800" dirty="0">
              <a:solidFill>
                <a:schemeClr val="tx2"/>
              </a:solidFill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66959" y="1211605"/>
            <a:ext cx="2761695" cy="1633195"/>
          </a:xfrm>
          <a:prstGeom prst="rect">
            <a:avLst/>
          </a:prstGeom>
        </p:spPr>
      </p:pic>
      <p:sp>
        <p:nvSpPr>
          <p:cNvPr id="4" name="文字方塊 3"/>
          <p:cNvSpPr txBox="1"/>
          <p:nvPr/>
        </p:nvSpPr>
        <p:spPr>
          <a:xfrm>
            <a:off x="4195506" y="1707654"/>
            <a:ext cx="13300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 smtClean="0"/>
              <a:t>蛋糕</a:t>
            </a:r>
            <a:endParaRPr lang="zh-HK" altLang="en-US" sz="3200" dirty="0"/>
          </a:p>
        </p:txBody>
      </p:sp>
      <p:sp>
        <p:nvSpPr>
          <p:cNvPr id="5" name="向右箭號 4"/>
          <p:cNvSpPr/>
          <p:nvPr/>
        </p:nvSpPr>
        <p:spPr>
          <a:xfrm>
            <a:off x="5318278" y="1698386"/>
            <a:ext cx="860091" cy="584775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6" name="文字方塊 5"/>
          <p:cNvSpPr txBox="1"/>
          <p:nvPr/>
        </p:nvSpPr>
        <p:spPr>
          <a:xfrm>
            <a:off x="6410037" y="1667606"/>
            <a:ext cx="45997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 smtClean="0"/>
              <a:t>蛋糕</a:t>
            </a:r>
            <a:r>
              <a:rPr lang="zh-CN" altLang="en-US" sz="3600" dirty="0" smtClean="0">
                <a:solidFill>
                  <a:srgbClr val="00B0F0"/>
                </a:solidFill>
              </a:rPr>
              <a:t>甜甜的</a:t>
            </a:r>
            <a:r>
              <a:rPr lang="zh-CN" altLang="en-US" sz="3600" dirty="0" smtClean="0"/>
              <a:t>，很好吃。</a:t>
            </a:r>
            <a:endParaRPr lang="zh-HK" altLang="en-US" sz="3600" dirty="0"/>
          </a:p>
        </p:txBody>
      </p:sp>
      <p:sp>
        <p:nvSpPr>
          <p:cNvPr id="8" name="文字方塊 7"/>
          <p:cNvSpPr txBox="1"/>
          <p:nvPr/>
        </p:nvSpPr>
        <p:spPr>
          <a:xfrm>
            <a:off x="4186269" y="3583932"/>
            <a:ext cx="11360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 smtClean="0"/>
              <a:t>春天</a:t>
            </a:r>
            <a:endParaRPr lang="zh-HK" altLang="en-US" sz="3200" dirty="0"/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2342" y="3565397"/>
            <a:ext cx="877900" cy="621846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6959" y="4896053"/>
            <a:ext cx="2761695" cy="1634227"/>
          </a:xfrm>
          <a:prstGeom prst="rect">
            <a:avLst/>
          </a:prstGeom>
        </p:spPr>
      </p:pic>
      <p:sp>
        <p:nvSpPr>
          <p:cNvPr id="12" name="文字方塊 11"/>
          <p:cNvSpPr txBox="1"/>
          <p:nvPr/>
        </p:nvSpPr>
        <p:spPr>
          <a:xfrm>
            <a:off x="4195506" y="5387839"/>
            <a:ext cx="11268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 smtClean="0"/>
              <a:t>小狗</a:t>
            </a:r>
            <a:endParaRPr lang="zh-HK" altLang="en-US" sz="3200" dirty="0"/>
          </a:p>
        </p:txBody>
      </p:sp>
      <p:pic>
        <p:nvPicPr>
          <p:cNvPr id="13" name="圖片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2342" y="5441463"/>
            <a:ext cx="877900" cy="621846"/>
          </a:xfrm>
          <a:prstGeom prst="rect">
            <a:avLst/>
          </a:prstGeom>
        </p:spPr>
      </p:pic>
      <p:sp>
        <p:nvSpPr>
          <p:cNvPr id="14" name="文字方塊 13"/>
          <p:cNvSpPr txBox="1"/>
          <p:nvPr/>
        </p:nvSpPr>
        <p:spPr>
          <a:xfrm>
            <a:off x="6516031" y="5445606"/>
            <a:ext cx="50153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 smtClean="0"/>
              <a:t>小狗</a:t>
            </a:r>
            <a:r>
              <a:rPr lang="zh-CN" altLang="en-US" sz="3600" dirty="0" smtClean="0">
                <a:solidFill>
                  <a:srgbClr val="00B0F0"/>
                </a:solidFill>
              </a:rPr>
              <a:t>胖胖的</a:t>
            </a:r>
            <a:r>
              <a:rPr lang="zh-CN" altLang="en-US" sz="3600" dirty="0" smtClean="0"/>
              <a:t>，可爱极了。</a:t>
            </a:r>
            <a:endParaRPr lang="zh-HK" altLang="en-US" sz="3600" dirty="0"/>
          </a:p>
        </p:txBody>
      </p:sp>
      <p:sp>
        <p:nvSpPr>
          <p:cNvPr id="18" name="文字方塊 17"/>
          <p:cNvSpPr txBox="1"/>
          <p:nvPr/>
        </p:nvSpPr>
        <p:spPr>
          <a:xfrm>
            <a:off x="6458415" y="3510354"/>
            <a:ext cx="48539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 smtClean="0"/>
              <a:t>春天</a:t>
            </a:r>
            <a:r>
              <a:rPr lang="zh-CN" altLang="en-US" sz="4000" dirty="0" smtClean="0">
                <a:solidFill>
                  <a:srgbClr val="00B0F0"/>
                </a:solidFill>
              </a:rPr>
              <a:t>暖暖的</a:t>
            </a:r>
            <a:r>
              <a:rPr lang="zh-CN" altLang="en-US" sz="4000" dirty="0" smtClean="0"/>
              <a:t>，很舒服。</a:t>
            </a:r>
            <a:endParaRPr lang="zh-HK" altLang="en-US" sz="4000" dirty="0"/>
          </a:p>
        </p:txBody>
      </p:sp>
      <p:sp>
        <p:nvSpPr>
          <p:cNvPr id="19" name="文本框 5"/>
          <p:cNvSpPr txBox="1"/>
          <p:nvPr/>
        </p:nvSpPr>
        <p:spPr>
          <a:xfrm>
            <a:off x="5613841" y="113615"/>
            <a:ext cx="646938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sz="4400" b="1" dirty="0">
                <a:latin typeface="+mj-ea"/>
                <a:ea typeface="+mj-ea"/>
              </a:rPr>
              <a:t>造句练习</a:t>
            </a:r>
            <a:r>
              <a:rPr lang="zh-CN" altLang="en-US" sz="4400" b="1" dirty="0">
                <a:latin typeface="+mj-ea"/>
                <a:ea typeface="+mj-ea"/>
                <a:sym typeface="+mn-ea"/>
              </a:rPr>
              <a:t> </a:t>
            </a:r>
            <a:r>
              <a:rPr lang="en-US" altLang="zh-CN" sz="3200" b="1" dirty="0">
                <a:latin typeface="+mj-ea"/>
                <a:ea typeface="+mj-ea"/>
                <a:sym typeface="+mn-ea"/>
              </a:rPr>
              <a:t>- </a:t>
            </a:r>
            <a:r>
              <a:rPr lang="en-US" altLang="zh-CN" sz="3200" b="1" i="1" dirty="0">
                <a:latin typeface="Calibri" panose="020F0502020204030204" charset="0"/>
                <a:ea typeface="+mj-ea"/>
                <a:sym typeface="+mn-ea"/>
              </a:rPr>
              <a:t>Sentence-making 3</a:t>
            </a:r>
            <a:endParaRPr lang="en-US" altLang="zh-CN" sz="4400" b="1" dirty="0">
              <a:latin typeface="+mj-ea"/>
              <a:ea typeface="+mj-ea"/>
            </a:endParaRPr>
          </a:p>
        </p:txBody>
      </p:sp>
      <p:pic>
        <p:nvPicPr>
          <p:cNvPr id="21" name="圖片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66959" y="2973027"/>
            <a:ext cx="2761695" cy="17825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4" grpId="0"/>
      <p:bldP spid="18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659998" y="2551607"/>
            <a:ext cx="525496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HK" sz="4800" dirty="0">
                <a:solidFill>
                  <a:schemeClr val="tx2"/>
                </a:solidFill>
              </a:rPr>
              <a:t>7. the verb </a:t>
            </a:r>
            <a:r>
              <a:rPr lang="zh-HK" altLang="en-US" sz="4800" dirty="0">
                <a:solidFill>
                  <a:schemeClr val="tx2"/>
                </a:solidFill>
              </a:rPr>
              <a:t>来 </a:t>
            </a:r>
            <a:r>
              <a:rPr lang="en-US" altLang="zh-HK" sz="4800" dirty="0">
                <a:solidFill>
                  <a:schemeClr val="tx2"/>
                </a:solidFill>
              </a:rPr>
              <a:t>(</a:t>
            </a:r>
            <a:r>
              <a:rPr lang="en-US" altLang="zh-HK" sz="4800" dirty="0" err="1">
                <a:solidFill>
                  <a:schemeClr val="tx2"/>
                </a:solidFill>
              </a:rPr>
              <a:t>lái</a:t>
            </a:r>
            <a:r>
              <a:rPr lang="en-US" altLang="zh-HK" sz="4800" dirty="0">
                <a:solidFill>
                  <a:schemeClr val="tx2"/>
                </a:solidFill>
              </a:rPr>
              <a:t>) </a:t>
            </a:r>
            <a:endParaRPr lang="zh-HK" altLang="en-US" sz="4800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51160" y="431920"/>
            <a:ext cx="1922253" cy="1025525"/>
          </a:xfrm>
        </p:spPr>
        <p:txBody>
          <a:bodyPr/>
          <a:lstStyle/>
          <a:p>
            <a:r>
              <a:rPr kumimoji="1" lang="zh-CN" altLang="en-US" dirty="0" smtClean="0"/>
              <a:t>生词</a:t>
            </a:r>
            <a:endParaRPr kumimoji="1"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488718"/>
            <a:ext cx="2823633" cy="4672542"/>
          </a:xfrm>
        </p:spPr>
        <p:txBody>
          <a:bodyPr>
            <a:normAutofit/>
          </a:bodyPr>
          <a:lstStyle/>
          <a:p>
            <a:r>
              <a:rPr kumimoji="1" lang="zh-CN" altLang="en-US" dirty="0" smtClean="0"/>
              <a:t>饭馆（儿）</a:t>
            </a:r>
            <a:endParaRPr kumimoji="1" lang="en-US" altLang="zh-CN" dirty="0" smtClean="0"/>
          </a:p>
          <a:p>
            <a:r>
              <a:rPr kumimoji="1" lang="zh-CN" altLang="en-US" dirty="0" smtClean="0"/>
              <a:t>好像</a:t>
            </a:r>
            <a:endParaRPr kumimoji="1" lang="en-US" altLang="zh-CN" dirty="0" smtClean="0"/>
          </a:p>
          <a:p>
            <a:r>
              <a:rPr kumimoji="1" lang="zh-CN" altLang="en-US" dirty="0" smtClean="0"/>
              <a:t>位子</a:t>
            </a:r>
            <a:endParaRPr kumimoji="1" lang="en-US" altLang="zh-CN" dirty="0" smtClean="0"/>
          </a:p>
          <a:p>
            <a:r>
              <a:rPr kumimoji="1" lang="zh-CN" altLang="en-US" dirty="0" smtClean="0"/>
              <a:t>服务员</a:t>
            </a:r>
            <a:endParaRPr kumimoji="1" lang="en-US" altLang="zh-CN" dirty="0" smtClean="0"/>
          </a:p>
          <a:p>
            <a:r>
              <a:rPr kumimoji="1" lang="zh-CN" altLang="en-US" dirty="0" smtClean="0"/>
              <a:t>服务</a:t>
            </a:r>
            <a:endParaRPr kumimoji="1" lang="en-US" altLang="zh-CN" dirty="0" smtClean="0"/>
          </a:p>
          <a:p>
            <a:r>
              <a:rPr kumimoji="1" lang="zh-CN" altLang="en-US" dirty="0" smtClean="0"/>
              <a:t>桌子</a:t>
            </a:r>
            <a:endParaRPr kumimoji="1" lang="en-US" altLang="zh-CN" dirty="0" smtClean="0"/>
          </a:p>
          <a:p>
            <a:r>
              <a:rPr kumimoji="1" lang="zh-CN" altLang="en-US" dirty="0" smtClean="0"/>
              <a:t>点菜</a:t>
            </a:r>
            <a:endParaRPr kumimoji="1" lang="en-US" altLang="zh-CN" dirty="0" smtClean="0"/>
          </a:p>
          <a:p>
            <a:r>
              <a:rPr kumimoji="1" lang="zh-CN" altLang="en-US" dirty="0" smtClean="0"/>
              <a:t>盘</a:t>
            </a:r>
            <a:endParaRPr kumimoji="1" lang="en-US" altLang="zh-CN" dirty="0" smtClean="0"/>
          </a:p>
          <a:p>
            <a:r>
              <a:rPr kumimoji="1" lang="zh-CN" altLang="en-US" dirty="0" smtClean="0"/>
              <a:t>饺子</a:t>
            </a:r>
            <a:endParaRPr kumimoji="1" lang="en-US" altLang="zh-CN" dirty="0" smtClean="0"/>
          </a:p>
          <a:p>
            <a:r>
              <a:rPr kumimoji="1" lang="zh-CN" altLang="en-US" dirty="0" smtClean="0"/>
              <a:t>白菜</a:t>
            </a:r>
            <a:endParaRPr kumimoji="1" lang="en-US" altLang="zh-CN" dirty="0" smtClean="0"/>
          </a:p>
        </p:txBody>
      </p:sp>
      <p:sp>
        <p:nvSpPr>
          <p:cNvPr id="11" name="内容占位符 2"/>
          <p:cNvSpPr txBox="1"/>
          <p:nvPr/>
        </p:nvSpPr>
        <p:spPr>
          <a:xfrm>
            <a:off x="2840744" y="1469569"/>
            <a:ext cx="2823633" cy="46725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zh-CN" altLang="en-US" dirty="0"/>
              <a:t>味精</a:t>
            </a:r>
            <a:endParaRPr kumimoji="1" lang="en-US" altLang="zh-CN" dirty="0"/>
          </a:p>
          <a:p>
            <a:r>
              <a:rPr kumimoji="1" lang="zh-CN" altLang="en-US" dirty="0"/>
              <a:t>盐</a:t>
            </a:r>
            <a:endParaRPr kumimoji="1" lang="en-US" altLang="zh-CN" dirty="0"/>
          </a:p>
          <a:p>
            <a:r>
              <a:rPr kumimoji="1" lang="zh-CN" altLang="en-US" dirty="0"/>
              <a:t>刚</a:t>
            </a:r>
            <a:endParaRPr kumimoji="1" lang="en-US" altLang="zh-CN" dirty="0"/>
          </a:p>
          <a:p>
            <a:r>
              <a:rPr kumimoji="1" lang="zh-CN" altLang="en-US" dirty="0"/>
              <a:t>卖完</a:t>
            </a:r>
            <a:endParaRPr kumimoji="1" lang="en-US" altLang="zh-CN" dirty="0"/>
          </a:p>
          <a:p>
            <a:r>
              <a:rPr kumimoji="1" lang="zh-CN" altLang="en-US" dirty="0"/>
              <a:t>完</a:t>
            </a:r>
            <a:endParaRPr kumimoji="1" lang="en-US" altLang="zh-CN" dirty="0"/>
          </a:p>
          <a:p>
            <a:r>
              <a:rPr kumimoji="1" lang="zh-CN" altLang="en-US" dirty="0"/>
              <a:t>青菜</a:t>
            </a:r>
            <a:endParaRPr kumimoji="1" lang="en-US" altLang="zh-CN" dirty="0"/>
          </a:p>
          <a:p>
            <a:r>
              <a:rPr kumimoji="1" lang="zh-CN" altLang="en-US" dirty="0"/>
              <a:t>冰茶</a:t>
            </a:r>
            <a:endParaRPr kumimoji="1" lang="en-US" altLang="zh-CN" dirty="0"/>
          </a:p>
          <a:p>
            <a:r>
              <a:rPr kumimoji="1" lang="zh-CN" altLang="en-US" dirty="0" smtClean="0"/>
              <a:t>冰</a:t>
            </a:r>
            <a:endParaRPr kumimoji="1" lang="en-US" altLang="zh-CN" dirty="0"/>
          </a:p>
        </p:txBody>
      </p:sp>
      <p:sp>
        <p:nvSpPr>
          <p:cNvPr id="12" name="内容占位符 2"/>
          <p:cNvSpPr txBox="1"/>
          <p:nvPr/>
        </p:nvSpPr>
        <p:spPr>
          <a:xfrm>
            <a:off x="4587210" y="1427599"/>
            <a:ext cx="2823633" cy="46725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zh-CN" altLang="en-US" dirty="0"/>
              <a:t>够</a:t>
            </a:r>
            <a:endParaRPr kumimoji="1" lang="en-US" altLang="zh-CN" dirty="0"/>
          </a:p>
          <a:p>
            <a:r>
              <a:rPr kumimoji="1" lang="zh-CN" altLang="en-US" dirty="0"/>
              <a:t>饿</a:t>
            </a:r>
            <a:endParaRPr kumimoji="1" lang="en-US" altLang="zh-CN" dirty="0"/>
          </a:p>
          <a:p>
            <a:r>
              <a:rPr kumimoji="1" lang="zh-CN" altLang="en-US" dirty="0"/>
              <a:t>上菜</a:t>
            </a:r>
            <a:endParaRPr kumimoji="1" lang="en-US" altLang="zh-CN" dirty="0"/>
          </a:p>
          <a:p>
            <a:r>
              <a:rPr kumimoji="1" lang="zh-CN" altLang="en-US" dirty="0"/>
              <a:t>师傅</a:t>
            </a:r>
            <a:endParaRPr kumimoji="1" lang="en-US" altLang="zh-CN" dirty="0"/>
          </a:p>
          <a:p>
            <a:r>
              <a:rPr kumimoji="1" lang="zh-CN" altLang="en-US" dirty="0"/>
              <a:t>好吃</a:t>
            </a:r>
            <a:endParaRPr kumimoji="1" lang="en-US" altLang="zh-CN" dirty="0"/>
          </a:p>
          <a:p>
            <a:r>
              <a:rPr kumimoji="1" lang="zh-CN" altLang="en-US" dirty="0"/>
              <a:t>糖醋鱼</a:t>
            </a:r>
            <a:endParaRPr kumimoji="1" lang="en-US" altLang="zh-CN" dirty="0"/>
          </a:p>
          <a:p>
            <a:r>
              <a:rPr kumimoji="1" lang="zh-CN" altLang="en-US" dirty="0" smtClean="0"/>
              <a:t>糖</a:t>
            </a:r>
            <a:endParaRPr kumimoji="1" lang="en-US" altLang="zh-CN" dirty="0"/>
          </a:p>
        </p:txBody>
      </p:sp>
      <p:sp>
        <p:nvSpPr>
          <p:cNvPr id="13" name="内容占位符 2"/>
          <p:cNvSpPr txBox="1"/>
          <p:nvPr/>
        </p:nvSpPr>
        <p:spPr>
          <a:xfrm>
            <a:off x="6537427" y="1459706"/>
            <a:ext cx="2823633" cy="46725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zh-CN" altLang="en-US" dirty="0"/>
              <a:t>素</a:t>
            </a:r>
            <a:endParaRPr kumimoji="1" lang="en-US" altLang="zh-CN" dirty="0"/>
          </a:p>
          <a:p>
            <a:r>
              <a:rPr kumimoji="1" lang="zh-CN" altLang="en-US" dirty="0"/>
              <a:t>家常</a:t>
            </a:r>
            <a:endParaRPr kumimoji="1" lang="en-US" altLang="zh-CN" dirty="0"/>
          </a:p>
          <a:p>
            <a:r>
              <a:rPr kumimoji="1" lang="zh-CN" altLang="en-US" dirty="0"/>
              <a:t>豆腐</a:t>
            </a:r>
            <a:endParaRPr kumimoji="1" lang="en-US" altLang="zh-CN" dirty="0"/>
          </a:p>
          <a:p>
            <a:r>
              <a:rPr kumimoji="1" lang="zh-CN" altLang="en-US" dirty="0"/>
              <a:t>放</a:t>
            </a:r>
            <a:endParaRPr kumimoji="1" lang="en-US" altLang="zh-CN" dirty="0"/>
          </a:p>
          <a:p>
            <a:r>
              <a:rPr kumimoji="1" lang="zh-CN" altLang="en-US" dirty="0"/>
              <a:t>肉</a:t>
            </a:r>
            <a:endParaRPr kumimoji="1" lang="en-US" altLang="zh-CN" dirty="0"/>
          </a:p>
          <a:p>
            <a:r>
              <a:rPr kumimoji="1" lang="zh-CN" altLang="en-US" dirty="0"/>
              <a:t>碗</a:t>
            </a:r>
            <a:endParaRPr kumimoji="1" lang="en-US" altLang="zh-CN" dirty="0"/>
          </a:p>
          <a:p>
            <a:r>
              <a:rPr kumimoji="1" lang="zh-CN" altLang="en-US" dirty="0"/>
              <a:t>酸辣汤</a:t>
            </a:r>
            <a:endParaRPr kumimoji="1" lang="en-US" altLang="zh-CN" dirty="0"/>
          </a:p>
          <a:p>
            <a:r>
              <a:rPr kumimoji="1" lang="zh-CN" altLang="en-US" dirty="0"/>
              <a:t>酸</a:t>
            </a:r>
            <a:endParaRPr kumimoji="1" lang="en-US" altLang="zh-CN" dirty="0"/>
          </a:p>
          <a:p>
            <a:r>
              <a:rPr kumimoji="1" lang="zh-CN" altLang="en-US" dirty="0"/>
              <a:t>辣</a:t>
            </a:r>
            <a:endParaRPr kumimoji="1" lang="en-US" altLang="zh-CN" dirty="0"/>
          </a:p>
          <a:p>
            <a:endParaRPr kumimoji="1" lang="zh-CN" altLang="en-US" dirty="0"/>
          </a:p>
        </p:txBody>
      </p:sp>
      <p:sp>
        <p:nvSpPr>
          <p:cNvPr id="14" name="内容占位符 2"/>
          <p:cNvSpPr txBox="1"/>
          <p:nvPr/>
        </p:nvSpPr>
        <p:spPr>
          <a:xfrm>
            <a:off x="6547265" y="5525412"/>
            <a:ext cx="2823633" cy="4870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zh-CN" altLang="en-US" dirty="0"/>
              <a:t>汤</a:t>
            </a:r>
            <a:endParaRPr kumimoji="1" lang="en-US" altLang="zh-CN" dirty="0"/>
          </a:p>
          <a:p>
            <a:endParaRPr kumimoji="1" lang="en-US" altLang="zh-CN" dirty="0"/>
          </a:p>
          <a:p>
            <a:endParaRPr kumimoji="1" lang="zh-CN" altLang="en-US" dirty="0"/>
          </a:p>
        </p:txBody>
      </p:sp>
      <p:sp>
        <p:nvSpPr>
          <p:cNvPr id="15" name="内容占位符 2"/>
          <p:cNvSpPr txBox="1"/>
          <p:nvPr/>
        </p:nvSpPr>
        <p:spPr>
          <a:xfrm>
            <a:off x="2850585" y="5159493"/>
            <a:ext cx="2823633" cy="4870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zh-CN" altLang="en-US" dirty="0"/>
              <a:t>渴</a:t>
            </a:r>
            <a:endParaRPr kumimoji="1" lang="en-US" altLang="zh-CN" dirty="0"/>
          </a:p>
        </p:txBody>
      </p:sp>
      <p:sp>
        <p:nvSpPr>
          <p:cNvPr id="16" name="内容占位符 2"/>
          <p:cNvSpPr txBox="1"/>
          <p:nvPr/>
        </p:nvSpPr>
        <p:spPr>
          <a:xfrm>
            <a:off x="2821546" y="5584011"/>
            <a:ext cx="2823633" cy="4870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zh-CN" altLang="en-US" dirty="0"/>
              <a:t>些</a:t>
            </a:r>
            <a:endParaRPr kumimoji="1" lang="en-US" altLang="zh-CN" dirty="0"/>
          </a:p>
        </p:txBody>
      </p:sp>
      <p:sp>
        <p:nvSpPr>
          <p:cNvPr id="18" name="内容占位符 2"/>
          <p:cNvSpPr txBox="1"/>
          <p:nvPr/>
        </p:nvSpPr>
        <p:spPr>
          <a:xfrm>
            <a:off x="4580970" y="5036681"/>
            <a:ext cx="2823633" cy="4870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zh-CN" altLang="en-US" dirty="0"/>
              <a:t>醋</a:t>
            </a:r>
            <a:endParaRPr kumimoji="1" lang="en-US" altLang="zh-CN" dirty="0"/>
          </a:p>
          <a:p>
            <a:endParaRPr kumimoji="1" lang="en-US" altLang="zh-CN" dirty="0"/>
          </a:p>
        </p:txBody>
      </p:sp>
      <p:sp>
        <p:nvSpPr>
          <p:cNvPr id="19" name="内容占位符 2"/>
          <p:cNvSpPr txBox="1"/>
          <p:nvPr/>
        </p:nvSpPr>
        <p:spPr>
          <a:xfrm>
            <a:off x="4577852" y="4567099"/>
            <a:ext cx="2823633" cy="4870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zh-CN" altLang="en-US" dirty="0" smtClean="0"/>
              <a:t>甜</a:t>
            </a:r>
            <a:endParaRPr kumimoji="1" lang="en-US" altLang="zh-CN" dirty="0"/>
          </a:p>
        </p:txBody>
      </p:sp>
      <p:sp>
        <p:nvSpPr>
          <p:cNvPr id="20" name="内容占位符 2"/>
          <p:cNvSpPr txBox="1"/>
          <p:nvPr/>
        </p:nvSpPr>
        <p:spPr>
          <a:xfrm>
            <a:off x="4587693" y="5522892"/>
            <a:ext cx="2823633" cy="4870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zh-CN" altLang="en-US" dirty="0"/>
              <a:t>酸</a:t>
            </a:r>
            <a:endParaRPr kumimoji="1" lang="en-US" altLang="zh-CN" dirty="0"/>
          </a:p>
          <a:p>
            <a:endParaRPr kumimoji="1" lang="en-US" altLang="zh-CN" dirty="0"/>
          </a:p>
        </p:txBody>
      </p:sp>
      <p:sp>
        <p:nvSpPr>
          <p:cNvPr id="21" name="内容占位符 2"/>
          <p:cNvSpPr txBox="1"/>
          <p:nvPr/>
        </p:nvSpPr>
        <p:spPr>
          <a:xfrm>
            <a:off x="8429566" y="1420833"/>
            <a:ext cx="2823633" cy="46725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zh-CN" altLang="en-US" dirty="0"/>
              <a:t>极</a:t>
            </a:r>
            <a:endParaRPr kumimoji="1" lang="en-US" altLang="zh-CN" dirty="0"/>
          </a:p>
          <a:p>
            <a:r>
              <a:rPr kumimoji="1" lang="zh-CN" altLang="en-US" dirty="0" smtClean="0"/>
              <a:t>红烧</a:t>
            </a:r>
            <a:endParaRPr kumimoji="1" lang="en-US" altLang="zh-CN" dirty="0" smtClean="0"/>
          </a:p>
          <a:p>
            <a:r>
              <a:rPr kumimoji="1" lang="zh-CN" altLang="en-US" dirty="0" smtClean="0"/>
              <a:t>牛肉</a:t>
            </a:r>
            <a:endParaRPr kumimoji="1" lang="en-US" altLang="zh-CN" dirty="0" smtClean="0"/>
          </a:p>
          <a:p>
            <a:r>
              <a:rPr kumimoji="1" lang="zh-CN" altLang="en-US" dirty="0" smtClean="0"/>
              <a:t>牛</a:t>
            </a:r>
            <a:endParaRPr kumimoji="1" lang="en-US" altLang="zh-CN" dirty="0" smtClean="0"/>
          </a:p>
          <a:p>
            <a:r>
              <a:rPr kumimoji="1" lang="zh-CN" altLang="en-US" dirty="0" smtClean="0"/>
              <a:t>鱼</a:t>
            </a:r>
            <a:endParaRPr kumimoji="1" lang="en-US" altLang="zh-CN" dirty="0" smtClean="0"/>
          </a:p>
          <a:p>
            <a:r>
              <a:rPr kumimoji="1" lang="zh-CN" altLang="en-US" dirty="0" smtClean="0"/>
              <a:t>凉拌</a:t>
            </a:r>
            <a:endParaRPr kumimoji="1" lang="en-US" altLang="zh-CN" dirty="0" smtClean="0"/>
          </a:p>
          <a:p>
            <a:r>
              <a:rPr kumimoji="1" lang="zh-CN" altLang="en-US" dirty="0" smtClean="0"/>
              <a:t>黄瓜</a:t>
            </a:r>
            <a:endParaRPr kumimoji="1" lang="en-US" altLang="zh-CN" dirty="0" smtClean="0"/>
          </a:p>
          <a:p>
            <a:r>
              <a:rPr kumimoji="1" lang="zh-CN" altLang="en-US" dirty="0" smtClean="0"/>
              <a:t>米饭</a:t>
            </a:r>
            <a:endParaRPr kumimoji="1" lang="en-US" altLang="zh-CN" dirty="0" smtClean="0"/>
          </a:p>
          <a:p>
            <a:r>
              <a:rPr kumimoji="1" lang="zh-CN" altLang="en-US" dirty="0" smtClean="0"/>
              <a:t>忘</a:t>
            </a:r>
            <a:endParaRPr kumimoji="1" lang="en-US" altLang="zh-CN" dirty="0" smtClean="0"/>
          </a:p>
          <a:p>
            <a:r>
              <a:rPr kumimoji="1" lang="zh-CN" altLang="en-US" dirty="0" smtClean="0"/>
              <a:t>带</a:t>
            </a:r>
            <a:endParaRPr kumimoji="1" lang="en-US" altLang="zh-CN" dirty="0" smtClean="0"/>
          </a:p>
        </p:txBody>
      </p:sp>
      <p:sp>
        <p:nvSpPr>
          <p:cNvPr id="22" name="内容占位符 2"/>
          <p:cNvSpPr txBox="1"/>
          <p:nvPr/>
        </p:nvSpPr>
        <p:spPr>
          <a:xfrm>
            <a:off x="10179150" y="1407875"/>
            <a:ext cx="1679134" cy="46725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zh-CN" altLang="en-US" dirty="0" smtClean="0"/>
              <a:t>饭卡</a:t>
            </a:r>
            <a:endParaRPr kumimoji="1" lang="en-US" altLang="zh-CN" dirty="0" smtClean="0"/>
          </a:p>
          <a:p>
            <a:r>
              <a:rPr kumimoji="1" lang="zh-CN" altLang="en-US" dirty="0" smtClean="0"/>
              <a:t>错</a:t>
            </a:r>
            <a:endParaRPr kumimoji="1" lang="en-US" altLang="zh-CN" dirty="0" smtClean="0"/>
          </a:p>
          <a:p>
            <a:r>
              <a:rPr kumimoji="1" lang="zh-CN" altLang="en-US" dirty="0" smtClean="0"/>
              <a:t>清楚</a:t>
            </a:r>
            <a:endParaRPr kumimoji="1" lang="en-US" altLang="zh-CN" dirty="0" smtClean="0"/>
          </a:p>
          <a:p>
            <a:r>
              <a:rPr kumimoji="1" lang="zh-CN" altLang="en-US" dirty="0" smtClean="0"/>
              <a:t>没关系</a:t>
            </a:r>
            <a:endParaRPr kumimoji="1" lang="en-US" altLang="zh-CN" dirty="0" smtClean="0"/>
          </a:p>
          <a:p>
            <a:r>
              <a:rPr kumimoji="1" lang="zh-CN" altLang="en-US" dirty="0" smtClean="0"/>
              <a:t>*上海</a:t>
            </a:r>
            <a:endParaRPr kumimoji="1" lang="en-US" altLang="zh-CN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1" grpId="0" build="p"/>
      <p:bldP spid="12" grpId="0" build="p"/>
      <p:bldP spid="13" grpId="0" build="p"/>
      <p:bldP spid="14" grpId="0" build="p"/>
      <p:bldP spid="15" grpId="0" build="p"/>
      <p:bldP spid="16" grpId="0" build="p"/>
      <p:bldP spid="18" grpId="0" build="p"/>
      <p:bldP spid="19" grpId="0" build="p"/>
      <p:bldP spid="20" grpId="0" build="p"/>
      <p:bldP spid="21" grpId="0" build="p"/>
      <p:bldP spid="22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橢圓形圖說文字 12"/>
          <p:cNvSpPr/>
          <p:nvPr/>
        </p:nvSpPr>
        <p:spPr>
          <a:xfrm>
            <a:off x="8506691" y="4464577"/>
            <a:ext cx="2983345" cy="1736436"/>
          </a:xfrm>
          <a:prstGeom prst="wedgeEllipseCallout">
            <a:avLst>
              <a:gd name="adj1" fmla="val 13842"/>
              <a:gd name="adj2" fmla="val -73670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12" name="矩形圖說文字 11"/>
          <p:cNvSpPr/>
          <p:nvPr/>
        </p:nvSpPr>
        <p:spPr>
          <a:xfrm>
            <a:off x="3376649" y="2503055"/>
            <a:ext cx="5752450" cy="930220"/>
          </a:xfrm>
          <a:prstGeom prst="wedgeRectCallout">
            <a:avLst>
              <a:gd name="adj1" fmla="val 55822"/>
              <a:gd name="adj2" fmla="val 10783"/>
            </a:avLst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9" name="矩形圖說文字 8"/>
          <p:cNvSpPr/>
          <p:nvPr/>
        </p:nvSpPr>
        <p:spPr>
          <a:xfrm>
            <a:off x="2595418" y="1403929"/>
            <a:ext cx="5837382" cy="858981"/>
          </a:xfrm>
          <a:prstGeom prst="wedgeRectCallout">
            <a:avLst>
              <a:gd name="adj1" fmla="val -55714"/>
              <a:gd name="adj2" fmla="val 33457"/>
            </a:avLst>
          </a:prstGeom>
          <a:solidFill>
            <a:schemeClr val="accent5">
              <a:lumMod val="9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2" name="矩形 1"/>
          <p:cNvSpPr/>
          <p:nvPr/>
        </p:nvSpPr>
        <p:spPr>
          <a:xfrm>
            <a:off x="2767049" y="1568786"/>
            <a:ext cx="584006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600" dirty="0" smtClean="0">
                <a:latin typeface="Microsoft JhengHei" panose="020B0604030504040204" charset="-120"/>
                <a:ea typeface="Microsoft JhengHei" panose="020B0604030504040204" charset="-120"/>
              </a:rPr>
              <a:t>先生</a:t>
            </a:r>
            <a:r>
              <a:rPr lang="zh-CN" altLang="en-US" sz="3600" dirty="0">
                <a:latin typeface="Microsoft JhengHei" panose="020B0604030504040204" charset="-120"/>
                <a:ea typeface="Microsoft JhengHei" panose="020B0604030504040204" charset="-120"/>
              </a:rPr>
              <a:t>，你们想吃点儿什么？ </a:t>
            </a:r>
            <a:endParaRPr lang="zh-HK" altLang="en-US" sz="3600" dirty="0">
              <a:latin typeface="Microsoft JhengHei" panose="020B0604030504040204" charset="-120"/>
              <a:ea typeface="Microsoft JhengHei" panose="020B0604030504040204" charset="-12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3376649" y="2668339"/>
            <a:ext cx="590418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/>
              <a:t> </a:t>
            </a:r>
            <a:r>
              <a:rPr lang="zh-CN" altLang="en-US" sz="3600" b="1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</a:rPr>
              <a:t>来</a:t>
            </a:r>
            <a:r>
              <a:rPr lang="zh-CN" altLang="en-US" sz="3600" dirty="0">
                <a:latin typeface="Microsoft JhengHei" panose="020B0604030504040204" charset="-120"/>
                <a:ea typeface="Microsoft JhengHei" panose="020B0604030504040204" charset="-120"/>
              </a:rPr>
              <a:t>一盘糖醋</a:t>
            </a:r>
            <a:r>
              <a:rPr lang="zh-CN" altLang="en-US" sz="3600" dirty="0" smtClean="0">
                <a:latin typeface="Microsoft JhengHei" panose="020B0604030504040204" charset="-120"/>
                <a:ea typeface="Microsoft JhengHei" panose="020B0604030504040204" charset="-120"/>
              </a:rPr>
              <a:t>鱼和</a:t>
            </a:r>
            <a:r>
              <a:rPr lang="zh-CN" altLang="en-US" sz="3600" dirty="0">
                <a:latin typeface="Microsoft JhengHei" panose="020B0604030504040204" charset="-120"/>
                <a:ea typeface="Microsoft JhengHei" panose="020B0604030504040204" charset="-120"/>
              </a:rPr>
              <a:t>一</a:t>
            </a:r>
            <a:r>
              <a:rPr lang="zh-CN" altLang="en-US" sz="3600" dirty="0" smtClean="0">
                <a:latin typeface="Microsoft JhengHei" panose="020B0604030504040204" charset="-120"/>
                <a:ea typeface="Microsoft JhengHei" panose="020B0604030504040204" charset="-120"/>
              </a:rPr>
              <a:t>碗米</a:t>
            </a:r>
            <a:r>
              <a:rPr lang="zh-CN" altLang="en-US" sz="3600" dirty="0">
                <a:latin typeface="Microsoft JhengHei" panose="020B0604030504040204" charset="-120"/>
                <a:ea typeface="Microsoft JhengHei" panose="020B0604030504040204" charset="-120"/>
              </a:rPr>
              <a:t>饭。 </a:t>
            </a:r>
            <a:endParaRPr lang="zh-HK" altLang="en-US" sz="3600" dirty="0">
              <a:latin typeface="Microsoft JhengHei" panose="020B0604030504040204" charset="-120"/>
              <a:ea typeface="Microsoft JhengHei" panose="020B0604030504040204" charset="-12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642190" y="482663"/>
            <a:ext cx="355417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zh-HK" sz="3200" dirty="0">
                <a:solidFill>
                  <a:srgbClr val="4C0342"/>
                </a:solidFill>
              </a:rPr>
              <a:t>7. the verb </a:t>
            </a:r>
            <a:r>
              <a:rPr lang="zh-HK" altLang="en-US" sz="3200" dirty="0">
                <a:solidFill>
                  <a:srgbClr val="4C0342"/>
                </a:solidFill>
              </a:rPr>
              <a:t>来 </a:t>
            </a:r>
            <a:r>
              <a:rPr lang="en-US" altLang="zh-HK" sz="3200" dirty="0">
                <a:solidFill>
                  <a:srgbClr val="4C0342"/>
                </a:solidFill>
              </a:rPr>
              <a:t>(</a:t>
            </a:r>
            <a:r>
              <a:rPr lang="en-US" altLang="zh-HK" sz="3200" dirty="0" err="1">
                <a:solidFill>
                  <a:srgbClr val="4C0342"/>
                </a:solidFill>
              </a:rPr>
              <a:t>lái</a:t>
            </a:r>
            <a:r>
              <a:rPr lang="en-US" altLang="zh-HK" sz="3200" dirty="0">
                <a:solidFill>
                  <a:srgbClr val="4C0342"/>
                </a:solidFill>
              </a:rPr>
              <a:t>) </a:t>
            </a:r>
            <a:endParaRPr lang="zh-HK" altLang="en-US" sz="3200" dirty="0">
              <a:solidFill>
                <a:srgbClr val="4C0342"/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8909231" y="5009630"/>
            <a:ext cx="262123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HK" altLang="en-US" sz="3600" dirty="0"/>
              <a:t>再</a:t>
            </a:r>
            <a:r>
              <a:rPr lang="zh-HK" altLang="en-US" sz="3600" b="1" dirty="0">
                <a:solidFill>
                  <a:srgbClr val="FF0000"/>
                </a:solidFill>
              </a:rPr>
              <a:t>来</a:t>
            </a:r>
            <a:r>
              <a:rPr lang="zh-HK" altLang="en-US" sz="3600" dirty="0"/>
              <a:t>一个！ </a:t>
            </a:r>
            <a:endParaRPr lang="zh-HK" altLang="en-US" sz="3600" dirty="0"/>
          </a:p>
        </p:txBody>
      </p:sp>
      <p:sp>
        <p:nvSpPr>
          <p:cNvPr id="6" name="文字方塊 5"/>
          <p:cNvSpPr txBox="1"/>
          <p:nvPr/>
        </p:nvSpPr>
        <p:spPr>
          <a:xfrm>
            <a:off x="1012139" y="4787766"/>
            <a:ext cx="74945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 smtClean="0">
                <a:latin typeface="Microsoft JhengHei" panose="020B0604030504040204" charset="-120"/>
                <a:ea typeface="Microsoft JhengHei" panose="020B0604030504040204" charset="-120"/>
              </a:rPr>
              <a:t>**如果要再点一样的菜，怎样说？**</a:t>
            </a:r>
            <a:endParaRPr lang="zh-HK" altLang="en-US" sz="3600" dirty="0">
              <a:latin typeface="Microsoft JhengHei" panose="020B0604030504040204" charset="-120"/>
              <a:ea typeface="Microsoft JhengHei" panose="020B0604030504040204" charset="-120"/>
            </a:endParaRPr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8905" y="1999367"/>
            <a:ext cx="1510400" cy="2027382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2278" y="1892139"/>
            <a:ext cx="1625599" cy="2150927"/>
          </a:xfrm>
          <a:prstGeom prst="rect">
            <a:avLst/>
          </a:prstGeom>
        </p:spPr>
      </p:pic>
      <p:pic>
        <p:nvPicPr>
          <p:cNvPr id="14" name="圖片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328" y="1169186"/>
            <a:ext cx="1688781" cy="25054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2" grpId="0" animBg="1"/>
      <p:bldP spid="9" grpId="0" animBg="1"/>
      <p:bldP spid="2" grpId="0"/>
      <p:bldP spid="3" grpId="0"/>
      <p:bldP spid="5" grpId="0"/>
      <p:bldP spid="6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4430268" y="1516555"/>
            <a:ext cx="578497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/>
              <a:t>	</a:t>
            </a:r>
            <a:r>
              <a:rPr lang="zh-CN" altLang="en-US" sz="4000" dirty="0" smtClean="0">
                <a:latin typeface="Microsoft JhengHei" panose="020B0604030504040204" charset="-120"/>
                <a:ea typeface="Microsoft JhengHei" panose="020B0604030504040204" charset="-120"/>
              </a:rPr>
              <a:t>服务员，</a:t>
            </a:r>
            <a:r>
              <a:rPr lang="zh-CN" altLang="en-US" sz="4000" b="1" dirty="0" smtClean="0">
                <a:solidFill>
                  <a:srgbClr val="00B0F0"/>
                </a:solidFill>
                <a:latin typeface="Microsoft JhengHei" panose="020B0604030504040204" charset="-120"/>
                <a:ea typeface="Microsoft JhengHei" panose="020B0604030504040204" charset="-120"/>
              </a:rPr>
              <a:t>来</a:t>
            </a:r>
            <a:r>
              <a:rPr lang="zh-CN" altLang="en-US" sz="4000" dirty="0">
                <a:latin typeface="Microsoft JhengHei" panose="020B0604030504040204" charset="-120"/>
                <a:ea typeface="Microsoft JhengHei" panose="020B0604030504040204" charset="-120"/>
              </a:rPr>
              <a:t>两杯冰茶。</a:t>
            </a:r>
            <a:r>
              <a:rPr lang="zh-CN" altLang="en-US" sz="4000" dirty="0"/>
              <a:t> </a:t>
            </a:r>
            <a:endParaRPr lang="zh-HK" altLang="en-US" sz="4000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0146" y="920486"/>
            <a:ext cx="993416" cy="1698049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588832" y="1651466"/>
            <a:ext cx="6188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600" dirty="0" smtClean="0">
                <a:sym typeface="Wingdings" panose="05000000000000000000" pitchFamily="2" charset="2"/>
              </a:rPr>
              <a:t></a:t>
            </a:r>
            <a:r>
              <a:rPr lang="en-US" altLang="zh-TW" sz="3600" dirty="0" smtClean="0"/>
              <a:t> </a:t>
            </a:r>
            <a:endParaRPr lang="zh-HK" altLang="en-US" sz="3600" dirty="0"/>
          </a:p>
        </p:txBody>
      </p:sp>
      <p:sp>
        <p:nvSpPr>
          <p:cNvPr id="6" name="向右箭號 5"/>
          <p:cNvSpPr/>
          <p:nvPr/>
        </p:nvSpPr>
        <p:spPr>
          <a:xfrm>
            <a:off x="3912583" y="1516555"/>
            <a:ext cx="1017729" cy="584775"/>
          </a:xfrm>
          <a:prstGeom prst="stripedRightArrow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8" name="文字方塊 7"/>
          <p:cNvSpPr txBox="1"/>
          <p:nvPr/>
        </p:nvSpPr>
        <p:spPr>
          <a:xfrm>
            <a:off x="560935" y="3330210"/>
            <a:ext cx="6188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600" dirty="0" smtClean="0">
                <a:sym typeface="Wingdings" panose="05000000000000000000" pitchFamily="2" charset="2"/>
              </a:rPr>
              <a:t></a:t>
            </a:r>
            <a:r>
              <a:rPr lang="en-US" altLang="zh-TW" sz="3600" dirty="0" smtClean="0"/>
              <a:t> </a:t>
            </a:r>
            <a:endParaRPr lang="zh-HK" altLang="en-US" sz="3600" dirty="0"/>
          </a:p>
        </p:txBody>
      </p:sp>
      <p:sp>
        <p:nvSpPr>
          <p:cNvPr id="9" name="向右箭號 8"/>
          <p:cNvSpPr/>
          <p:nvPr/>
        </p:nvSpPr>
        <p:spPr>
          <a:xfrm>
            <a:off x="3921404" y="3391766"/>
            <a:ext cx="1017729" cy="584775"/>
          </a:xfrm>
          <a:prstGeom prst="stripedRightArrow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10" name="矩形 9"/>
          <p:cNvSpPr/>
          <p:nvPr/>
        </p:nvSpPr>
        <p:spPr>
          <a:xfrm>
            <a:off x="5093337" y="3391766"/>
            <a:ext cx="531427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000" dirty="0">
                <a:solidFill>
                  <a:srgbClr val="000000"/>
                </a:solidFill>
                <a:latin typeface="Microsoft JhengHei" panose="020B0604030504040204" charset="-120"/>
                <a:ea typeface="Microsoft JhengHei" panose="020B0604030504040204" charset="-120"/>
              </a:rPr>
              <a:t>服务员，</a:t>
            </a:r>
            <a:r>
              <a:rPr lang="zh-CN" altLang="en-US" sz="4000" b="1" dirty="0" smtClean="0">
                <a:solidFill>
                  <a:srgbClr val="00B0F0"/>
                </a:solidFill>
                <a:latin typeface="Microsoft JhengHei" panose="020B0604030504040204" charset="-120"/>
                <a:ea typeface="Microsoft JhengHei" panose="020B0604030504040204" charset="-120"/>
              </a:rPr>
              <a:t>来</a:t>
            </a:r>
            <a:r>
              <a:rPr lang="zh-TW" altLang="en-US" sz="4000" dirty="0">
                <a:solidFill>
                  <a:srgbClr val="000000"/>
                </a:solidFill>
                <a:latin typeface="Microsoft JhengHei" panose="020B0604030504040204" charset="-120"/>
                <a:ea typeface="Microsoft JhengHei" panose="020B0604030504040204" charset="-120"/>
              </a:rPr>
              <a:t>一</a:t>
            </a:r>
            <a:r>
              <a:rPr lang="zh-CN" altLang="en-US" sz="4000" dirty="0" smtClean="0">
                <a:solidFill>
                  <a:srgbClr val="000000"/>
                </a:solidFill>
                <a:latin typeface="Microsoft JhengHei" panose="020B0604030504040204" charset="-120"/>
                <a:ea typeface="Microsoft JhengHei" panose="020B0604030504040204" charset="-120"/>
              </a:rPr>
              <a:t>杯啤酒</a:t>
            </a:r>
            <a:r>
              <a:rPr lang="zh-TW" altLang="en-US" sz="4000" dirty="0" smtClean="0">
                <a:solidFill>
                  <a:srgbClr val="000000"/>
                </a:solidFill>
                <a:latin typeface="Microsoft JhengHei" panose="020B0604030504040204" charset="-120"/>
                <a:ea typeface="Microsoft JhengHei" panose="020B0604030504040204" charset="-120"/>
              </a:rPr>
              <a:t>。</a:t>
            </a:r>
            <a:endParaRPr lang="zh-HK" altLang="en-US" sz="4000" dirty="0"/>
          </a:p>
        </p:txBody>
      </p:sp>
      <p:pic>
        <p:nvPicPr>
          <p:cNvPr id="12" name="圖片 1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69441" y="945099"/>
            <a:ext cx="993416" cy="1698049"/>
          </a:xfrm>
          <a:prstGeom prst="rect">
            <a:avLst/>
          </a:prstGeom>
        </p:spPr>
      </p:pic>
      <p:sp>
        <p:nvSpPr>
          <p:cNvPr id="13" name="文字方塊 12"/>
          <p:cNvSpPr txBox="1"/>
          <p:nvPr/>
        </p:nvSpPr>
        <p:spPr>
          <a:xfrm>
            <a:off x="626812" y="4907837"/>
            <a:ext cx="6188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600" dirty="0" smtClean="0">
                <a:sym typeface="Wingdings" panose="05000000000000000000" pitchFamily="2" charset="2"/>
              </a:rPr>
              <a:t></a:t>
            </a:r>
            <a:endParaRPr lang="zh-HK" altLang="en-US" sz="3600" dirty="0"/>
          </a:p>
        </p:txBody>
      </p:sp>
      <p:pic>
        <p:nvPicPr>
          <p:cNvPr id="14" name="圖片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0384" y="4564660"/>
            <a:ext cx="1545026" cy="1388568"/>
          </a:xfrm>
          <a:prstGeom prst="rect">
            <a:avLst/>
          </a:prstGeom>
        </p:spPr>
      </p:pic>
      <p:pic>
        <p:nvPicPr>
          <p:cNvPr id="15" name="圖片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8493" y="4554804"/>
            <a:ext cx="1551336" cy="1394239"/>
          </a:xfrm>
          <a:prstGeom prst="rect">
            <a:avLst/>
          </a:prstGeom>
        </p:spPr>
      </p:pic>
      <p:pic>
        <p:nvPicPr>
          <p:cNvPr id="16" name="圖片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8976" y="4569622"/>
            <a:ext cx="1551336" cy="1394239"/>
          </a:xfrm>
          <a:prstGeom prst="rect">
            <a:avLst/>
          </a:prstGeom>
        </p:spPr>
      </p:pic>
      <p:sp>
        <p:nvSpPr>
          <p:cNvPr id="17" name="向右箭號 16"/>
          <p:cNvSpPr/>
          <p:nvPr/>
        </p:nvSpPr>
        <p:spPr>
          <a:xfrm>
            <a:off x="4930312" y="4974353"/>
            <a:ext cx="1017729" cy="584775"/>
          </a:xfrm>
          <a:prstGeom prst="stripedRightArrow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18" name="矩形 17"/>
          <p:cNvSpPr/>
          <p:nvPr/>
        </p:nvSpPr>
        <p:spPr>
          <a:xfrm>
            <a:off x="6178578" y="4974353"/>
            <a:ext cx="531427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zh-CN" altLang="en-US" sz="4000" dirty="0">
                <a:solidFill>
                  <a:srgbClr val="000000"/>
                </a:solidFill>
                <a:latin typeface="Microsoft JhengHei" panose="020B0604030504040204" charset="-120"/>
                <a:ea typeface="Microsoft JhengHei" panose="020B0604030504040204" charset="-120"/>
              </a:rPr>
              <a:t>服务员，</a:t>
            </a:r>
            <a:r>
              <a:rPr lang="zh-CN" altLang="en-US" sz="4000" b="1" dirty="0" smtClean="0">
                <a:solidFill>
                  <a:srgbClr val="00B0F0"/>
                </a:solidFill>
                <a:latin typeface="Microsoft JhengHei" panose="020B0604030504040204" charset="-120"/>
                <a:ea typeface="Microsoft JhengHei" panose="020B0604030504040204" charset="-120"/>
              </a:rPr>
              <a:t>来</a:t>
            </a:r>
            <a:r>
              <a:rPr lang="zh-TW" altLang="en-US" sz="4000" dirty="0" smtClean="0">
                <a:solidFill>
                  <a:srgbClr val="000000"/>
                </a:solidFill>
                <a:latin typeface="Microsoft JhengHei" panose="020B0604030504040204" charset="-120"/>
              </a:rPr>
              <a:t>三</a:t>
            </a:r>
            <a:r>
              <a:rPr lang="zh-CN" altLang="en-US" sz="4000" dirty="0" smtClean="0">
                <a:solidFill>
                  <a:srgbClr val="000000"/>
                </a:solidFill>
                <a:latin typeface="Microsoft JhengHei" panose="020B0604030504040204" charset="-120"/>
                <a:ea typeface="Microsoft JhengHei" panose="020B0604030504040204" charset="-120"/>
              </a:rPr>
              <a:t>杯</a:t>
            </a:r>
            <a:r>
              <a:rPr lang="zh-TW" altLang="en-US" sz="4000" dirty="0" smtClean="0">
                <a:solidFill>
                  <a:srgbClr val="000000"/>
                </a:solidFill>
                <a:latin typeface="Microsoft JhengHei" panose="020B0604030504040204" charset="-120"/>
              </a:rPr>
              <a:t>可乐。</a:t>
            </a:r>
            <a:endParaRPr lang="zh-HK" altLang="en-US" sz="4000" dirty="0">
              <a:solidFill>
                <a:srgbClr val="000000"/>
              </a:solidFill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496473" y="308656"/>
            <a:ext cx="355417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zh-HK" sz="3200" dirty="0">
                <a:solidFill>
                  <a:srgbClr val="4C0342"/>
                </a:solidFill>
              </a:rPr>
              <a:t>7. the verb </a:t>
            </a:r>
            <a:r>
              <a:rPr lang="zh-HK" altLang="en-US" sz="3200" dirty="0">
                <a:solidFill>
                  <a:srgbClr val="4C0342"/>
                </a:solidFill>
              </a:rPr>
              <a:t>来 </a:t>
            </a:r>
            <a:r>
              <a:rPr lang="en-US" altLang="zh-HK" sz="3200" dirty="0">
                <a:solidFill>
                  <a:srgbClr val="4C0342"/>
                </a:solidFill>
              </a:rPr>
              <a:t>(</a:t>
            </a:r>
            <a:r>
              <a:rPr lang="en-US" altLang="zh-HK" sz="3200" dirty="0" err="1">
                <a:solidFill>
                  <a:srgbClr val="4C0342"/>
                </a:solidFill>
              </a:rPr>
              <a:t>lái</a:t>
            </a:r>
            <a:r>
              <a:rPr lang="en-US" altLang="zh-HK" sz="3200" dirty="0">
                <a:solidFill>
                  <a:srgbClr val="4C0342"/>
                </a:solidFill>
              </a:rPr>
              <a:t>) </a:t>
            </a:r>
            <a:endParaRPr lang="zh-HK" altLang="en-US" sz="3200" dirty="0">
              <a:solidFill>
                <a:srgbClr val="4C0342"/>
              </a:solidFill>
            </a:endParaRPr>
          </a:p>
        </p:txBody>
      </p:sp>
      <p:sp>
        <p:nvSpPr>
          <p:cNvPr id="20" name="文本框 5"/>
          <p:cNvSpPr txBox="1"/>
          <p:nvPr/>
        </p:nvSpPr>
        <p:spPr>
          <a:xfrm>
            <a:off x="5601025" y="310855"/>
            <a:ext cx="64693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sz="4400" b="1" dirty="0">
                <a:latin typeface="+mj-ea"/>
                <a:ea typeface="+mj-ea"/>
              </a:rPr>
              <a:t>造句练习</a:t>
            </a:r>
            <a:r>
              <a:rPr lang="zh-CN" altLang="en-US" sz="4400" b="1" dirty="0">
                <a:latin typeface="+mj-ea"/>
                <a:ea typeface="+mj-ea"/>
                <a:sym typeface="+mn-ea"/>
              </a:rPr>
              <a:t> </a:t>
            </a:r>
            <a:r>
              <a:rPr lang="en-US" altLang="zh-CN" sz="3200" b="1" dirty="0">
                <a:latin typeface="+mj-ea"/>
                <a:ea typeface="+mj-ea"/>
                <a:sym typeface="+mn-ea"/>
              </a:rPr>
              <a:t>- </a:t>
            </a:r>
            <a:r>
              <a:rPr lang="en-US" altLang="zh-CN" sz="3200" b="1" i="1" dirty="0">
                <a:latin typeface="Calibri" panose="020F0502020204030204" charset="0"/>
                <a:ea typeface="+mj-ea"/>
                <a:sym typeface="+mn-ea"/>
              </a:rPr>
              <a:t>Sentence-making 4</a:t>
            </a:r>
            <a:endParaRPr lang="en-US" altLang="zh-CN" sz="4400" b="1" dirty="0">
              <a:latin typeface="+mj-ea"/>
              <a:ea typeface="+mj-ea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1460" y="2632890"/>
            <a:ext cx="2609850" cy="1752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943278" y="1406478"/>
            <a:ext cx="6188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600" dirty="0" smtClean="0">
                <a:sym typeface="Wingdings" panose="05000000000000000000" pitchFamily="2" charset="2"/>
              </a:rPr>
              <a:t></a:t>
            </a:r>
            <a:r>
              <a:rPr lang="en-US" altLang="zh-TW" sz="3600" dirty="0" smtClean="0"/>
              <a:t> </a:t>
            </a:r>
            <a:endParaRPr lang="zh-HK" altLang="en-US" sz="3600" dirty="0"/>
          </a:p>
        </p:txBody>
      </p:sp>
      <p:sp>
        <p:nvSpPr>
          <p:cNvPr id="3" name="文字方塊 2"/>
          <p:cNvSpPr txBox="1"/>
          <p:nvPr/>
        </p:nvSpPr>
        <p:spPr>
          <a:xfrm>
            <a:off x="950084" y="2755764"/>
            <a:ext cx="6188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600" dirty="0" smtClean="0">
                <a:sym typeface="Wingdings" panose="05000000000000000000" pitchFamily="2" charset="2"/>
              </a:rPr>
              <a:t></a:t>
            </a:r>
            <a:r>
              <a:rPr lang="en-US" altLang="zh-TW" sz="3600" dirty="0" smtClean="0"/>
              <a:t> </a:t>
            </a:r>
            <a:endParaRPr lang="zh-HK" altLang="en-US" sz="3600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39861" y="1294995"/>
            <a:ext cx="958663" cy="869296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717343" y="1294995"/>
            <a:ext cx="980751" cy="889325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806950" y="1322182"/>
            <a:ext cx="1000676" cy="907393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916482" y="1285758"/>
            <a:ext cx="1001123" cy="907798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9583" y="1510446"/>
            <a:ext cx="1036410" cy="621846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7125584" y="1511910"/>
            <a:ext cx="531427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zh-CN" altLang="en-US" sz="4000" dirty="0">
                <a:solidFill>
                  <a:srgbClr val="000000"/>
                </a:solidFill>
                <a:latin typeface="Microsoft JhengHei" panose="020B0604030504040204" charset="-120"/>
                <a:ea typeface="Microsoft JhengHei" panose="020B0604030504040204" charset="-120"/>
              </a:rPr>
              <a:t>服务员，</a:t>
            </a:r>
            <a:r>
              <a:rPr lang="zh-CN" altLang="en-US" sz="4000" b="1" dirty="0" smtClean="0">
                <a:solidFill>
                  <a:srgbClr val="00B0F0"/>
                </a:solidFill>
                <a:latin typeface="Microsoft JhengHei" panose="020B0604030504040204" charset="-120"/>
                <a:ea typeface="Microsoft JhengHei" panose="020B0604030504040204" charset="-120"/>
              </a:rPr>
              <a:t>来</a:t>
            </a:r>
            <a:r>
              <a:rPr lang="zh-TW" altLang="en-US" sz="4000" dirty="0" smtClean="0">
                <a:solidFill>
                  <a:srgbClr val="000000"/>
                </a:solidFill>
                <a:latin typeface="Microsoft JhengHei" panose="020B0604030504040204" charset="-120"/>
              </a:rPr>
              <a:t>四碗米饭。</a:t>
            </a:r>
            <a:endParaRPr lang="zh-HK" altLang="en-US" sz="4000" dirty="0">
              <a:solidFill>
                <a:srgbClr val="000000"/>
              </a:solidFill>
            </a:endParaRPr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0616" y="2737291"/>
            <a:ext cx="2130352" cy="1266553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22664" y="2978116"/>
            <a:ext cx="1036410" cy="621846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>
          <a:xfrm>
            <a:off x="5535863" y="3015187"/>
            <a:ext cx="582723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zh-CN" altLang="en-US" sz="4000" dirty="0">
                <a:solidFill>
                  <a:srgbClr val="000000"/>
                </a:solidFill>
                <a:latin typeface="Microsoft JhengHei" panose="020B0604030504040204" charset="-120"/>
                <a:ea typeface="Microsoft JhengHei" panose="020B0604030504040204" charset="-120"/>
              </a:rPr>
              <a:t>服务员，</a:t>
            </a:r>
            <a:r>
              <a:rPr lang="zh-CN" altLang="en-US" sz="4000" b="1" dirty="0" smtClean="0">
                <a:solidFill>
                  <a:srgbClr val="00B0F0"/>
                </a:solidFill>
                <a:latin typeface="Microsoft JhengHei" panose="020B0604030504040204" charset="-120"/>
                <a:ea typeface="Microsoft JhengHei" panose="020B0604030504040204" charset="-120"/>
              </a:rPr>
              <a:t>来</a:t>
            </a:r>
            <a:r>
              <a:rPr lang="zh-TW" altLang="en-US" sz="4000" dirty="0" smtClean="0">
                <a:solidFill>
                  <a:srgbClr val="000000"/>
                </a:solidFill>
                <a:latin typeface="Microsoft JhengHei" panose="020B0604030504040204" charset="-120"/>
              </a:rPr>
              <a:t>一盘糖醋鱼。</a:t>
            </a:r>
            <a:endParaRPr lang="zh-HK" altLang="en-US" sz="4000" dirty="0">
              <a:solidFill>
                <a:srgbClr val="000000"/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496473" y="308656"/>
            <a:ext cx="355417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zh-HK" sz="3200" dirty="0">
                <a:solidFill>
                  <a:srgbClr val="4C0342"/>
                </a:solidFill>
              </a:rPr>
              <a:t>7. the verb </a:t>
            </a:r>
            <a:r>
              <a:rPr lang="zh-HK" altLang="en-US" sz="3200" dirty="0">
                <a:solidFill>
                  <a:srgbClr val="4C0342"/>
                </a:solidFill>
              </a:rPr>
              <a:t>来 </a:t>
            </a:r>
            <a:r>
              <a:rPr lang="en-US" altLang="zh-HK" sz="3200" dirty="0">
                <a:solidFill>
                  <a:srgbClr val="4C0342"/>
                </a:solidFill>
              </a:rPr>
              <a:t>(</a:t>
            </a:r>
            <a:r>
              <a:rPr lang="en-US" altLang="zh-HK" sz="3200" dirty="0" err="1">
                <a:solidFill>
                  <a:srgbClr val="4C0342"/>
                </a:solidFill>
              </a:rPr>
              <a:t>lái</a:t>
            </a:r>
            <a:r>
              <a:rPr lang="en-US" altLang="zh-HK" sz="3200" dirty="0">
                <a:solidFill>
                  <a:srgbClr val="4C0342"/>
                </a:solidFill>
              </a:rPr>
              <a:t>) </a:t>
            </a:r>
            <a:endParaRPr lang="zh-HK" altLang="en-US" sz="3200" dirty="0">
              <a:solidFill>
                <a:srgbClr val="4C0342"/>
              </a:solidFill>
            </a:endParaRPr>
          </a:p>
        </p:txBody>
      </p:sp>
      <p:sp>
        <p:nvSpPr>
          <p:cNvPr id="15" name="文字方塊 14"/>
          <p:cNvSpPr txBox="1"/>
          <p:nvPr/>
        </p:nvSpPr>
        <p:spPr>
          <a:xfrm>
            <a:off x="959357" y="4561473"/>
            <a:ext cx="6188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600" dirty="0" smtClean="0">
                <a:sym typeface="Wingdings" panose="05000000000000000000" pitchFamily="2" charset="2"/>
              </a:rPr>
              <a:t></a:t>
            </a:r>
            <a:r>
              <a:rPr lang="en-US" altLang="zh-TW" sz="3600" dirty="0" smtClean="0"/>
              <a:t> </a:t>
            </a:r>
            <a:endParaRPr lang="zh-HK" altLang="en-US" sz="3600" dirty="0"/>
          </a:p>
        </p:txBody>
      </p:sp>
      <p:pic>
        <p:nvPicPr>
          <p:cNvPr id="17" name="圖片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6192" y="4561474"/>
            <a:ext cx="2332464" cy="1326148"/>
          </a:xfrm>
          <a:prstGeom prst="rect">
            <a:avLst/>
          </a:prstGeom>
        </p:spPr>
      </p:pic>
      <p:pic>
        <p:nvPicPr>
          <p:cNvPr id="18" name="圖片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46655" y="4913625"/>
            <a:ext cx="1036410" cy="621846"/>
          </a:xfrm>
          <a:prstGeom prst="rect">
            <a:avLst/>
          </a:prstGeom>
        </p:spPr>
      </p:pic>
      <p:sp>
        <p:nvSpPr>
          <p:cNvPr id="19" name="矩形 18"/>
          <p:cNvSpPr/>
          <p:nvPr/>
        </p:nvSpPr>
        <p:spPr>
          <a:xfrm>
            <a:off x="5535863" y="4950696"/>
            <a:ext cx="634019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zh-CN" altLang="en-US" sz="4000" dirty="0">
                <a:solidFill>
                  <a:srgbClr val="000000"/>
                </a:solidFill>
                <a:latin typeface="Microsoft JhengHei" panose="020B0604030504040204" charset="-120"/>
                <a:ea typeface="Microsoft JhengHei" panose="020B0604030504040204" charset="-120"/>
              </a:rPr>
              <a:t>服务员，</a:t>
            </a:r>
            <a:r>
              <a:rPr lang="zh-CN" altLang="en-US" sz="4000" b="1" dirty="0" smtClean="0">
                <a:solidFill>
                  <a:srgbClr val="00B0F0"/>
                </a:solidFill>
                <a:latin typeface="Microsoft JhengHei" panose="020B0604030504040204" charset="-120"/>
                <a:ea typeface="Microsoft JhengHei" panose="020B0604030504040204" charset="-120"/>
              </a:rPr>
              <a:t>来</a:t>
            </a:r>
            <a:r>
              <a:rPr lang="zh-TW" altLang="en-US" sz="4000" dirty="0" smtClean="0">
                <a:solidFill>
                  <a:srgbClr val="000000"/>
                </a:solidFill>
                <a:latin typeface="Microsoft JhengHei" panose="020B0604030504040204" charset="-120"/>
              </a:rPr>
              <a:t>一盘红烧牛肉。</a:t>
            </a:r>
            <a:endParaRPr lang="zh-HK" altLang="en-US" sz="40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9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41387" y="4529718"/>
            <a:ext cx="1548518" cy="1390008"/>
          </a:xfrm>
          <a:prstGeom prst="rect">
            <a:avLst/>
          </a:prstGeom>
        </p:spPr>
      </p:pic>
      <p:sp>
        <p:nvSpPr>
          <p:cNvPr id="8" name="文字方塊 7"/>
          <p:cNvSpPr txBox="1"/>
          <p:nvPr/>
        </p:nvSpPr>
        <p:spPr>
          <a:xfrm>
            <a:off x="675696" y="4622450"/>
            <a:ext cx="6188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600" dirty="0" smtClean="0">
                <a:sym typeface="Wingdings" panose="05000000000000000000" pitchFamily="2" charset="2"/>
              </a:rPr>
              <a:t></a:t>
            </a:r>
            <a:r>
              <a:rPr lang="en-US" altLang="zh-TW" sz="3600" dirty="0" smtClean="0"/>
              <a:t> </a:t>
            </a:r>
            <a:endParaRPr lang="zh-HK" altLang="en-US" sz="3600" dirty="0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0259" y="825572"/>
            <a:ext cx="993734" cy="1700931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614019" y="1328191"/>
            <a:ext cx="6188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600" dirty="0" smtClean="0">
                <a:sym typeface="Wingdings" panose="05000000000000000000" pitchFamily="2" charset="2"/>
              </a:rPr>
              <a:t></a:t>
            </a:r>
            <a:r>
              <a:rPr lang="en-US" altLang="zh-TW" sz="3600" dirty="0" smtClean="0"/>
              <a:t> </a:t>
            </a:r>
            <a:endParaRPr lang="zh-HK" altLang="en-US" sz="3600" dirty="0"/>
          </a:p>
        </p:txBody>
      </p:sp>
      <p:sp>
        <p:nvSpPr>
          <p:cNvPr id="5" name="文字方塊 4"/>
          <p:cNvSpPr txBox="1"/>
          <p:nvPr/>
        </p:nvSpPr>
        <p:spPr>
          <a:xfrm>
            <a:off x="614019" y="3022661"/>
            <a:ext cx="6188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600" dirty="0" smtClean="0">
                <a:sym typeface="Wingdings" panose="05000000000000000000" pitchFamily="2" charset="2"/>
              </a:rPr>
              <a:t></a:t>
            </a:r>
            <a:r>
              <a:rPr lang="en-US" altLang="zh-TW" sz="3600" dirty="0" smtClean="0"/>
              <a:t> </a:t>
            </a:r>
            <a:endParaRPr lang="zh-HK" altLang="en-US" sz="3600" dirty="0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7764" y="3029122"/>
            <a:ext cx="957155" cy="865707"/>
          </a:xfrm>
          <a:prstGeom prst="rect">
            <a:avLst/>
          </a:prstGeom>
        </p:spPr>
      </p:pic>
      <p:pic>
        <p:nvPicPr>
          <p:cNvPr id="13" name="圖片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5068" y="3151052"/>
            <a:ext cx="1036410" cy="621846"/>
          </a:xfrm>
          <a:prstGeom prst="rect">
            <a:avLst/>
          </a:prstGeom>
        </p:spPr>
      </p:pic>
      <p:pic>
        <p:nvPicPr>
          <p:cNvPr id="14" name="圖片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1177" y="1496494"/>
            <a:ext cx="1036410" cy="621846"/>
          </a:xfrm>
          <a:prstGeom prst="rect">
            <a:avLst/>
          </a:prstGeom>
        </p:spPr>
      </p:pic>
      <p:pic>
        <p:nvPicPr>
          <p:cNvPr id="15" name="圖片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1309" y="5053649"/>
            <a:ext cx="1036410" cy="621846"/>
          </a:xfrm>
          <a:prstGeom prst="rect">
            <a:avLst/>
          </a:prstGeom>
        </p:spPr>
      </p:pic>
      <p:sp>
        <p:nvSpPr>
          <p:cNvPr id="16" name="矩形 15"/>
          <p:cNvSpPr/>
          <p:nvPr/>
        </p:nvSpPr>
        <p:spPr>
          <a:xfrm>
            <a:off x="5921478" y="3057461"/>
            <a:ext cx="4339650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zh-CN" altLang="en-US" sz="3600" dirty="0">
                <a:solidFill>
                  <a:srgbClr val="000000"/>
                </a:solidFill>
                <a:latin typeface="Microsoft JhengHei" panose="020B0604030504040204" charset="-120"/>
                <a:ea typeface="Microsoft JhengHei" panose="020B0604030504040204" charset="-120"/>
              </a:rPr>
              <a:t>服务员，</a:t>
            </a:r>
            <a:r>
              <a:rPr lang="zh-CN" altLang="en-US" sz="3600" b="1" dirty="0" smtClean="0">
                <a:solidFill>
                  <a:srgbClr val="00B0F0"/>
                </a:solidFill>
                <a:latin typeface="Microsoft JhengHei" panose="020B0604030504040204" charset="-120"/>
                <a:ea typeface="Microsoft JhengHei" panose="020B0604030504040204" charset="-120"/>
              </a:rPr>
              <a:t>来</a:t>
            </a:r>
            <a:r>
              <a:rPr lang="zh-CN" altLang="en-US" sz="3600" dirty="0" smtClean="0">
                <a:latin typeface="Microsoft JhengHei" panose="020B0604030504040204" charset="-120"/>
                <a:ea typeface="Microsoft JhengHei" panose="020B0604030504040204" charset="-120"/>
              </a:rPr>
              <a:t>一碗米饭</a:t>
            </a:r>
            <a:endParaRPr lang="en-US" altLang="zh-CN" sz="3600" dirty="0" smtClean="0">
              <a:latin typeface="Microsoft JhengHei" panose="020B0604030504040204" charset="-120"/>
              <a:ea typeface="Microsoft JhengHei" panose="020B0604030504040204" charset="-120"/>
            </a:endParaRPr>
          </a:p>
          <a:p>
            <a:pPr lvl="0"/>
            <a:r>
              <a:rPr lang="zh-CN" altLang="en-US" sz="3600" dirty="0" smtClean="0">
                <a:solidFill>
                  <a:srgbClr val="00B050"/>
                </a:solidFill>
                <a:latin typeface="Microsoft JhengHei" panose="020B0604030504040204" charset="-120"/>
                <a:ea typeface="Microsoft JhengHei" panose="020B0604030504040204" charset="-120"/>
              </a:rPr>
              <a:t>和</a:t>
            </a:r>
            <a:r>
              <a:rPr lang="zh-CN" altLang="en-US" sz="3600" dirty="0">
                <a:solidFill>
                  <a:srgbClr val="000000"/>
                </a:solidFill>
                <a:latin typeface="Microsoft JhengHei" panose="020B0604030504040204" charset="-120"/>
                <a:ea typeface="Microsoft JhengHei" panose="020B0604030504040204" charset="-120"/>
              </a:rPr>
              <a:t>一</a:t>
            </a:r>
            <a:r>
              <a:rPr lang="zh-CN" altLang="en-US" sz="3600" dirty="0" smtClean="0">
                <a:solidFill>
                  <a:srgbClr val="000000"/>
                </a:solidFill>
                <a:latin typeface="Microsoft JhengHei" panose="020B0604030504040204" charset="-120"/>
                <a:ea typeface="Microsoft JhengHei" panose="020B0604030504040204" charset="-120"/>
              </a:rPr>
              <a:t>盘家常豆腐</a:t>
            </a:r>
            <a:r>
              <a:rPr lang="zh-TW" altLang="en-US" sz="3600" dirty="0" smtClean="0">
                <a:solidFill>
                  <a:srgbClr val="000000"/>
                </a:solidFill>
                <a:latin typeface="Microsoft JhengHei" panose="020B0604030504040204" charset="-120"/>
              </a:rPr>
              <a:t>。</a:t>
            </a:r>
            <a:endParaRPr lang="zh-HK" altLang="en-US" sz="3600" dirty="0">
              <a:solidFill>
                <a:srgbClr val="000000"/>
              </a:solidFill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5921478" y="1268910"/>
            <a:ext cx="4339650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zh-CN" altLang="en-US" sz="3600" dirty="0">
                <a:solidFill>
                  <a:srgbClr val="000000"/>
                </a:solidFill>
                <a:latin typeface="Microsoft JhengHei" panose="020B0604030504040204" charset="-120"/>
                <a:ea typeface="Microsoft JhengHei" panose="020B0604030504040204" charset="-120"/>
              </a:rPr>
              <a:t>服务员，</a:t>
            </a:r>
            <a:r>
              <a:rPr lang="zh-CN" altLang="en-US" sz="3600" b="1" dirty="0" smtClean="0">
                <a:solidFill>
                  <a:srgbClr val="00B0F0"/>
                </a:solidFill>
                <a:latin typeface="Microsoft JhengHei" panose="020B0604030504040204" charset="-120"/>
                <a:ea typeface="Microsoft JhengHei" panose="020B0604030504040204" charset="-120"/>
              </a:rPr>
              <a:t>来</a:t>
            </a:r>
            <a:r>
              <a:rPr lang="zh-CN" altLang="en-US" sz="3600" dirty="0" smtClean="0">
                <a:latin typeface="Microsoft JhengHei" panose="020B0604030504040204" charset="-120"/>
                <a:ea typeface="Microsoft JhengHei" panose="020B0604030504040204" charset="-120"/>
              </a:rPr>
              <a:t>一杯冰茶</a:t>
            </a:r>
            <a:endParaRPr lang="en-US" altLang="zh-CN" sz="3600" dirty="0" smtClean="0">
              <a:latin typeface="Microsoft JhengHei" panose="020B0604030504040204" charset="-120"/>
              <a:ea typeface="Microsoft JhengHei" panose="020B0604030504040204" charset="-120"/>
            </a:endParaRPr>
          </a:p>
          <a:p>
            <a:pPr lvl="0"/>
            <a:r>
              <a:rPr lang="zh-CN" altLang="en-US" sz="3600" dirty="0" smtClean="0">
                <a:solidFill>
                  <a:srgbClr val="00B050"/>
                </a:solidFill>
                <a:latin typeface="Microsoft JhengHei" panose="020B0604030504040204" charset="-120"/>
                <a:ea typeface="Microsoft JhengHei" panose="020B0604030504040204" charset="-120"/>
              </a:rPr>
              <a:t>和</a:t>
            </a:r>
            <a:r>
              <a:rPr lang="zh-TW" altLang="en-US" sz="3600" dirty="0" smtClean="0">
                <a:solidFill>
                  <a:srgbClr val="000000"/>
                </a:solidFill>
                <a:latin typeface="Microsoft JhengHei" panose="020B0604030504040204" charset="-120"/>
              </a:rPr>
              <a:t>一盘</a:t>
            </a:r>
            <a:r>
              <a:rPr lang="zh-CN" altLang="en-US" sz="3600" dirty="0" smtClean="0">
                <a:solidFill>
                  <a:srgbClr val="000000"/>
                </a:solidFill>
                <a:latin typeface="Microsoft JhengHei" panose="020B0604030504040204" charset="-120"/>
                <a:ea typeface="Microsoft JhengHei" panose="020B0604030504040204" charset="-120"/>
              </a:rPr>
              <a:t>饺子</a:t>
            </a:r>
            <a:r>
              <a:rPr lang="zh-TW" altLang="en-US" sz="3600" dirty="0" smtClean="0">
                <a:solidFill>
                  <a:srgbClr val="000000"/>
                </a:solidFill>
                <a:latin typeface="Microsoft JhengHei" panose="020B0604030504040204" charset="-120"/>
              </a:rPr>
              <a:t>。</a:t>
            </a:r>
            <a:endParaRPr lang="zh-HK" altLang="en-US" sz="3600" dirty="0">
              <a:solidFill>
                <a:srgbClr val="000000"/>
              </a:solidFill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6755581" y="4838134"/>
            <a:ext cx="5724644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zh-CN" altLang="en-US" sz="3600" dirty="0">
                <a:solidFill>
                  <a:srgbClr val="000000"/>
                </a:solidFill>
                <a:latin typeface="Microsoft JhengHei" panose="020B0604030504040204" charset="-120"/>
                <a:ea typeface="Microsoft JhengHei" panose="020B0604030504040204" charset="-120"/>
              </a:rPr>
              <a:t>服务员，</a:t>
            </a:r>
            <a:r>
              <a:rPr lang="zh-CN" altLang="en-US" sz="3600" b="1" dirty="0" smtClean="0">
                <a:solidFill>
                  <a:srgbClr val="00B0F0"/>
                </a:solidFill>
                <a:latin typeface="Microsoft JhengHei" panose="020B0604030504040204" charset="-120"/>
                <a:ea typeface="Microsoft JhengHei" panose="020B0604030504040204" charset="-120"/>
              </a:rPr>
              <a:t>来</a:t>
            </a:r>
            <a:r>
              <a:rPr lang="zh-CN" altLang="en-US" sz="3600" dirty="0" smtClean="0">
                <a:solidFill>
                  <a:srgbClr val="000000"/>
                </a:solidFill>
                <a:latin typeface="Microsoft JhengHei" panose="020B0604030504040204" charset="-120"/>
                <a:ea typeface="Microsoft JhengHei" panose="020B0604030504040204" charset="-120"/>
              </a:rPr>
              <a:t>一杯</a:t>
            </a:r>
            <a:r>
              <a:rPr lang="zh-TW" altLang="en-US" sz="3600" dirty="0">
                <a:solidFill>
                  <a:srgbClr val="000000"/>
                </a:solidFill>
                <a:latin typeface="Microsoft JhengHei" panose="020B0604030504040204" charset="-120"/>
                <a:ea typeface="Microsoft JhengHei" panose="020B0604030504040204" charset="-120"/>
              </a:rPr>
              <a:t>可</a:t>
            </a:r>
            <a:r>
              <a:rPr lang="zh-TW" altLang="en-US" sz="3600" dirty="0" smtClean="0">
                <a:solidFill>
                  <a:srgbClr val="000000"/>
                </a:solidFill>
                <a:latin typeface="Microsoft JhengHei" panose="020B0604030504040204" charset="-120"/>
                <a:ea typeface="Microsoft JhengHei" panose="020B0604030504040204" charset="-120"/>
              </a:rPr>
              <a:t>乐</a:t>
            </a:r>
            <a:r>
              <a:rPr lang="zh-CN" altLang="en-US" sz="3600" dirty="0" smtClean="0">
                <a:solidFill>
                  <a:srgbClr val="000000"/>
                </a:solidFill>
                <a:latin typeface="Microsoft JhengHei" panose="020B0604030504040204" charset="-120"/>
                <a:ea typeface="Microsoft JhengHei" panose="020B0604030504040204" charset="-120"/>
              </a:rPr>
              <a:t>，</a:t>
            </a:r>
            <a:endParaRPr lang="en-US" altLang="zh-CN" sz="3600" dirty="0" smtClean="0">
              <a:solidFill>
                <a:srgbClr val="000000"/>
              </a:solidFill>
              <a:latin typeface="Microsoft JhengHei" panose="020B0604030504040204" charset="-120"/>
              <a:ea typeface="Microsoft JhengHei" panose="020B0604030504040204" charset="-120"/>
            </a:endParaRPr>
          </a:p>
          <a:p>
            <a:pPr lvl="0"/>
            <a:r>
              <a:rPr lang="zh-TW" altLang="en-US" sz="3600" dirty="0">
                <a:solidFill>
                  <a:srgbClr val="000000"/>
                </a:solidFill>
                <a:latin typeface="Microsoft JhengHei" panose="020B0604030504040204" charset="-120"/>
              </a:rPr>
              <a:t>一</a:t>
            </a:r>
            <a:r>
              <a:rPr lang="zh-CN" altLang="en-US" sz="3600" dirty="0">
                <a:solidFill>
                  <a:srgbClr val="000000"/>
                </a:solidFill>
                <a:latin typeface="Microsoft JhengHei" panose="020B0604030504040204" charset="-120"/>
                <a:ea typeface="Microsoft JhengHei" panose="020B0604030504040204" charset="-120"/>
              </a:rPr>
              <a:t>碗酸辣汤，</a:t>
            </a:r>
            <a:r>
              <a:rPr lang="zh-CN" altLang="en-US" sz="3600" dirty="0" smtClean="0">
                <a:solidFill>
                  <a:srgbClr val="00B050"/>
                </a:solidFill>
                <a:latin typeface="Microsoft JhengHei" panose="020B0604030504040204" charset="-120"/>
                <a:ea typeface="Microsoft JhengHei" panose="020B0604030504040204" charset="-120"/>
              </a:rPr>
              <a:t>和</a:t>
            </a:r>
            <a:r>
              <a:rPr lang="zh-CN" altLang="en-US" sz="3600" dirty="0" smtClean="0">
                <a:solidFill>
                  <a:srgbClr val="000000"/>
                </a:solidFill>
                <a:latin typeface="Microsoft JhengHei" panose="020B0604030504040204" charset="-120"/>
                <a:ea typeface="Microsoft JhengHei" panose="020B0604030504040204" charset="-120"/>
              </a:rPr>
              <a:t>一</a:t>
            </a:r>
            <a:r>
              <a:rPr lang="zh-CN" altLang="en-US" sz="3600" dirty="0">
                <a:solidFill>
                  <a:srgbClr val="000000"/>
                </a:solidFill>
                <a:latin typeface="Microsoft JhengHei" panose="020B0604030504040204" charset="-120"/>
                <a:ea typeface="Microsoft JhengHei" panose="020B0604030504040204" charset="-120"/>
              </a:rPr>
              <a:t>盘</a:t>
            </a:r>
            <a:r>
              <a:rPr lang="zh-CN" altLang="en-US" sz="3600" dirty="0" smtClean="0">
                <a:solidFill>
                  <a:srgbClr val="000000"/>
                </a:solidFill>
                <a:latin typeface="Microsoft JhengHei" panose="020B0604030504040204" charset="-120"/>
                <a:ea typeface="Microsoft JhengHei" panose="020B0604030504040204" charset="-120"/>
              </a:rPr>
              <a:t>青菜</a:t>
            </a:r>
            <a:r>
              <a:rPr lang="zh-TW" altLang="en-US" sz="3600" dirty="0" smtClean="0">
                <a:solidFill>
                  <a:srgbClr val="000000"/>
                </a:solidFill>
                <a:latin typeface="Microsoft JhengHei" panose="020B0604030504040204" charset="-120"/>
                <a:ea typeface="Microsoft JhengHei" panose="020B0604030504040204" charset="-120"/>
              </a:rPr>
              <a:t>。</a:t>
            </a:r>
            <a:endParaRPr lang="zh-HK" altLang="en-US" sz="3600" dirty="0">
              <a:solidFill>
                <a:srgbClr val="000000"/>
              </a:solidFill>
              <a:latin typeface="Microsoft JhengHei" panose="020B0604030504040204" charset="-120"/>
              <a:ea typeface="Microsoft JhengHei" panose="020B0604030504040204" charset="-120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485431" y="271871"/>
            <a:ext cx="355417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zh-HK" sz="3200" dirty="0">
                <a:solidFill>
                  <a:srgbClr val="4C0342"/>
                </a:solidFill>
              </a:rPr>
              <a:t>7. the verb </a:t>
            </a:r>
            <a:r>
              <a:rPr lang="zh-HK" altLang="en-US" sz="3200" dirty="0">
                <a:solidFill>
                  <a:srgbClr val="4C0342"/>
                </a:solidFill>
              </a:rPr>
              <a:t>来 </a:t>
            </a:r>
            <a:r>
              <a:rPr lang="en-US" altLang="zh-HK" sz="3200" dirty="0">
                <a:solidFill>
                  <a:srgbClr val="4C0342"/>
                </a:solidFill>
              </a:rPr>
              <a:t>(</a:t>
            </a:r>
            <a:r>
              <a:rPr lang="en-US" altLang="zh-HK" sz="3200" dirty="0" err="1">
                <a:solidFill>
                  <a:srgbClr val="4C0342"/>
                </a:solidFill>
              </a:rPr>
              <a:t>lái</a:t>
            </a:r>
            <a:r>
              <a:rPr lang="en-US" altLang="zh-HK" sz="3200" dirty="0">
                <a:solidFill>
                  <a:srgbClr val="4C0342"/>
                </a:solidFill>
              </a:rPr>
              <a:t>) </a:t>
            </a:r>
            <a:endParaRPr lang="zh-HK" altLang="en-US" sz="3200" dirty="0">
              <a:solidFill>
                <a:srgbClr val="4C0342"/>
              </a:solidFill>
            </a:endParaRPr>
          </a:p>
        </p:txBody>
      </p:sp>
      <p:pic>
        <p:nvPicPr>
          <p:cNvPr id="12" name="圖片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9905" y="1098558"/>
            <a:ext cx="2325826" cy="1324306"/>
          </a:xfrm>
          <a:prstGeom prst="rect">
            <a:avLst/>
          </a:prstGeom>
        </p:spPr>
      </p:pic>
      <p:pic>
        <p:nvPicPr>
          <p:cNvPr id="20" name="圖片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30080" y="4529718"/>
            <a:ext cx="1597290" cy="1524132"/>
          </a:xfrm>
          <a:prstGeom prst="rect">
            <a:avLst/>
          </a:prstGeom>
        </p:spPr>
      </p:pic>
      <p:pic>
        <p:nvPicPr>
          <p:cNvPr id="21" name="圖片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30102" y="4723042"/>
            <a:ext cx="1853345" cy="1188823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43493" y="2726724"/>
            <a:ext cx="2167753" cy="13879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1187379" y="1335014"/>
            <a:ext cx="4335967" cy="82994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zh-CN" altLang="en-US" sz="4800" dirty="0" smtClean="0"/>
              <a:t>来当服务员吧！</a:t>
            </a:r>
            <a:endParaRPr lang="zh-HK" altLang="en-US" sz="4800" dirty="0"/>
          </a:p>
        </p:txBody>
      </p:sp>
      <p:sp>
        <p:nvSpPr>
          <p:cNvPr id="3" name="矩形 2"/>
          <p:cNvSpPr/>
          <p:nvPr/>
        </p:nvSpPr>
        <p:spPr>
          <a:xfrm>
            <a:off x="644255" y="502620"/>
            <a:ext cx="355417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zh-HK" sz="3200" dirty="0">
                <a:solidFill>
                  <a:srgbClr val="4C0342"/>
                </a:solidFill>
              </a:rPr>
              <a:t>7. the verb </a:t>
            </a:r>
            <a:r>
              <a:rPr lang="zh-HK" altLang="en-US" sz="3200" dirty="0">
                <a:solidFill>
                  <a:srgbClr val="4C0342"/>
                </a:solidFill>
              </a:rPr>
              <a:t>来 </a:t>
            </a:r>
            <a:r>
              <a:rPr lang="en-US" altLang="zh-HK" sz="3200" dirty="0">
                <a:solidFill>
                  <a:srgbClr val="4C0342"/>
                </a:solidFill>
              </a:rPr>
              <a:t>(</a:t>
            </a:r>
            <a:r>
              <a:rPr lang="en-US" altLang="zh-HK" sz="3200" dirty="0" err="1">
                <a:solidFill>
                  <a:srgbClr val="4C0342"/>
                </a:solidFill>
              </a:rPr>
              <a:t>lái</a:t>
            </a:r>
            <a:r>
              <a:rPr lang="en-US" altLang="zh-HK" sz="3200" dirty="0">
                <a:solidFill>
                  <a:srgbClr val="4C0342"/>
                </a:solidFill>
              </a:rPr>
              <a:t>) </a:t>
            </a:r>
            <a:endParaRPr lang="zh-HK" altLang="en-US" sz="3200" dirty="0">
              <a:solidFill>
                <a:srgbClr val="4C0342"/>
              </a:solidFill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6168" y="1087395"/>
            <a:ext cx="1902691" cy="3309216"/>
          </a:xfrm>
          <a:prstGeom prst="rect">
            <a:avLst/>
          </a:prstGeom>
        </p:spPr>
      </p:pic>
      <p:sp>
        <p:nvSpPr>
          <p:cNvPr id="8" name="文字方塊 7"/>
          <p:cNvSpPr txBox="1"/>
          <p:nvPr/>
        </p:nvSpPr>
        <p:spPr>
          <a:xfrm>
            <a:off x="1187379" y="2484513"/>
            <a:ext cx="674665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 smtClean="0">
                <a:latin typeface="Microsoft JhengHei" panose="020B0604030504040204" charset="-120"/>
                <a:ea typeface="Microsoft JhengHei" panose="020B0604030504040204" charset="-120"/>
              </a:rPr>
              <a:t>一位同学当班上的服务员，其他同学当</a:t>
            </a:r>
            <a:r>
              <a:rPr lang="zh-TW" altLang="en-US" sz="4000" dirty="0" smtClean="0"/>
              <a:t>顾客</a:t>
            </a:r>
            <a:r>
              <a:rPr lang="zh-CN" altLang="en-US" sz="4000" dirty="0" smtClean="0">
                <a:latin typeface="Microsoft JhengHei" panose="020B0604030504040204" charset="-120"/>
                <a:ea typeface="Microsoft JhengHei" panose="020B0604030504040204" charset="-120"/>
              </a:rPr>
              <a:t>点菜</a:t>
            </a:r>
            <a:r>
              <a:rPr lang="zh-CN" altLang="en-US" sz="3600" dirty="0" smtClean="0"/>
              <a:t>。</a:t>
            </a:r>
            <a:endParaRPr lang="zh-HK" altLang="en-US" dirty="0"/>
          </a:p>
        </p:txBody>
      </p:sp>
      <p:sp>
        <p:nvSpPr>
          <p:cNvPr id="11" name="文字方塊 10"/>
          <p:cNvSpPr txBox="1"/>
          <p:nvPr/>
        </p:nvSpPr>
        <p:spPr>
          <a:xfrm>
            <a:off x="1187379" y="4651734"/>
            <a:ext cx="939050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 smtClean="0">
                <a:latin typeface="Microsoft JhengHei" panose="020B0604030504040204" charset="-120"/>
                <a:ea typeface="Microsoft JhengHei" panose="020B0604030504040204" charset="-120"/>
              </a:rPr>
              <a:t>服务员聆听后，要把正确的</a:t>
            </a:r>
            <a:r>
              <a:rPr lang="zh-CN" altLang="en-US" sz="4000" dirty="0" smtClean="0">
                <a:solidFill>
                  <a:srgbClr val="00B050"/>
                </a:solidFill>
                <a:latin typeface="Microsoft JhengHei" panose="020B0604030504040204" charset="-120"/>
                <a:ea typeface="Microsoft JhengHei" panose="020B0604030504040204" charset="-120"/>
              </a:rPr>
              <a:t>食物卡</a:t>
            </a:r>
            <a:r>
              <a:rPr lang="zh-CN" altLang="en-US" sz="4000" dirty="0" smtClean="0">
                <a:latin typeface="Microsoft JhengHei" panose="020B0604030504040204" charset="-120"/>
                <a:ea typeface="Microsoft JhengHei" panose="020B0604030504040204" charset="-120"/>
              </a:rPr>
              <a:t>放到</a:t>
            </a:r>
            <a:endParaRPr lang="en-US" altLang="zh-CN" sz="4000" dirty="0" smtClean="0">
              <a:latin typeface="Microsoft JhengHei" panose="020B0604030504040204" charset="-120"/>
              <a:ea typeface="Microsoft JhengHei" panose="020B0604030504040204" charset="-120"/>
            </a:endParaRPr>
          </a:p>
          <a:p>
            <a:r>
              <a:rPr lang="zh-CN" altLang="en-US" sz="4000" dirty="0" smtClean="0">
                <a:latin typeface="Microsoft JhengHei" panose="020B0604030504040204" charset="-120"/>
                <a:ea typeface="Microsoft JhengHei" panose="020B0604030504040204" charset="-120"/>
              </a:rPr>
              <a:t>顾客桌子上。</a:t>
            </a:r>
            <a:endParaRPr lang="zh-HK" altLang="en-US" sz="4000" dirty="0">
              <a:latin typeface="Microsoft JhengHei" panose="020B0604030504040204" charset="-120"/>
              <a:ea typeface="Microsoft JhengHei" panose="020B0604030504040204" charset="-120"/>
            </a:endParaRPr>
          </a:p>
        </p:txBody>
      </p:sp>
      <p:pic>
        <p:nvPicPr>
          <p:cNvPr id="13" name="圖片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1848" y="968739"/>
            <a:ext cx="2334588" cy="3464228"/>
          </a:xfrm>
          <a:prstGeom prst="rect">
            <a:avLst/>
          </a:prstGeom>
        </p:spPr>
      </p:pic>
      <p:sp>
        <p:nvSpPr>
          <p:cNvPr id="9" name="文本框 5"/>
          <p:cNvSpPr txBox="1"/>
          <p:nvPr/>
        </p:nvSpPr>
        <p:spPr>
          <a:xfrm>
            <a:off x="6706945" y="243613"/>
            <a:ext cx="5090803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b="1" dirty="0" smtClean="0">
                <a:latin typeface="+mj-ea"/>
                <a:ea typeface="+mj-ea"/>
                <a:sym typeface="+mn-ea"/>
              </a:rPr>
              <a:t>角色扮演 </a:t>
            </a:r>
            <a:r>
              <a:rPr lang="en-US" altLang="zh-CN" sz="3200" b="1" dirty="0" smtClean="0">
                <a:latin typeface="+mj-ea"/>
                <a:ea typeface="+mj-ea"/>
                <a:sym typeface="+mn-ea"/>
              </a:rPr>
              <a:t>– </a:t>
            </a:r>
            <a:r>
              <a:rPr lang="en-US" altLang="zh-CN" sz="3200" b="1" i="1" dirty="0" smtClean="0">
                <a:latin typeface="Calibri" panose="020F0502020204030204" charset="0"/>
                <a:ea typeface="+mj-ea"/>
                <a:sym typeface="+mn-ea"/>
              </a:rPr>
              <a:t>Role play</a:t>
            </a:r>
            <a:endParaRPr lang="en-US" altLang="zh-CN" sz="4400" b="1" dirty="0">
              <a:latin typeface="+mj-ea"/>
              <a:ea typeface="+mj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書卷 (水平) 9"/>
          <p:cNvSpPr/>
          <p:nvPr/>
        </p:nvSpPr>
        <p:spPr>
          <a:xfrm>
            <a:off x="461818" y="2489229"/>
            <a:ext cx="11286837" cy="4170189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 sz="3200" dirty="0"/>
          </a:p>
        </p:txBody>
      </p:sp>
      <p:sp>
        <p:nvSpPr>
          <p:cNvPr id="2" name="矩形 1"/>
          <p:cNvSpPr/>
          <p:nvPr/>
        </p:nvSpPr>
        <p:spPr>
          <a:xfrm>
            <a:off x="1843161" y="1288175"/>
            <a:ext cx="6580403" cy="646331"/>
          </a:xfrm>
          <a:prstGeom prst="rect">
            <a:avLst/>
          </a:prstGeom>
          <a:solidFill>
            <a:schemeClr val="accent5">
              <a:lumMod val="90000"/>
            </a:schemeClr>
          </a:solidFill>
        </p:spPr>
        <p:txBody>
          <a:bodyPr wrap="square">
            <a:spAutoFit/>
          </a:bodyPr>
          <a:lstStyle/>
          <a:p>
            <a:r>
              <a:rPr lang="zh-CN" altLang="en-US" sz="3600" dirty="0" smtClean="0">
                <a:latin typeface="Microsoft JhengHei" panose="020B0604030504040204" charset="-120"/>
                <a:ea typeface="Microsoft JhengHei" panose="020B0604030504040204" charset="-120"/>
              </a:rPr>
              <a:t>服务员</a:t>
            </a:r>
            <a:r>
              <a:rPr lang="zh-TW" altLang="en-US" sz="3600" dirty="0" smtClean="0">
                <a:latin typeface="Microsoft JhengHei" panose="020B0604030504040204" charset="-120"/>
                <a:ea typeface="Microsoft JhengHei" panose="020B0604030504040204" charset="-120"/>
              </a:rPr>
              <a:t>：</a:t>
            </a:r>
            <a:r>
              <a:rPr lang="zh-CN" altLang="en-US" sz="3600" dirty="0" smtClean="0">
                <a:latin typeface="Microsoft JhengHei" panose="020B0604030504040204" charset="-120"/>
                <a:ea typeface="Microsoft JhengHei" panose="020B0604030504040204" charset="-120"/>
              </a:rPr>
              <a:t>请问你想</a:t>
            </a:r>
            <a:r>
              <a:rPr lang="zh-CN" altLang="en-US" sz="3600" dirty="0">
                <a:latin typeface="Microsoft JhengHei" panose="020B0604030504040204" charset="-120"/>
                <a:ea typeface="Microsoft JhengHei" panose="020B0604030504040204" charset="-120"/>
              </a:rPr>
              <a:t>吃点儿什么？ </a:t>
            </a:r>
            <a:endParaRPr lang="zh-HK" altLang="en-US" sz="3600" dirty="0">
              <a:latin typeface="Microsoft JhengHei" panose="020B0604030504040204" charset="-120"/>
              <a:ea typeface="Microsoft JhengHei" panose="020B0604030504040204" charset="-12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843161" y="2135286"/>
            <a:ext cx="7006461" cy="6463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zh-CN" altLang="en-US" dirty="0"/>
              <a:t> </a:t>
            </a:r>
            <a:r>
              <a:rPr lang="zh-CN" altLang="en-US" sz="3600" dirty="0" smtClean="0">
                <a:latin typeface="Microsoft JhengHei" panose="020B0604030504040204" charset="-120"/>
                <a:ea typeface="Microsoft JhengHei" panose="020B0604030504040204" charset="-120"/>
                <a:cs typeface="Calibri" panose="020F0502020204030204" charset="0"/>
              </a:rPr>
              <a:t>顾客</a:t>
            </a:r>
            <a:r>
              <a:rPr lang="zh-TW" altLang="en-US" sz="3600" dirty="0" smtClean="0">
                <a:latin typeface="Microsoft JhengHei" panose="020B0604030504040204" charset="-120"/>
                <a:ea typeface="Microsoft JhengHei" panose="020B0604030504040204" charset="-120"/>
              </a:rPr>
              <a:t>：</a:t>
            </a:r>
            <a:r>
              <a:rPr lang="zh-CN" altLang="en-US" sz="3600" b="1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</a:rPr>
              <a:t>来</a:t>
            </a:r>
            <a:r>
              <a:rPr lang="zh-CN" altLang="en-US" sz="3600" dirty="0">
                <a:latin typeface="Microsoft JhengHei" panose="020B0604030504040204" charset="-120"/>
                <a:ea typeface="Microsoft JhengHei" panose="020B0604030504040204" charset="-120"/>
              </a:rPr>
              <a:t>一盘糖醋</a:t>
            </a:r>
            <a:r>
              <a:rPr lang="zh-CN" altLang="en-US" sz="3600" dirty="0" smtClean="0">
                <a:latin typeface="Microsoft JhengHei" panose="020B0604030504040204" charset="-120"/>
                <a:ea typeface="Microsoft JhengHei" panose="020B0604030504040204" charset="-120"/>
              </a:rPr>
              <a:t>鱼和</a:t>
            </a:r>
            <a:r>
              <a:rPr lang="zh-CN" altLang="en-US" sz="3600" dirty="0">
                <a:latin typeface="Microsoft JhengHei" panose="020B0604030504040204" charset="-120"/>
                <a:ea typeface="Microsoft JhengHei" panose="020B0604030504040204" charset="-120"/>
              </a:rPr>
              <a:t>一</a:t>
            </a:r>
            <a:r>
              <a:rPr lang="zh-CN" altLang="en-US" sz="3600" dirty="0" smtClean="0">
                <a:latin typeface="Microsoft JhengHei" panose="020B0604030504040204" charset="-120"/>
                <a:ea typeface="Microsoft JhengHei" panose="020B0604030504040204" charset="-120"/>
              </a:rPr>
              <a:t>碗米</a:t>
            </a:r>
            <a:r>
              <a:rPr lang="zh-CN" altLang="en-US" sz="3600" dirty="0">
                <a:latin typeface="Microsoft JhengHei" panose="020B0604030504040204" charset="-120"/>
                <a:ea typeface="Microsoft JhengHei" panose="020B0604030504040204" charset="-120"/>
              </a:rPr>
              <a:t>饭。 </a:t>
            </a:r>
            <a:endParaRPr lang="zh-HK" altLang="en-US" sz="3600" dirty="0">
              <a:latin typeface="Microsoft JhengHei" panose="020B0604030504040204" charset="-120"/>
              <a:ea typeface="Microsoft JhengHei" panose="020B0604030504040204" charset="-120"/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1064509" y="1642118"/>
            <a:ext cx="6188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 smtClean="0"/>
              <a:t>例：</a:t>
            </a:r>
            <a:endParaRPr lang="zh-HK" altLang="en-US" sz="3200" dirty="0"/>
          </a:p>
        </p:txBody>
      </p:sp>
      <p:sp>
        <p:nvSpPr>
          <p:cNvPr id="5" name="矩形 4"/>
          <p:cNvSpPr/>
          <p:nvPr/>
        </p:nvSpPr>
        <p:spPr>
          <a:xfrm>
            <a:off x="644255" y="502620"/>
            <a:ext cx="355417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zh-HK" sz="3200" dirty="0">
                <a:solidFill>
                  <a:srgbClr val="4C0342"/>
                </a:solidFill>
              </a:rPr>
              <a:t>7. the verb </a:t>
            </a:r>
            <a:r>
              <a:rPr lang="zh-HK" altLang="en-US" sz="3200" dirty="0">
                <a:solidFill>
                  <a:srgbClr val="4C0342"/>
                </a:solidFill>
              </a:rPr>
              <a:t>来 </a:t>
            </a:r>
            <a:r>
              <a:rPr lang="en-US" altLang="zh-HK" sz="3200" dirty="0">
                <a:solidFill>
                  <a:srgbClr val="4C0342"/>
                </a:solidFill>
              </a:rPr>
              <a:t>(</a:t>
            </a:r>
            <a:r>
              <a:rPr lang="en-US" altLang="zh-HK" sz="3200" dirty="0" err="1">
                <a:solidFill>
                  <a:srgbClr val="4C0342"/>
                </a:solidFill>
              </a:rPr>
              <a:t>lái</a:t>
            </a:r>
            <a:r>
              <a:rPr lang="en-US" altLang="zh-HK" sz="3200" dirty="0">
                <a:solidFill>
                  <a:srgbClr val="4C0342"/>
                </a:solidFill>
              </a:rPr>
              <a:t>) </a:t>
            </a:r>
            <a:endParaRPr lang="zh-HK" altLang="en-US" sz="3200" dirty="0">
              <a:solidFill>
                <a:srgbClr val="4C0342"/>
              </a:solidFill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883194" y="5026836"/>
            <a:ext cx="966428" cy="880250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2698" y="4650697"/>
            <a:ext cx="1898596" cy="1240737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5773" y="3200783"/>
            <a:ext cx="2057140" cy="1238438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13401" y="4373519"/>
            <a:ext cx="875736" cy="1498960"/>
          </a:xfrm>
          <a:prstGeom prst="rect">
            <a:avLst/>
          </a:prstGeom>
        </p:spPr>
      </p:pic>
      <p:pic>
        <p:nvPicPr>
          <p:cNvPr id="13" name="圖片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31026" y="4481078"/>
            <a:ext cx="1275740" cy="1228307"/>
          </a:xfrm>
          <a:prstGeom prst="rect">
            <a:avLst/>
          </a:prstGeom>
        </p:spPr>
      </p:pic>
      <p:sp>
        <p:nvSpPr>
          <p:cNvPr id="14" name="文字方塊 13"/>
          <p:cNvSpPr txBox="1"/>
          <p:nvPr/>
        </p:nvSpPr>
        <p:spPr>
          <a:xfrm>
            <a:off x="4803810" y="2798304"/>
            <a:ext cx="27990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5400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zh-CN" altLang="en-US" sz="4000" dirty="0" smtClean="0">
                <a:solidFill>
                  <a:schemeClr val="bg1">
                    <a:lumMod val="95000"/>
                  </a:schemeClr>
                </a:solidFill>
              </a:rPr>
              <a:t>菜单</a:t>
            </a:r>
            <a:r>
              <a:rPr lang="en-US" altLang="zh-TW" sz="3200" dirty="0" smtClean="0">
                <a:solidFill>
                  <a:schemeClr val="bg1">
                    <a:lumMod val="95000"/>
                  </a:schemeClr>
                </a:solidFill>
              </a:rPr>
              <a:t>MENU</a:t>
            </a:r>
            <a:endParaRPr lang="zh-HK" altLang="en-US" sz="3200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16" name="圖片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3388" y="4574323"/>
            <a:ext cx="1915608" cy="1192442"/>
          </a:xfrm>
          <a:prstGeom prst="rect">
            <a:avLst/>
          </a:prstGeom>
        </p:spPr>
      </p:pic>
      <p:pic>
        <p:nvPicPr>
          <p:cNvPr id="17" name="圖片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43628" y="3654313"/>
            <a:ext cx="1796331" cy="1155100"/>
          </a:xfrm>
          <a:prstGeom prst="rect">
            <a:avLst/>
          </a:prstGeom>
        </p:spPr>
      </p:pic>
      <p:pic>
        <p:nvPicPr>
          <p:cNvPr id="19" name="圖片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26519" y="3313899"/>
            <a:ext cx="1599872" cy="1523356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64509" y="3211027"/>
            <a:ext cx="1851406" cy="1185118"/>
          </a:xfrm>
          <a:prstGeom prst="rect">
            <a:avLst/>
          </a:prstGeom>
        </p:spPr>
      </p:pic>
      <p:pic>
        <p:nvPicPr>
          <p:cNvPr id="15" name="圖片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43628" y="4870742"/>
            <a:ext cx="1817687" cy="1216198"/>
          </a:xfrm>
          <a:prstGeom prst="rect">
            <a:avLst/>
          </a:prstGeom>
        </p:spPr>
      </p:pic>
      <p:pic>
        <p:nvPicPr>
          <p:cNvPr id="18" name="圖片 1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503730" y="3080794"/>
            <a:ext cx="1741895" cy="1169740"/>
          </a:xfrm>
          <a:prstGeom prst="rect">
            <a:avLst/>
          </a:prstGeom>
        </p:spPr>
      </p:pic>
      <p:sp>
        <p:nvSpPr>
          <p:cNvPr id="20" name="文本框 5"/>
          <p:cNvSpPr txBox="1"/>
          <p:nvPr/>
        </p:nvSpPr>
        <p:spPr>
          <a:xfrm>
            <a:off x="6706945" y="243613"/>
            <a:ext cx="5090803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b="1" dirty="0" smtClean="0">
                <a:latin typeface="+mj-ea"/>
                <a:ea typeface="+mj-ea"/>
                <a:sym typeface="+mn-ea"/>
              </a:rPr>
              <a:t>角色扮演 </a:t>
            </a:r>
            <a:r>
              <a:rPr lang="en-US" altLang="zh-CN" sz="3200" b="1" dirty="0" smtClean="0">
                <a:latin typeface="+mj-ea"/>
                <a:ea typeface="+mj-ea"/>
                <a:sym typeface="+mn-ea"/>
              </a:rPr>
              <a:t>– </a:t>
            </a:r>
            <a:r>
              <a:rPr lang="en-US" altLang="zh-CN" sz="3200" b="1" i="1" dirty="0" smtClean="0">
                <a:latin typeface="Calibri" panose="020F0502020204030204" charset="0"/>
                <a:ea typeface="+mj-ea"/>
                <a:sym typeface="+mn-ea"/>
              </a:rPr>
              <a:t>Role play</a:t>
            </a:r>
            <a:endParaRPr lang="en-US" altLang="zh-CN" sz="4400" b="1" dirty="0">
              <a:latin typeface="+mj-ea"/>
              <a:ea typeface="+mj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HK" dirty="0" smtClean="0"/>
              <a:t>Summary</a:t>
            </a:r>
            <a:r>
              <a:rPr lang="zh-CN" altLang="en-US" dirty="0" smtClean="0"/>
              <a:t>总结</a:t>
            </a:r>
            <a:endParaRPr lang="zh-HK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/>
          <p:cNvSpPr txBox="1"/>
          <p:nvPr/>
        </p:nvSpPr>
        <p:spPr>
          <a:xfrm>
            <a:off x="1987826" y="735494"/>
            <a:ext cx="8875644" cy="79714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b="1" dirty="0" smtClean="0">
                <a:latin typeface="Microsoft JhengHei" panose="020B0604030504040204" charset="-120"/>
                <a:ea typeface="Microsoft JhengHei" panose="020B0604030504040204" charset="-120"/>
              </a:rPr>
              <a:t>生词 </a:t>
            </a:r>
            <a:r>
              <a:rPr lang="en-US" altLang="zh-CN" sz="4000" b="1" dirty="0" err="1" smtClean="0">
                <a:latin typeface="Microsoft JhengHei" panose="020B0604030504040204" charset="-120"/>
                <a:ea typeface="Microsoft JhengHei" panose="020B0604030504040204" charset="-120"/>
              </a:rPr>
              <a:t>Vocaulary</a:t>
            </a:r>
            <a:endParaRPr lang="en-US" altLang="zh-CN" sz="4000" b="1" dirty="0" smtClean="0">
              <a:latin typeface="Microsoft JhengHei" panose="020B0604030504040204" charset="-120"/>
              <a:ea typeface="Microsoft JhengHei" panose="020B0604030504040204" charset="-120"/>
            </a:endParaRPr>
          </a:p>
          <a:p>
            <a:pPr algn="ctr"/>
            <a:endParaRPr lang="en-US" altLang="zh-CN" sz="4000" dirty="0" smtClean="0">
              <a:latin typeface="Microsoft JhengHei" panose="020B0604030504040204" charset="-120"/>
              <a:ea typeface="Microsoft JhengHei" panose="020B0604030504040204" charset="-120"/>
            </a:endParaRPr>
          </a:p>
          <a:p>
            <a:r>
              <a:rPr lang="zh-CN" altLang="en-US" sz="4000" b="1" u="sng" dirty="0" smtClean="0">
                <a:latin typeface="Microsoft JhengHei" panose="020B0604030504040204" charset="-120"/>
                <a:ea typeface="Microsoft JhengHei" panose="020B0604030504040204" charset="-120"/>
              </a:rPr>
              <a:t>语法 </a:t>
            </a:r>
            <a:r>
              <a:rPr lang="en-US" altLang="zh-CN" sz="4000" b="1" u="sng" dirty="0" smtClean="0">
                <a:latin typeface="Microsoft JhengHei" panose="020B0604030504040204" charset="-120"/>
                <a:ea typeface="Microsoft JhengHei" panose="020B0604030504040204" charset="-120"/>
              </a:rPr>
              <a:t>Grammar</a:t>
            </a:r>
            <a:endParaRPr lang="en-US" altLang="zh-CN" sz="4000" b="1" u="sng" dirty="0" smtClean="0">
              <a:latin typeface="Microsoft JhengHei" panose="020B0604030504040204" charset="-120"/>
              <a:ea typeface="Microsoft JhengHei" panose="020B0604030504040204" charset="-120"/>
            </a:endParaRPr>
          </a:p>
          <a:p>
            <a:pPr marL="457200" indent="-457200">
              <a:buAutoNum type="arabicPeriod"/>
            </a:pPr>
            <a:r>
              <a:rPr lang="zh-CN" altLang="en-US" sz="3200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</a:rPr>
              <a:t>一</a:t>
            </a:r>
            <a:r>
              <a:rPr lang="zh-CN" altLang="en-US" sz="3200" dirty="0" smtClean="0">
                <a:latin typeface="Microsoft JhengHei" panose="020B0604030504040204" charset="-120"/>
                <a:ea typeface="Microsoft JhengHei" panose="020B0604030504040204" charset="-120"/>
              </a:rPr>
              <a:t> </a:t>
            </a:r>
            <a:r>
              <a:rPr lang="en-US" altLang="zh-TW" sz="3200" dirty="0">
                <a:latin typeface="Microsoft JhengHei" panose="020B0604030504040204" charset="-120"/>
                <a:ea typeface="Microsoft JhengHei" panose="020B0604030504040204" charset="-120"/>
              </a:rPr>
              <a:t>… </a:t>
            </a:r>
            <a:r>
              <a:rPr lang="zh-CN" altLang="en-US" sz="3200" dirty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</a:rPr>
              <a:t>也 </a:t>
            </a:r>
            <a:r>
              <a:rPr lang="en-US" altLang="zh-CN" sz="3200" dirty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</a:rPr>
              <a:t>/ </a:t>
            </a:r>
            <a:r>
              <a:rPr lang="zh-CN" altLang="en-US" sz="3200" dirty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</a:rPr>
              <a:t>都 </a:t>
            </a:r>
            <a:r>
              <a:rPr lang="en-US" altLang="zh-TW" sz="3200" dirty="0">
                <a:latin typeface="Microsoft JhengHei" panose="020B0604030504040204" charset="-120"/>
                <a:ea typeface="Microsoft JhengHei" panose="020B0604030504040204" charset="-120"/>
              </a:rPr>
              <a:t>… </a:t>
            </a:r>
            <a:r>
              <a:rPr lang="zh-CN" altLang="en-US" sz="3200" dirty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</a:rPr>
              <a:t>不 </a:t>
            </a:r>
            <a:r>
              <a:rPr lang="en-US" altLang="zh-CN" sz="3200" dirty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</a:rPr>
              <a:t>/ </a:t>
            </a:r>
            <a:r>
              <a:rPr lang="zh-CN" altLang="en-US" sz="3200" dirty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</a:rPr>
              <a:t>没 </a:t>
            </a:r>
            <a:r>
              <a:rPr lang="en-US" altLang="zh-CN" sz="3200" dirty="0" smtClean="0">
                <a:latin typeface="Microsoft JhengHei" panose="020B0604030504040204" charset="-120"/>
                <a:ea typeface="Microsoft JhengHei" panose="020B0604030504040204" charset="-120"/>
              </a:rPr>
              <a:t>...</a:t>
            </a:r>
            <a:endParaRPr lang="en-US" altLang="zh-CN" sz="3200" dirty="0" smtClean="0">
              <a:latin typeface="Microsoft JhengHei" panose="020B0604030504040204" charset="-120"/>
              <a:ea typeface="Microsoft JhengHei" panose="020B0604030504040204" charset="-120"/>
            </a:endParaRPr>
          </a:p>
          <a:p>
            <a:pPr marL="457200" indent="-457200">
              <a:buAutoNum type="arabicPeriod"/>
            </a:pPr>
            <a:r>
              <a:rPr lang="en-US" altLang="zh-CN" sz="3200" dirty="0">
                <a:latin typeface="Microsoft JhengHei" panose="020B0604030504040204" charset="-120"/>
                <a:ea typeface="Microsoft JhengHei" panose="020B0604030504040204" charset="-120"/>
              </a:rPr>
              <a:t>Adverb </a:t>
            </a:r>
            <a:r>
              <a:rPr lang="zh-HK" altLang="en-US" sz="3200" dirty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</a:rPr>
              <a:t>多 </a:t>
            </a:r>
            <a:r>
              <a:rPr lang="en-US" altLang="zh-HK" sz="3200" dirty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</a:rPr>
              <a:t>/ </a:t>
            </a:r>
            <a:r>
              <a:rPr lang="zh-HK" altLang="en-US" sz="3200" dirty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</a:rPr>
              <a:t>少 </a:t>
            </a:r>
            <a:r>
              <a:rPr lang="en-US" altLang="zh-HK" sz="3200" dirty="0">
                <a:latin typeface="Microsoft JhengHei" panose="020B0604030504040204" charset="-120"/>
                <a:ea typeface="Microsoft JhengHei" panose="020B0604030504040204" charset="-120"/>
              </a:rPr>
              <a:t>+ </a:t>
            </a:r>
            <a:r>
              <a:rPr lang="en-US" altLang="zh-CN" sz="3200" dirty="0" smtClean="0">
                <a:latin typeface="Microsoft JhengHei" panose="020B0604030504040204" charset="-120"/>
                <a:ea typeface="Microsoft JhengHei" panose="020B0604030504040204" charset="-120"/>
              </a:rPr>
              <a:t>V</a:t>
            </a:r>
            <a:endParaRPr lang="en-US" altLang="zh-CN" sz="3200" dirty="0" smtClean="0">
              <a:latin typeface="Microsoft JhengHei" panose="020B0604030504040204" charset="-120"/>
              <a:ea typeface="Microsoft JhengHei" panose="020B0604030504040204" charset="-120"/>
            </a:endParaRPr>
          </a:p>
          <a:p>
            <a:pPr marL="457200" indent="-457200">
              <a:buAutoNum type="arabicPeriod" startAt="3"/>
            </a:pPr>
            <a:r>
              <a:rPr lang="zh-CN" altLang="zh-HK" sz="3200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</a:rPr>
              <a:t>刚</a:t>
            </a:r>
            <a:r>
              <a:rPr lang="zh-CN" altLang="zh-HK" sz="3200" dirty="0" smtClean="0">
                <a:latin typeface="Microsoft JhengHei" panose="020B0604030504040204" charset="-120"/>
                <a:ea typeface="Microsoft JhengHei" panose="020B0604030504040204" charset="-120"/>
              </a:rPr>
              <a:t> </a:t>
            </a:r>
            <a:r>
              <a:rPr lang="en-US" altLang="zh-CN" sz="3200" dirty="0">
                <a:latin typeface="Microsoft JhengHei" panose="020B0604030504040204" charset="-120"/>
                <a:ea typeface="Microsoft JhengHei" panose="020B0604030504040204" charset="-120"/>
              </a:rPr>
              <a:t>vs. </a:t>
            </a:r>
            <a:r>
              <a:rPr lang="zh-CN" altLang="en-US" sz="3200" dirty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</a:rPr>
              <a:t>刚</a:t>
            </a:r>
            <a:r>
              <a:rPr lang="zh-CN" altLang="en-US" sz="3200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</a:rPr>
              <a:t>才</a:t>
            </a:r>
            <a:endParaRPr lang="en-US" altLang="zh-CN" sz="3200" dirty="0" smtClean="0">
              <a:solidFill>
                <a:srgbClr val="FF0000"/>
              </a:solidFill>
              <a:latin typeface="Microsoft JhengHei" panose="020B0604030504040204" charset="-120"/>
              <a:ea typeface="Microsoft JhengHei" panose="020B0604030504040204" charset="-120"/>
            </a:endParaRPr>
          </a:p>
          <a:p>
            <a:pPr marL="457200" lvl="0" indent="-457200">
              <a:buFontTx/>
              <a:buAutoNum type="arabicPeriod" startAt="3"/>
            </a:pPr>
            <a:r>
              <a:rPr lang="en-US" altLang="zh-TW" sz="3200" dirty="0" smtClean="0">
                <a:latin typeface="Microsoft JhengHei" panose="020B0604030504040204" charset="-120"/>
                <a:ea typeface="Microsoft JhengHei" panose="020B0604030504040204" charset="-120"/>
              </a:rPr>
              <a:t>R</a:t>
            </a:r>
            <a:r>
              <a:rPr lang="en-US" altLang="zh-HK" sz="3200" dirty="0" smtClean="0">
                <a:latin typeface="Microsoft JhengHei" panose="020B0604030504040204" charset="-120"/>
                <a:ea typeface="Microsoft JhengHei" panose="020B0604030504040204" charset="-120"/>
              </a:rPr>
              <a:t>esultative </a:t>
            </a:r>
            <a:r>
              <a:rPr lang="en-US" altLang="zh-HK" sz="3200" dirty="0">
                <a:latin typeface="Microsoft JhengHei" panose="020B0604030504040204" charset="-120"/>
                <a:ea typeface="Microsoft JhengHei" panose="020B0604030504040204" charset="-120"/>
              </a:rPr>
              <a:t>complements (</a:t>
            </a:r>
            <a:r>
              <a:rPr lang="en-US" altLang="zh-TW" sz="3200" dirty="0">
                <a:latin typeface="Microsoft JhengHei" panose="020B0604030504040204" charset="-120"/>
                <a:ea typeface="Microsoft JhengHei" panose="020B0604030504040204" charset="-120"/>
              </a:rPr>
              <a:t>I</a:t>
            </a:r>
            <a:r>
              <a:rPr lang="en-US" altLang="zh-HK" sz="3200" dirty="0" smtClean="0">
                <a:latin typeface="Microsoft JhengHei" panose="020B0604030504040204" charset="-120"/>
                <a:ea typeface="Microsoft JhengHei" panose="020B0604030504040204" charset="-120"/>
              </a:rPr>
              <a:t>) </a:t>
            </a:r>
            <a:r>
              <a:rPr lang="zh-CN" altLang="en-US" sz="3200" dirty="0" smtClean="0">
                <a:latin typeface="Microsoft JhengHei" panose="020B0604030504040204" charset="-120"/>
                <a:ea typeface="Microsoft JhengHei" panose="020B0604030504040204" charset="-120"/>
              </a:rPr>
              <a:t>（</a:t>
            </a:r>
            <a:r>
              <a:rPr lang="en-US" altLang="zh-CN" sz="3200" dirty="0" smtClean="0">
                <a:latin typeface="Microsoft JhengHei" panose="020B0604030504040204" charset="-120"/>
                <a:ea typeface="Microsoft JhengHei" panose="020B0604030504040204" charset="-120"/>
              </a:rPr>
              <a:t>e.g.</a:t>
            </a:r>
            <a:r>
              <a:rPr lang="zh-CN" altLang="en-US" sz="3200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</a:rPr>
              <a:t>卖完了</a:t>
            </a:r>
            <a:r>
              <a:rPr lang="zh-CN" altLang="en-US" sz="3200" dirty="0" smtClean="0">
                <a:latin typeface="Microsoft JhengHei" panose="020B0604030504040204" charset="-120"/>
                <a:ea typeface="Microsoft JhengHei" panose="020B0604030504040204" charset="-120"/>
              </a:rPr>
              <a:t>）</a:t>
            </a:r>
            <a:endParaRPr lang="en-US" altLang="zh-HK" sz="3200" dirty="0" smtClean="0">
              <a:latin typeface="Microsoft JhengHei" panose="020B0604030504040204" charset="-120"/>
              <a:ea typeface="Microsoft JhengHei" panose="020B0604030504040204" charset="-120"/>
            </a:endParaRPr>
          </a:p>
          <a:p>
            <a:pPr marL="457200" lvl="0" indent="-457200">
              <a:buFontTx/>
              <a:buAutoNum type="arabicPeriod" startAt="3"/>
            </a:pPr>
            <a:r>
              <a:rPr lang="zh-HK" altLang="en-US" sz="3200" dirty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</a:rPr>
              <a:t>好</a:t>
            </a:r>
            <a:r>
              <a:rPr lang="zh-HK" altLang="en-US" sz="3200" dirty="0">
                <a:latin typeface="Microsoft JhengHei" panose="020B0604030504040204" charset="-120"/>
                <a:ea typeface="Microsoft JhengHei" panose="020B0604030504040204" charset="-120"/>
              </a:rPr>
              <a:t> </a:t>
            </a:r>
            <a:r>
              <a:rPr lang="en-US" altLang="zh-TW" sz="3200" dirty="0">
                <a:latin typeface="Microsoft JhengHei" panose="020B0604030504040204" charset="-120"/>
                <a:ea typeface="Microsoft JhengHei" panose="020B0604030504040204" charset="-120"/>
              </a:rPr>
              <a:t>(</a:t>
            </a:r>
            <a:r>
              <a:rPr lang="en-US" altLang="zh-HK" sz="3200" dirty="0" err="1">
                <a:latin typeface="Microsoft JhengHei" panose="020B0604030504040204" charset="-120"/>
                <a:ea typeface="Microsoft JhengHei" panose="020B0604030504040204" charset="-120"/>
              </a:rPr>
              <a:t>hăo</a:t>
            </a:r>
            <a:r>
              <a:rPr lang="en-US" altLang="zh-TW" sz="3200" dirty="0">
                <a:latin typeface="Microsoft JhengHei" panose="020B0604030504040204" charset="-120"/>
                <a:ea typeface="Microsoft JhengHei" panose="020B0604030504040204" charset="-120"/>
              </a:rPr>
              <a:t>)</a:t>
            </a:r>
            <a:r>
              <a:rPr lang="en-US" altLang="zh-HK" sz="3200" dirty="0">
                <a:latin typeface="Microsoft JhengHei" panose="020B0604030504040204" charset="-120"/>
                <a:ea typeface="Microsoft JhengHei" panose="020B0604030504040204" charset="-120"/>
              </a:rPr>
              <a:t> as a resultative </a:t>
            </a:r>
            <a:r>
              <a:rPr lang="en-US" altLang="zh-HK" sz="3200" dirty="0" smtClean="0">
                <a:latin typeface="Microsoft JhengHei" panose="020B0604030504040204" charset="-120"/>
                <a:ea typeface="Microsoft JhengHei" panose="020B0604030504040204" charset="-120"/>
              </a:rPr>
              <a:t>complement</a:t>
            </a:r>
            <a:endParaRPr lang="en-US" altLang="zh-HK" sz="3200" dirty="0" smtClean="0">
              <a:latin typeface="Microsoft JhengHei" panose="020B0604030504040204" charset="-120"/>
              <a:ea typeface="Microsoft JhengHei" panose="020B0604030504040204" charset="-120"/>
            </a:endParaRPr>
          </a:p>
          <a:p>
            <a:pPr marL="457200" lvl="0" indent="-457200">
              <a:buFontTx/>
              <a:buAutoNum type="arabicPeriod" startAt="3"/>
            </a:pPr>
            <a:r>
              <a:rPr lang="en-US" altLang="zh-HK" sz="3200" dirty="0">
                <a:latin typeface="Microsoft JhengHei" panose="020B0604030504040204" charset="-120"/>
                <a:ea typeface="Microsoft JhengHei" panose="020B0604030504040204" charset="-120"/>
              </a:rPr>
              <a:t>reduplication of </a:t>
            </a:r>
            <a:r>
              <a:rPr lang="en-US" altLang="zh-HK" sz="3200" dirty="0" smtClean="0">
                <a:latin typeface="Microsoft JhengHei" panose="020B0604030504040204" charset="-120"/>
                <a:ea typeface="Microsoft JhengHei" panose="020B0604030504040204" charset="-120"/>
              </a:rPr>
              <a:t>adjectives</a:t>
            </a:r>
            <a:r>
              <a:rPr lang="zh-CN" altLang="en-US" sz="3200" dirty="0" smtClean="0">
                <a:latin typeface="Microsoft JhengHei" panose="020B0604030504040204" charset="-120"/>
                <a:ea typeface="Microsoft JhengHei" panose="020B0604030504040204" charset="-120"/>
              </a:rPr>
              <a:t>（</a:t>
            </a:r>
            <a:r>
              <a:rPr lang="en-US" altLang="zh-CN" sz="3200" dirty="0" smtClean="0">
                <a:latin typeface="Microsoft JhengHei" panose="020B0604030504040204" charset="-120"/>
                <a:ea typeface="Microsoft JhengHei" panose="020B0604030504040204" charset="-120"/>
              </a:rPr>
              <a:t>e.g.</a:t>
            </a:r>
            <a:r>
              <a:rPr lang="zh-CN" altLang="en-US" sz="3200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</a:rPr>
              <a:t>高高的</a:t>
            </a:r>
            <a:r>
              <a:rPr lang="zh-CN" altLang="en-US" sz="3200" dirty="0" smtClean="0">
                <a:latin typeface="Microsoft JhengHei" panose="020B0604030504040204" charset="-120"/>
                <a:ea typeface="Microsoft JhengHei" panose="020B0604030504040204" charset="-120"/>
              </a:rPr>
              <a:t>）</a:t>
            </a:r>
            <a:endParaRPr lang="en-US" altLang="zh-HK" sz="3200" dirty="0" smtClean="0">
              <a:latin typeface="Microsoft JhengHei" panose="020B0604030504040204" charset="-120"/>
              <a:ea typeface="Microsoft JhengHei" panose="020B0604030504040204" charset="-120"/>
            </a:endParaRPr>
          </a:p>
          <a:p>
            <a:pPr marL="457200" lvl="0" indent="-457200">
              <a:buFontTx/>
              <a:buAutoNum type="arabicPeriod" startAt="3"/>
            </a:pPr>
            <a:r>
              <a:rPr lang="en-US" altLang="zh-HK" sz="3200" dirty="0">
                <a:latin typeface="Microsoft JhengHei" panose="020B0604030504040204" charset="-120"/>
                <a:ea typeface="Microsoft JhengHei" panose="020B0604030504040204" charset="-120"/>
              </a:rPr>
              <a:t>the verb </a:t>
            </a:r>
            <a:r>
              <a:rPr lang="zh-HK" altLang="en-US" sz="3200" dirty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</a:rPr>
              <a:t>来</a:t>
            </a:r>
            <a:r>
              <a:rPr lang="zh-HK" altLang="en-US" sz="3200" dirty="0">
                <a:latin typeface="Microsoft JhengHei" panose="020B0604030504040204" charset="-120"/>
                <a:ea typeface="Microsoft JhengHei" panose="020B0604030504040204" charset="-120"/>
              </a:rPr>
              <a:t> </a:t>
            </a:r>
            <a:r>
              <a:rPr lang="en-US" altLang="zh-HK" sz="3200" dirty="0">
                <a:latin typeface="Microsoft JhengHei" panose="020B0604030504040204" charset="-120"/>
                <a:ea typeface="Microsoft JhengHei" panose="020B0604030504040204" charset="-120"/>
              </a:rPr>
              <a:t>(</a:t>
            </a:r>
            <a:r>
              <a:rPr lang="en-US" altLang="zh-HK" sz="3200" dirty="0" err="1">
                <a:latin typeface="Microsoft JhengHei" panose="020B0604030504040204" charset="-120"/>
                <a:ea typeface="Microsoft JhengHei" panose="020B0604030504040204" charset="-120"/>
              </a:rPr>
              <a:t>lái</a:t>
            </a:r>
            <a:r>
              <a:rPr lang="en-US" altLang="zh-HK" sz="3200" dirty="0">
                <a:latin typeface="Microsoft JhengHei" panose="020B0604030504040204" charset="-120"/>
                <a:ea typeface="Microsoft JhengHei" panose="020B0604030504040204" charset="-120"/>
              </a:rPr>
              <a:t>)</a:t>
            </a:r>
            <a:endParaRPr lang="en-US" altLang="zh-HK" sz="3200" dirty="0" smtClean="0">
              <a:latin typeface="Microsoft JhengHei" panose="020B0604030504040204" charset="-120"/>
              <a:ea typeface="Microsoft JhengHei" panose="020B0604030504040204" charset="-120"/>
            </a:endParaRPr>
          </a:p>
          <a:p>
            <a:pPr marL="457200" lvl="0" indent="-457200">
              <a:buFontTx/>
              <a:buAutoNum type="arabicPeriod" startAt="3"/>
            </a:pPr>
            <a:endParaRPr lang="en-US" altLang="zh-HK" sz="2400" dirty="0" smtClean="0">
              <a:solidFill>
                <a:schemeClr val="tx2"/>
              </a:solidFill>
              <a:latin typeface="+mj-ea"/>
            </a:endParaRPr>
          </a:p>
          <a:p>
            <a:pPr marL="457200" lvl="0" indent="-457200">
              <a:buFontTx/>
              <a:buAutoNum type="arabicPeriod" startAt="3"/>
            </a:pPr>
            <a:endParaRPr lang="en-US" altLang="zh-HK" sz="2400" dirty="0" smtClean="0">
              <a:solidFill>
                <a:srgbClr val="4C0342"/>
              </a:solidFill>
            </a:endParaRPr>
          </a:p>
          <a:p>
            <a:pPr marL="457200" lvl="0" indent="-457200">
              <a:buFontTx/>
              <a:buAutoNum type="arabicPeriod" startAt="3"/>
            </a:pPr>
            <a:endParaRPr lang="en-US" altLang="zh-HK" sz="2400" dirty="0">
              <a:solidFill>
                <a:srgbClr val="4C0342"/>
              </a:solidFill>
            </a:endParaRPr>
          </a:p>
          <a:p>
            <a:pPr marL="457200" indent="-457200">
              <a:buAutoNum type="arabicPeriod" startAt="3"/>
            </a:pPr>
            <a:endParaRPr lang="zh-CN" altLang="en-US" sz="2400" b="1" dirty="0">
              <a:latin typeface="Microsoft JhengHei" panose="020B0604030504040204" charset="-120"/>
              <a:ea typeface="Microsoft JhengHei" panose="020B0604030504040204" charset="-120"/>
            </a:endParaRPr>
          </a:p>
          <a:p>
            <a:pPr marL="457200" indent="-457200">
              <a:buAutoNum type="arabicPeriod"/>
            </a:pPr>
            <a:endParaRPr lang="en-US" altLang="zh-CN" sz="2400" b="1" dirty="0">
              <a:latin typeface="Microsoft JhengHei" panose="020B0604030504040204" charset="-120"/>
              <a:ea typeface="Microsoft JhengHei" panose="020B0604030504040204" charset="-120"/>
            </a:endParaRPr>
          </a:p>
          <a:p>
            <a:pPr marL="457200" indent="-457200">
              <a:buAutoNum type="arabicPeriod"/>
            </a:pPr>
            <a:endParaRPr lang="en-US" altLang="zh-CN" sz="2400" b="1" dirty="0" smtClean="0">
              <a:latin typeface="Microsoft JhengHei" panose="020B0604030504040204" charset="-120"/>
              <a:ea typeface="Microsoft JhengHei" panose="020B0604030504040204" charset="-120"/>
            </a:endParaRPr>
          </a:p>
          <a:p>
            <a:endParaRPr lang="zh-HK" altLang="en-US" sz="2400" dirty="0"/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799087" y="844825"/>
            <a:ext cx="2504342" cy="292449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519609" y="2276587"/>
            <a:ext cx="1005927" cy="3139712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4926" y="945578"/>
            <a:ext cx="4359018" cy="2243522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5774" y="1534151"/>
            <a:ext cx="2115495" cy="12254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43941" y="556737"/>
            <a:ext cx="8836916" cy="571646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99604"/>
            <a:ext cx="4762500" cy="31242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7481" y="3266444"/>
            <a:ext cx="4927618" cy="3358313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4484116" y="1075511"/>
            <a:ext cx="2812292" cy="646331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3600" dirty="0" smtClean="0"/>
              <a:t>饭馆（儿）</a:t>
            </a:r>
            <a:endParaRPr kumimoji="1" lang="zh-CN" altLang="en-US" sz="2400" dirty="0"/>
          </a:p>
        </p:txBody>
      </p:sp>
      <p:sp>
        <p:nvSpPr>
          <p:cNvPr id="9" name="文本框 8"/>
          <p:cNvSpPr txBox="1"/>
          <p:nvPr/>
        </p:nvSpPr>
        <p:spPr>
          <a:xfrm>
            <a:off x="2251900" y="2847656"/>
            <a:ext cx="2812292" cy="646331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3600" dirty="0" smtClean="0"/>
              <a:t>服务员</a:t>
            </a:r>
            <a:endParaRPr kumimoji="1" lang="zh-CN" altLang="en-US" sz="2400" dirty="0"/>
          </a:p>
        </p:txBody>
      </p:sp>
      <p:sp>
        <p:nvSpPr>
          <p:cNvPr id="10" name="文本框 9"/>
          <p:cNvSpPr txBox="1"/>
          <p:nvPr/>
        </p:nvSpPr>
        <p:spPr>
          <a:xfrm>
            <a:off x="2705495" y="5555870"/>
            <a:ext cx="2812292" cy="646331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3600" dirty="0" smtClean="0"/>
              <a:t>点菜</a:t>
            </a:r>
            <a:endParaRPr kumimoji="1" lang="zh-CN" altLang="en-US" sz="3600" dirty="0"/>
          </a:p>
        </p:txBody>
      </p:sp>
      <p:sp>
        <p:nvSpPr>
          <p:cNvPr id="11" name="文本框 10"/>
          <p:cNvSpPr txBox="1"/>
          <p:nvPr/>
        </p:nvSpPr>
        <p:spPr>
          <a:xfrm>
            <a:off x="7484569" y="3544291"/>
            <a:ext cx="2209416" cy="646331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3600" dirty="0" smtClean="0"/>
              <a:t>师傅</a:t>
            </a:r>
            <a:endParaRPr kumimoji="1" lang="zh-CN" altLang="en-US" sz="3600" dirty="0"/>
          </a:p>
        </p:txBody>
      </p:sp>
      <p:sp>
        <p:nvSpPr>
          <p:cNvPr id="12" name="文本框 11"/>
          <p:cNvSpPr txBox="1"/>
          <p:nvPr/>
        </p:nvSpPr>
        <p:spPr>
          <a:xfrm>
            <a:off x="7520331" y="4616705"/>
            <a:ext cx="2173654" cy="1631216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2800" dirty="0" err="1" smtClean="0"/>
              <a:t>chúshī</a:t>
            </a:r>
            <a:endParaRPr kumimoji="1" lang="en-US" altLang="zh-CN" sz="2800" dirty="0" smtClean="0"/>
          </a:p>
          <a:p>
            <a:pPr algn="ctr"/>
            <a:r>
              <a:rPr kumimoji="1" lang="zh-CN" altLang="en-US" sz="3600" dirty="0" smtClean="0"/>
              <a:t>厨师</a:t>
            </a:r>
            <a:endParaRPr kumimoji="1" lang="en-US" altLang="zh-CN" sz="3600" dirty="0" smtClean="0"/>
          </a:p>
          <a:p>
            <a:pPr algn="ctr"/>
            <a:r>
              <a:rPr kumimoji="1" lang="en-US" altLang="zh-CN" sz="3600" dirty="0" smtClean="0"/>
              <a:t>chef</a:t>
            </a:r>
            <a:endParaRPr kumimoji="1" lang="en-US" altLang="zh-CN" sz="36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70066" y="935133"/>
            <a:ext cx="9876861" cy="498648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4033" y="2616794"/>
            <a:ext cx="3197967" cy="4241206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9026794" y="1859756"/>
            <a:ext cx="1989098" cy="646331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3600" dirty="0" smtClean="0"/>
              <a:t>上菜</a:t>
            </a:r>
            <a:endParaRPr kumimoji="1" lang="zh-CN" altLang="en-US" sz="3600" dirty="0"/>
          </a:p>
        </p:txBody>
      </p:sp>
      <p:sp>
        <p:nvSpPr>
          <p:cNvPr id="5" name="文本框 4"/>
          <p:cNvSpPr txBox="1"/>
          <p:nvPr/>
        </p:nvSpPr>
        <p:spPr>
          <a:xfrm>
            <a:off x="5239393" y="2945129"/>
            <a:ext cx="1989098" cy="646331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3600" dirty="0" smtClean="0"/>
              <a:t>桌子</a:t>
            </a:r>
            <a:endParaRPr kumimoji="1" lang="zh-CN" altLang="en-US" sz="3600" dirty="0"/>
          </a:p>
        </p:txBody>
      </p:sp>
      <p:sp>
        <p:nvSpPr>
          <p:cNvPr id="7" name="文本框 6"/>
          <p:cNvSpPr txBox="1"/>
          <p:nvPr/>
        </p:nvSpPr>
        <p:spPr>
          <a:xfrm>
            <a:off x="1481029" y="4305714"/>
            <a:ext cx="1989098" cy="646331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3600" dirty="0" smtClean="0"/>
              <a:t>位子</a:t>
            </a:r>
            <a:endParaRPr kumimoji="1" lang="zh-CN" alt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1299" y="673099"/>
            <a:ext cx="11798303" cy="598729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273" y="667228"/>
            <a:ext cx="2588019" cy="190626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7739" y="2492027"/>
            <a:ext cx="3545081" cy="199552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9859" y="4402351"/>
            <a:ext cx="3363016" cy="2063669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8890" y="4242789"/>
            <a:ext cx="2532283" cy="228625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1325" y="2608282"/>
            <a:ext cx="2534501" cy="170671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84918" y="4417950"/>
            <a:ext cx="3169208" cy="2099903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7758" y="802621"/>
            <a:ext cx="2930124" cy="171122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11760" y="786170"/>
            <a:ext cx="2921271" cy="1935001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62329" y="4240208"/>
            <a:ext cx="1635001" cy="2405976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47823" y="716342"/>
            <a:ext cx="3051209" cy="1836376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021484" y="2867183"/>
            <a:ext cx="1662657" cy="1383028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276435" y="2607628"/>
            <a:ext cx="2413370" cy="1618969"/>
          </a:xfrm>
          <a:prstGeom prst="rect">
            <a:avLst/>
          </a:prstGeom>
        </p:spPr>
      </p:pic>
      <p:sp>
        <p:nvSpPr>
          <p:cNvPr id="19" name="文本框 18"/>
          <p:cNvSpPr txBox="1"/>
          <p:nvPr/>
        </p:nvSpPr>
        <p:spPr>
          <a:xfrm>
            <a:off x="252960" y="693540"/>
            <a:ext cx="2546372" cy="646331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3600" dirty="0" smtClean="0"/>
              <a:t>一盘饺子</a:t>
            </a:r>
            <a:endParaRPr kumimoji="1" lang="zh-CN" altLang="en-US" sz="3600" dirty="0"/>
          </a:p>
        </p:txBody>
      </p:sp>
      <p:sp>
        <p:nvSpPr>
          <p:cNvPr id="20" name="文本框 19"/>
          <p:cNvSpPr txBox="1"/>
          <p:nvPr/>
        </p:nvSpPr>
        <p:spPr>
          <a:xfrm>
            <a:off x="589917" y="1522849"/>
            <a:ext cx="1989098" cy="646331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3600" dirty="0" smtClean="0"/>
              <a:t>白菜</a:t>
            </a:r>
            <a:endParaRPr kumimoji="1" lang="zh-CN" altLang="en-US" sz="3600" dirty="0"/>
          </a:p>
        </p:txBody>
      </p:sp>
      <p:sp>
        <p:nvSpPr>
          <p:cNvPr id="21" name="文本框 20"/>
          <p:cNvSpPr txBox="1"/>
          <p:nvPr/>
        </p:nvSpPr>
        <p:spPr>
          <a:xfrm>
            <a:off x="362876" y="2922309"/>
            <a:ext cx="2203179" cy="646331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3600" dirty="0" smtClean="0"/>
              <a:t>家常豆腐</a:t>
            </a:r>
            <a:endParaRPr kumimoji="1" lang="zh-CN" altLang="en-US" sz="3600" dirty="0"/>
          </a:p>
        </p:txBody>
      </p:sp>
      <p:sp>
        <p:nvSpPr>
          <p:cNvPr id="22" name="文本框 21"/>
          <p:cNvSpPr txBox="1"/>
          <p:nvPr/>
        </p:nvSpPr>
        <p:spPr>
          <a:xfrm>
            <a:off x="6590338" y="1380312"/>
            <a:ext cx="1989098" cy="646331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3600" dirty="0" smtClean="0"/>
              <a:t>糖醋鱼</a:t>
            </a:r>
            <a:endParaRPr kumimoji="1" lang="zh-CN" altLang="en-US" sz="3600" dirty="0"/>
          </a:p>
        </p:txBody>
      </p:sp>
      <p:sp>
        <p:nvSpPr>
          <p:cNvPr id="23" name="文本框 22"/>
          <p:cNvSpPr txBox="1"/>
          <p:nvPr/>
        </p:nvSpPr>
        <p:spPr>
          <a:xfrm>
            <a:off x="3334291" y="5044318"/>
            <a:ext cx="2445811" cy="646331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3600" dirty="0" smtClean="0"/>
              <a:t>麻婆豆腐</a:t>
            </a:r>
            <a:endParaRPr kumimoji="1" lang="zh-CN" altLang="en-US" sz="3600" dirty="0"/>
          </a:p>
        </p:txBody>
      </p:sp>
      <p:sp>
        <p:nvSpPr>
          <p:cNvPr id="24" name="文本框 23"/>
          <p:cNvSpPr txBox="1"/>
          <p:nvPr/>
        </p:nvSpPr>
        <p:spPr>
          <a:xfrm>
            <a:off x="3385508" y="2669640"/>
            <a:ext cx="2358212" cy="646331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3600" dirty="0" smtClean="0"/>
              <a:t>凉拌黄瓜</a:t>
            </a:r>
            <a:endParaRPr kumimoji="1" lang="zh-CN" altLang="en-US" sz="3600" dirty="0"/>
          </a:p>
        </p:txBody>
      </p:sp>
      <p:sp>
        <p:nvSpPr>
          <p:cNvPr id="25" name="文本框 24"/>
          <p:cNvSpPr txBox="1"/>
          <p:nvPr/>
        </p:nvSpPr>
        <p:spPr>
          <a:xfrm>
            <a:off x="3522451" y="1319193"/>
            <a:ext cx="2270611" cy="646331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3600" dirty="0" smtClean="0"/>
              <a:t>红烧牛肉</a:t>
            </a:r>
            <a:endParaRPr kumimoji="1" lang="zh-CN" altLang="en-US" sz="3600" dirty="0"/>
          </a:p>
        </p:txBody>
      </p:sp>
      <p:sp>
        <p:nvSpPr>
          <p:cNvPr id="26" name="文本框 25"/>
          <p:cNvSpPr txBox="1"/>
          <p:nvPr/>
        </p:nvSpPr>
        <p:spPr>
          <a:xfrm>
            <a:off x="525603" y="4970242"/>
            <a:ext cx="1989098" cy="646331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3600" dirty="0" smtClean="0"/>
              <a:t>酸辣汤</a:t>
            </a:r>
            <a:endParaRPr kumimoji="1" lang="zh-CN" altLang="en-US" sz="3600" dirty="0"/>
          </a:p>
        </p:txBody>
      </p:sp>
      <p:sp>
        <p:nvSpPr>
          <p:cNvPr id="27" name="文本框 26"/>
          <p:cNvSpPr txBox="1"/>
          <p:nvPr/>
        </p:nvSpPr>
        <p:spPr>
          <a:xfrm>
            <a:off x="9532230" y="1328480"/>
            <a:ext cx="1989098" cy="646331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3600" dirty="0" smtClean="0"/>
              <a:t>青菜</a:t>
            </a:r>
            <a:endParaRPr kumimoji="1" lang="zh-CN" altLang="en-US" sz="3600" dirty="0"/>
          </a:p>
        </p:txBody>
      </p:sp>
      <p:sp>
        <p:nvSpPr>
          <p:cNvPr id="28" name="文本框 27"/>
          <p:cNvSpPr txBox="1"/>
          <p:nvPr/>
        </p:nvSpPr>
        <p:spPr>
          <a:xfrm>
            <a:off x="9477271" y="2025115"/>
            <a:ext cx="1989098" cy="1384995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2400" dirty="0" err="1" smtClean="0"/>
              <a:t>tiánpǐn</a:t>
            </a:r>
            <a:endParaRPr kumimoji="1" lang="en-US" altLang="zh-CN" sz="2400" dirty="0" smtClean="0"/>
          </a:p>
          <a:p>
            <a:pPr algn="ctr"/>
            <a:r>
              <a:rPr kumimoji="1" lang="zh-CN" altLang="en-US" sz="3600" dirty="0" smtClean="0"/>
              <a:t>甜品</a:t>
            </a:r>
            <a:endParaRPr kumimoji="1" lang="en-US" altLang="zh-CN" sz="3600" dirty="0" smtClean="0"/>
          </a:p>
          <a:p>
            <a:pPr algn="ctr"/>
            <a:r>
              <a:rPr kumimoji="1" lang="en-US" altLang="zh-CN" sz="2400" dirty="0" smtClean="0"/>
              <a:t>dessert</a:t>
            </a:r>
            <a:endParaRPr kumimoji="1" lang="zh-CN" altLang="en-US" sz="2400" dirty="0"/>
          </a:p>
        </p:txBody>
      </p:sp>
      <p:sp>
        <p:nvSpPr>
          <p:cNvPr id="29" name="文本框 28"/>
          <p:cNvSpPr txBox="1"/>
          <p:nvPr/>
        </p:nvSpPr>
        <p:spPr>
          <a:xfrm>
            <a:off x="6830338" y="5041224"/>
            <a:ext cx="1989098" cy="646331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3600" dirty="0" smtClean="0"/>
              <a:t>鸡汤</a:t>
            </a:r>
            <a:endParaRPr kumimoji="1" lang="zh-CN" altLang="en-US" sz="3600" dirty="0"/>
          </a:p>
        </p:txBody>
      </p:sp>
      <p:sp>
        <p:nvSpPr>
          <p:cNvPr id="30" name="文本框 29"/>
          <p:cNvSpPr txBox="1"/>
          <p:nvPr/>
        </p:nvSpPr>
        <p:spPr>
          <a:xfrm>
            <a:off x="6671700" y="3483172"/>
            <a:ext cx="2400209" cy="646331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3600" dirty="0" smtClean="0"/>
              <a:t>一碗米饭</a:t>
            </a:r>
            <a:endParaRPr kumimoji="1" lang="zh-CN" altLang="en-US" sz="3600" dirty="0"/>
          </a:p>
        </p:txBody>
      </p:sp>
      <p:sp>
        <p:nvSpPr>
          <p:cNvPr id="31" name="文本框 30"/>
          <p:cNvSpPr txBox="1"/>
          <p:nvPr/>
        </p:nvSpPr>
        <p:spPr>
          <a:xfrm>
            <a:off x="7199939" y="2741473"/>
            <a:ext cx="1249898" cy="646331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3600" dirty="0" smtClean="0"/>
              <a:t>米饭</a:t>
            </a:r>
            <a:endParaRPr kumimoji="1" lang="zh-CN" altLang="en-US" sz="3600" dirty="0"/>
          </a:p>
        </p:txBody>
      </p:sp>
      <p:sp>
        <p:nvSpPr>
          <p:cNvPr id="32" name="文本框 31"/>
          <p:cNvSpPr txBox="1"/>
          <p:nvPr/>
        </p:nvSpPr>
        <p:spPr>
          <a:xfrm>
            <a:off x="9487112" y="3304856"/>
            <a:ext cx="1989098" cy="1015663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2400" dirty="0" err="1" smtClean="0"/>
              <a:t>ɡùihuāɡāo</a:t>
            </a:r>
            <a:endParaRPr kumimoji="1" lang="en-US" altLang="zh-CN" sz="2400" dirty="0" smtClean="0"/>
          </a:p>
          <a:p>
            <a:pPr algn="ctr"/>
            <a:r>
              <a:rPr kumimoji="1" lang="zh-CN" altLang="en-US" sz="3600" dirty="0" smtClean="0"/>
              <a:t>桂花糕</a:t>
            </a:r>
            <a:endParaRPr kumimoji="1" lang="zh-CN" altLang="en-US" sz="3600" dirty="0"/>
          </a:p>
        </p:txBody>
      </p:sp>
      <p:sp>
        <p:nvSpPr>
          <p:cNvPr id="33" name="文本框 32"/>
          <p:cNvSpPr txBox="1"/>
          <p:nvPr/>
        </p:nvSpPr>
        <p:spPr>
          <a:xfrm>
            <a:off x="9775836" y="5640960"/>
            <a:ext cx="1249898" cy="646331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3600" dirty="0" smtClean="0"/>
              <a:t>冰茶</a:t>
            </a:r>
            <a:endParaRPr kumimoji="1" lang="zh-CN" altLang="en-US" sz="3600" dirty="0"/>
          </a:p>
        </p:txBody>
      </p:sp>
      <p:sp>
        <p:nvSpPr>
          <p:cNvPr id="34" name="文本框 33"/>
          <p:cNvSpPr txBox="1"/>
          <p:nvPr/>
        </p:nvSpPr>
        <p:spPr>
          <a:xfrm>
            <a:off x="3584132" y="3350497"/>
            <a:ext cx="2270611" cy="646331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3600" dirty="0" smtClean="0"/>
              <a:t>肉</a:t>
            </a:r>
            <a:endParaRPr kumimoji="1" lang="zh-CN" altLang="en-US" sz="3600" dirty="0"/>
          </a:p>
        </p:txBody>
      </p:sp>
      <p:sp>
        <p:nvSpPr>
          <p:cNvPr id="35" name="文本框 34"/>
          <p:cNvSpPr txBox="1"/>
          <p:nvPr/>
        </p:nvSpPr>
        <p:spPr>
          <a:xfrm>
            <a:off x="1303194" y="3998395"/>
            <a:ext cx="2270611" cy="646331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3600" dirty="0" smtClean="0"/>
              <a:t>素</a:t>
            </a:r>
            <a:endParaRPr kumimoji="1" lang="zh-CN" alt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4" grpId="1" animBg="1"/>
      <p:bldP spid="35" grpId="0" animBg="1"/>
      <p:bldP spid="35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2773003"/>
            <a:ext cx="3651829" cy="395168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902" y="493811"/>
            <a:ext cx="3103467" cy="220144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1356" y="610692"/>
            <a:ext cx="3373046" cy="187569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41110" y="3317238"/>
            <a:ext cx="4684400" cy="301647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56141" y="1263689"/>
            <a:ext cx="4135859" cy="313380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71021" y="4456369"/>
            <a:ext cx="2266345" cy="2100359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1571748" y="1364258"/>
            <a:ext cx="1989098" cy="646331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3600" dirty="0" smtClean="0"/>
              <a:t>盐</a:t>
            </a:r>
            <a:endParaRPr kumimoji="1" lang="zh-CN" altLang="en-US" sz="3600" dirty="0"/>
          </a:p>
        </p:txBody>
      </p:sp>
      <p:sp>
        <p:nvSpPr>
          <p:cNvPr id="11" name="文本框 10"/>
          <p:cNvSpPr txBox="1"/>
          <p:nvPr/>
        </p:nvSpPr>
        <p:spPr>
          <a:xfrm>
            <a:off x="4798756" y="832980"/>
            <a:ext cx="1989098" cy="646331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3600" dirty="0" smtClean="0"/>
              <a:t>糖</a:t>
            </a:r>
            <a:endParaRPr kumimoji="1" lang="zh-CN" altLang="en-US" sz="3600" dirty="0"/>
          </a:p>
        </p:txBody>
      </p:sp>
      <p:sp>
        <p:nvSpPr>
          <p:cNvPr id="13" name="文本框 12"/>
          <p:cNvSpPr txBox="1"/>
          <p:nvPr/>
        </p:nvSpPr>
        <p:spPr>
          <a:xfrm>
            <a:off x="4134684" y="4587693"/>
            <a:ext cx="1989098" cy="646331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3600" dirty="0" smtClean="0"/>
              <a:t>醋</a:t>
            </a:r>
            <a:endParaRPr kumimoji="1" lang="zh-CN" altLang="en-US" sz="3600" dirty="0"/>
          </a:p>
        </p:txBody>
      </p:sp>
      <p:sp>
        <p:nvSpPr>
          <p:cNvPr id="14" name="文本框 13"/>
          <p:cNvSpPr txBox="1"/>
          <p:nvPr/>
        </p:nvSpPr>
        <p:spPr>
          <a:xfrm>
            <a:off x="5871307" y="5235592"/>
            <a:ext cx="1989098" cy="646331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3600" dirty="0" smtClean="0"/>
              <a:t>酸酸的</a:t>
            </a:r>
            <a:endParaRPr kumimoji="1" lang="zh-CN" altLang="en-US" sz="3600" dirty="0"/>
          </a:p>
        </p:txBody>
      </p:sp>
      <p:sp>
        <p:nvSpPr>
          <p:cNvPr id="15" name="文本框 14"/>
          <p:cNvSpPr txBox="1"/>
          <p:nvPr/>
        </p:nvSpPr>
        <p:spPr>
          <a:xfrm>
            <a:off x="8123207" y="774958"/>
            <a:ext cx="1350459" cy="1508105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2800" dirty="0" err="1" smtClean="0"/>
              <a:t>làjiāo</a:t>
            </a:r>
            <a:endParaRPr kumimoji="1" lang="en-US" altLang="zh-CN" sz="2800" dirty="0" smtClean="0"/>
          </a:p>
          <a:p>
            <a:pPr algn="ctr"/>
            <a:r>
              <a:rPr kumimoji="1" lang="zh-CN" altLang="en-US" sz="3600" dirty="0" smtClean="0"/>
              <a:t>辣椒</a:t>
            </a:r>
            <a:endParaRPr kumimoji="1" lang="en-US" altLang="zh-CN" sz="3600" dirty="0" smtClean="0"/>
          </a:p>
          <a:p>
            <a:pPr algn="ctr"/>
            <a:r>
              <a:rPr kumimoji="1" lang="en-US" altLang="zh-CN" sz="2800" dirty="0" smtClean="0"/>
              <a:t>chili</a:t>
            </a:r>
            <a:endParaRPr kumimoji="1" lang="zh-CN" altLang="en-US" sz="2800" dirty="0"/>
          </a:p>
        </p:txBody>
      </p:sp>
      <p:sp>
        <p:nvSpPr>
          <p:cNvPr id="16" name="文本框 15"/>
          <p:cNvSpPr txBox="1"/>
          <p:nvPr/>
        </p:nvSpPr>
        <p:spPr>
          <a:xfrm>
            <a:off x="8434243" y="3690498"/>
            <a:ext cx="1989098" cy="1569660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3600" dirty="0" smtClean="0"/>
              <a:t>  </a:t>
            </a:r>
            <a:r>
              <a:rPr kumimoji="1" lang="en-US" altLang="zh-CN" sz="2800" dirty="0" err="1" smtClean="0"/>
              <a:t>jiàng</a:t>
            </a:r>
            <a:endParaRPr kumimoji="1" lang="en-US" altLang="zh-CN" sz="2800" dirty="0" smtClean="0"/>
          </a:p>
          <a:p>
            <a:pPr algn="ctr"/>
            <a:r>
              <a:rPr kumimoji="1" lang="zh-CN" altLang="en-US" sz="3600" dirty="0" smtClean="0"/>
              <a:t>辣椒酱</a:t>
            </a:r>
            <a:endParaRPr kumimoji="1" lang="en-US" altLang="zh-CN" sz="3600" dirty="0" smtClean="0"/>
          </a:p>
          <a:p>
            <a:pPr algn="ctr"/>
            <a:r>
              <a:rPr kumimoji="1" lang="en-US" altLang="zh-CN" sz="2400" dirty="0" smtClean="0"/>
              <a:t>chili</a:t>
            </a:r>
            <a:r>
              <a:rPr kumimoji="1" lang="zh-CN" altLang="en-US" sz="2400" dirty="0" smtClean="0"/>
              <a:t> </a:t>
            </a:r>
            <a:r>
              <a:rPr kumimoji="1" lang="en-US" altLang="zh-CN" sz="2400" dirty="0" smtClean="0"/>
              <a:t>sauce</a:t>
            </a:r>
            <a:endParaRPr kumimoji="1" lang="zh-CN" altLang="en-US" sz="2400" dirty="0"/>
          </a:p>
        </p:txBody>
      </p:sp>
      <p:sp>
        <p:nvSpPr>
          <p:cNvPr id="17" name="文本框 16"/>
          <p:cNvSpPr txBox="1"/>
          <p:nvPr/>
        </p:nvSpPr>
        <p:spPr>
          <a:xfrm>
            <a:off x="5638028" y="1659195"/>
            <a:ext cx="1989098" cy="646331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3600" dirty="0" smtClean="0"/>
              <a:t>甜甜的</a:t>
            </a:r>
            <a:endParaRPr kumimoji="1" lang="zh-CN" alt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HK" dirty="0"/>
              <a:t>Grammar </a:t>
            </a:r>
            <a:r>
              <a:rPr lang="zh-HK" altLang="en-US" dirty="0" smtClean="0"/>
              <a:t>语法</a:t>
            </a:r>
            <a:endParaRPr lang="zh-HK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KSO_WM_TEMPLATE_CATEGORY" val="custom"/>
  <p:tag name="KSO_WM_TEMPLATE_INDEX" val="42"/>
  <p:tag name="KSO_WM_UNIT_TYPE" val="b"/>
  <p:tag name="KSO_WM_UNIT_INDEX" val="1"/>
  <p:tag name="KSO_WM_UNIT_ID" val="256*b*1"/>
  <p:tag name="KSO_WM_UNIT_CLEAR" val="1"/>
  <p:tag name="KSO_WM_UNIT_LAYERLEVEL" val="1"/>
  <p:tag name="KSO_WM_UNIT_VALUE" val="7"/>
  <p:tag name="KSO_WM_UNIT_ISCONTENTSTITLE" val="0"/>
  <p:tag name="KSO_WM_UNIT_HIGHLIGHT" val="0"/>
  <p:tag name="KSO_WM_UNIT_COMPATIBLE" val="0"/>
  <p:tag name="KSO_WM_BEAUTIFY_FLAG" val="#wm#"/>
  <p:tag name="KSO_WM_UNIT_PRESET_TEXT" val="TITLE HERE"/>
</p:tagLst>
</file>

<file path=ppt/tags/tag2.xml><?xml version="1.0" encoding="utf-8"?>
<p:tagLst xmlns:p="http://schemas.openxmlformats.org/presentationml/2006/main">
  <p:tag name="KSO_WM_TAG_VERSION" val="1.0"/>
  <p:tag name="KSO_WM_TEMPLATE_CATEGORY" val="custom"/>
  <p:tag name="KSO_WM_TEMPLATE_INDEX" val="160042"/>
</p:tagLst>
</file>

<file path=ppt/tags/tag3.xml><?xml version="1.0" encoding="utf-8"?>
<p:tagLst xmlns:p="http://schemas.openxmlformats.org/presentationml/2006/main">
  <p:tag name="KSO_WM_TAG_VERSION" val="1.0"/>
  <p:tag name="KSO_WM_TEMPLATE_CATEGORY" val="custom"/>
  <p:tag name="KSO_WM_TEMPLATE_INDEX" val="160042"/>
</p:tagLst>
</file>

<file path=ppt/tags/tag4.xml><?xml version="1.0" encoding="utf-8"?>
<p:tagLst xmlns:p="http://schemas.openxmlformats.org/presentationml/2006/main">
  <p:tag name="KSO_WM_TEMPLATE_THUMBS_INDEX" val="1、7、11、14、15、23、25、28、32、36"/>
  <p:tag name="KSO_WM_BEAUTIFY_FLAG" val="#wm#"/>
  <p:tag name="KSO_WM_TEMPLATE_CATEGORY" val="custom"/>
  <p:tag name="KSO_WM_TEMPLATE_INDEX" val="160042"/>
  <p:tag name="KSO_WM_TAG_VERSION" val="1.0"/>
</p:tagLst>
</file>

<file path=ppt/tags/tag5.xml><?xml version="1.0" encoding="utf-8"?>
<p:tagLst xmlns:p="http://schemas.openxmlformats.org/presentationml/2006/main">
  <p:tag name="KSO_WM_TEMPLATE_CATEGORY" val="custom"/>
  <p:tag name="KSO_WM_TEMPLATE_INDEX" val="160042"/>
</p:tagLst>
</file>

<file path=ppt/tags/tag6.xml><?xml version="1.0" encoding="utf-8"?>
<p:tagLst xmlns:p="http://schemas.openxmlformats.org/presentationml/2006/main">
  <p:tag name="KSO_WM_BEAUTIFY_FLAG" val="#wm#"/>
  <p:tag name="KSO_WM_TEMPLATE_CATEGORY" val="custom"/>
  <p:tag name="KSO_WM_TEMPLATE_INDEX" val="160042"/>
</p:tagLst>
</file>

<file path=ppt/tags/tag7.xml><?xml version="1.0" encoding="utf-8"?>
<p:tagLst xmlns:p="http://schemas.openxmlformats.org/presentationml/2006/main">
  <p:tag name="KSO_WM_BEAUTIFY_FLAG" val="#wm#"/>
  <p:tag name="KSO_WM_TEMPLATE_CATEGORY" val="custom"/>
  <p:tag name="KSO_WM_TEMPLATE_INDEX" val="160042"/>
</p:tagLst>
</file>

<file path=ppt/tags/tag8.xml><?xml version="1.0" encoding="utf-8"?>
<p:tagLst xmlns:p="http://schemas.openxmlformats.org/presentationml/2006/main">
  <p:tag name="KSO_WM_BEAUTIFY_FLAG" val="#wm#"/>
  <p:tag name="KSO_WM_TEMPLATE_CATEGORY" val="custom"/>
  <p:tag name="KSO_WM_TEMPLATE_INDEX" val="160042"/>
</p:tagLst>
</file>

<file path=ppt/tags/tag9.xml><?xml version="1.0" encoding="utf-8"?>
<p:tagLst xmlns:p="http://schemas.openxmlformats.org/presentationml/2006/main">
  <p:tag name="KSO_WM_BEAUTIFY_FLAG" val="#wm#"/>
  <p:tag name="KSO_WM_TEMPLATE_CATEGORY" val="custom"/>
  <p:tag name="KSO_WM_TEMPLATE_INDEX" val="160042"/>
</p:tagLst>
</file>

<file path=ppt/theme/theme1.xml><?xml version="1.0" encoding="utf-8"?>
<a:theme xmlns:a="http://schemas.openxmlformats.org/drawingml/2006/main" name="1_默认设计模板_2">
  <a:themeElements>
    <a:clrScheme name="自定义 3">
      <a:dk1>
        <a:srgbClr val="000000"/>
      </a:dk1>
      <a:lt1>
        <a:srgbClr val="FFFFFF"/>
      </a:lt1>
      <a:dk2>
        <a:srgbClr val="4C0342"/>
      </a:dk2>
      <a:lt2>
        <a:srgbClr val="808080"/>
      </a:lt2>
      <a:accent1>
        <a:srgbClr val="67999A"/>
      </a:accent1>
      <a:accent2>
        <a:srgbClr val="333399"/>
      </a:accent2>
      <a:accent3>
        <a:srgbClr val="FFFFFF"/>
      </a:accent3>
      <a:accent4>
        <a:srgbClr val="000000"/>
      </a:accent4>
      <a:accent5>
        <a:srgbClr val="E4ECF8"/>
      </a:accent5>
      <a:accent6>
        <a:srgbClr val="2D2D8A"/>
      </a:accent6>
      <a:hlink>
        <a:srgbClr val="009999"/>
      </a:hlink>
      <a:folHlink>
        <a:srgbClr val="99CC00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lang="en-US" altLang="zh-CN" sz="2400"/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5521</Words>
  <Application>WPS 演示</Application>
  <PresentationFormat>寬螢幕</PresentationFormat>
  <Paragraphs>793</Paragraphs>
  <Slides>48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48</vt:i4>
      </vt:variant>
    </vt:vector>
  </HeadingPairs>
  <TitlesOfParts>
    <vt:vector size="60" baseType="lpstr">
      <vt:lpstr>Arial</vt:lpstr>
      <vt:lpstr>宋体</vt:lpstr>
      <vt:lpstr>Wingdings</vt:lpstr>
      <vt:lpstr>黑体</vt:lpstr>
      <vt:lpstr>Calibri</vt:lpstr>
      <vt:lpstr>MS Mincho</vt:lpstr>
      <vt:lpstr>Microsoft JhengHei</vt:lpstr>
      <vt:lpstr>微软雅黑</vt:lpstr>
      <vt:lpstr>Arial Unicode MS</vt:lpstr>
      <vt:lpstr>Wingdings</vt:lpstr>
      <vt:lpstr>MS PGothic</vt:lpstr>
      <vt:lpstr>1_默认设计模板_2</vt:lpstr>
      <vt:lpstr>PowerPoint 演示文稿</vt:lpstr>
      <vt:lpstr>kètángyòngyǔ 课堂用语</vt:lpstr>
      <vt:lpstr>Vocabulary 生词</vt:lpstr>
      <vt:lpstr>生词</vt:lpstr>
      <vt:lpstr>PowerPoint 演示文稿</vt:lpstr>
      <vt:lpstr>PowerPoint 演示文稿</vt:lpstr>
      <vt:lpstr>PowerPoint 演示文稿</vt:lpstr>
      <vt:lpstr>PowerPoint 演示文稿</vt:lpstr>
      <vt:lpstr>Grammar 语法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Summary总结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/>
  <cp:lastModifiedBy>清蒸小多宝</cp:lastModifiedBy>
  <cp:revision>43</cp:revision>
  <dcterms:created xsi:type="dcterms:W3CDTF">2018-03-02T06:03:35Z</dcterms:created>
  <dcterms:modified xsi:type="dcterms:W3CDTF">2018-03-02T06:46:50Z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2052-10.1.0.7224</vt:lpwstr>
  </property>
</Properties>
</file>