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313" r:id="rId2"/>
    <p:sldId id="314" r:id="rId3"/>
    <p:sldId id="315" r:id="rId4"/>
    <p:sldId id="316" r:id="rId5"/>
    <p:sldId id="317" r:id="rId6"/>
    <p:sldId id="318" r:id="rId7"/>
    <p:sldId id="319" r:id="rId8"/>
    <p:sldId id="320" r:id="rId9"/>
    <p:sldId id="321" r:id="rId10"/>
    <p:sldId id="322" r:id="rId11"/>
    <p:sldId id="323" r:id="rId12"/>
    <p:sldId id="324" r:id="rId13"/>
    <p:sldId id="262" r:id="rId14"/>
    <p:sldId id="281" r:id="rId15"/>
    <p:sldId id="282" r:id="rId16"/>
    <p:sldId id="308" r:id="rId17"/>
    <p:sldId id="310" r:id="rId18"/>
    <p:sldId id="311" r:id="rId19"/>
    <p:sldId id="309" r:id="rId20"/>
    <p:sldId id="296" r:id="rId21"/>
    <p:sldId id="297" r:id="rId22"/>
    <p:sldId id="284" r:id="rId23"/>
    <p:sldId id="285" r:id="rId24"/>
    <p:sldId id="303" r:id="rId25"/>
    <p:sldId id="298" r:id="rId26"/>
    <p:sldId id="286" r:id="rId27"/>
    <p:sldId id="305" r:id="rId28"/>
    <p:sldId id="294" r:id="rId29"/>
    <p:sldId id="299" r:id="rId30"/>
    <p:sldId id="287" r:id="rId31"/>
    <p:sldId id="304" r:id="rId32"/>
    <p:sldId id="300" r:id="rId33"/>
    <p:sldId id="293" r:id="rId34"/>
    <p:sldId id="290" r:id="rId35"/>
    <p:sldId id="306" r:id="rId36"/>
    <p:sldId id="288" r:id="rId37"/>
    <p:sldId id="289" r:id="rId38"/>
    <p:sldId id="307" r:id="rId39"/>
    <p:sldId id="295" r:id="rId40"/>
    <p:sldId id="301" r:id="rId41"/>
    <p:sldId id="302" r:id="rId42"/>
    <p:sldId id="325" r:id="rId43"/>
    <p:sldId id="326" r:id="rId44"/>
    <p:sldId id="327" r:id="rId45"/>
    <p:sldId id="328" r:id="rId46"/>
    <p:sldId id="329" r:id="rId47"/>
    <p:sldId id="330" r:id="rId48"/>
    <p:sldId id="331" r:id="rId49"/>
    <p:sldId id="332" r:id="rId50"/>
    <p:sldId id="333" r:id="rId51"/>
    <p:sldId id="334" r:id="rId52"/>
    <p:sldId id="335" r:id="rId53"/>
    <p:sldId id="336" r:id="rId54"/>
    <p:sldId id="337" r:id="rId55"/>
    <p:sldId id="338" r:id="rId56"/>
    <p:sldId id="339" r:id="rId57"/>
    <p:sldId id="340" r:id="rId58"/>
    <p:sldId id="349" r:id="rId59"/>
    <p:sldId id="341" r:id="rId60"/>
    <p:sldId id="342" r:id="rId61"/>
    <p:sldId id="344" r:id="rId62"/>
    <p:sldId id="345" r:id="rId63"/>
    <p:sldId id="348" r:id="rId64"/>
    <p:sldId id="347" r:id="rId65"/>
    <p:sldId id="343" r:id="rId66"/>
  </p:sldIdLst>
  <p:sldSz cx="12192000" cy="6858000"/>
  <p:notesSz cx="7104063" cy="10234613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480" autoAdjust="0"/>
    <p:restoredTop sz="94660"/>
  </p:normalViewPr>
  <p:slideViewPr>
    <p:cSldViewPr snapToGrid="0">
      <p:cViewPr varScale="1">
        <p:scale>
          <a:sx n="69" d="100"/>
          <a:sy n="69" d="100"/>
        </p:scale>
        <p:origin x="700" y="4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4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2" descr="#wm#_42_1_*Z"/>
          <p:cNvGrpSpPr/>
          <p:nvPr/>
        </p:nvGrpSpPr>
        <p:grpSpPr bwMode="auto">
          <a:xfrm>
            <a:off x="3474720" y="711940"/>
            <a:ext cx="5240446" cy="5240446"/>
            <a:chOff x="0" y="0"/>
            <a:chExt cx="6800" cy="6800"/>
          </a:xfrm>
        </p:grpSpPr>
        <p:sp>
          <p:nvSpPr>
            <p:cNvPr id="11" name="Oval 3"/>
            <p:cNvSpPr>
              <a:spLocks noChangeArrowheads="1"/>
            </p:cNvSpPr>
            <p:nvPr/>
          </p:nvSpPr>
          <p:spPr bwMode="auto">
            <a:xfrm>
              <a:off x="0" y="0"/>
              <a:ext cx="6800" cy="6800"/>
            </a:xfrm>
            <a:prstGeom prst="ellipse">
              <a:avLst/>
            </a:prstGeom>
            <a:solidFill>
              <a:srgbClr val="67999A"/>
            </a:solidFill>
            <a:ln>
              <a:noFill/>
            </a:ln>
            <a:effectLst/>
          </p:spPr>
          <p:txBody>
            <a:bodyPr wrap="square" anchor="ctr">
              <a:normAutofit/>
            </a:bodyPr>
            <a:lstStyle>
              <a:lvl1pPr algn="ctr">
                <a:spcBef>
                  <a:spcPct val="20000"/>
                </a:spcBef>
                <a:defRPr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1pPr>
              <a:lvl2pPr algn="ctr"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2pPr>
              <a:lvl3pPr algn="ctr">
                <a:spcBef>
                  <a:spcPct val="20000"/>
                </a:spcBef>
                <a:defRPr>
                  <a:solidFill>
                    <a:schemeClr val="bg2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3pPr>
              <a:lvl4pPr algn="ctr">
                <a:spcBef>
                  <a:spcPct val="20000"/>
                </a:spcBef>
                <a:defRPr>
                  <a:solidFill>
                    <a:schemeClr val="bg2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4pPr>
              <a:lvl5pPr algn="ctr">
                <a:spcBef>
                  <a:spcPct val="20000"/>
                </a:spcBef>
                <a:defRPr>
                  <a:solidFill>
                    <a:schemeClr val="bg2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5pPr>
              <a:lvl6pPr algn="ctr" eaLnBrk="0" fontAlgn="base" hangingPunct="0">
                <a:spcBef>
                  <a:spcPct val="20000"/>
                </a:spcBef>
                <a:spcAft>
                  <a:spcPct val="0"/>
                </a:spcAft>
                <a:defRPr>
                  <a:solidFill>
                    <a:schemeClr val="bg2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6pPr>
              <a:lvl7pPr algn="ctr" eaLnBrk="0" fontAlgn="base" hangingPunct="0">
                <a:spcBef>
                  <a:spcPct val="20000"/>
                </a:spcBef>
                <a:spcAft>
                  <a:spcPct val="0"/>
                </a:spcAft>
                <a:defRPr>
                  <a:solidFill>
                    <a:schemeClr val="bg2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7pPr>
              <a:lvl8pPr algn="ctr" eaLnBrk="0" fontAlgn="base" hangingPunct="0">
                <a:spcBef>
                  <a:spcPct val="20000"/>
                </a:spcBef>
                <a:spcAft>
                  <a:spcPct val="0"/>
                </a:spcAft>
                <a:defRPr>
                  <a:solidFill>
                    <a:schemeClr val="bg2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8pPr>
              <a:lvl9pPr algn="ctr" eaLnBrk="0" fontAlgn="base" hangingPunct="0">
                <a:spcBef>
                  <a:spcPct val="20000"/>
                </a:spcBef>
                <a:spcAft>
                  <a:spcPct val="0"/>
                </a:spcAft>
                <a:defRPr>
                  <a:solidFill>
                    <a:schemeClr val="bg2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9pPr>
            </a:lstStyle>
            <a:p>
              <a:pPr marL="3175" indent="-3175" algn="l">
                <a:buFontTx/>
                <a:buChar char="•"/>
              </a:pPr>
              <a:endParaRPr lang="zh-CN" altLang="zh-CN">
                <a:solidFill>
                  <a:schemeClr val="bg2"/>
                </a:solidFill>
              </a:endParaRPr>
            </a:p>
          </p:txBody>
        </p:sp>
        <p:sp>
          <p:nvSpPr>
            <p:cNvPr id="12" name="Oval 4"/>
            <p:cNvSpPr>
              <a:spLocks noChangeArrowheads="1"/>
            </p:cNvSpPr>
            <p:nvPr/>
          </p:nvSpPr>
          <p:spPr bwMode="auto">
            <a:xfrm>
              <a:off x="5070" y="5830"/>
              <a:ext cx="970" cy="970"/>
            </a:xfrm>
            <a:prstGeom prst="ellipse">
              <a:avLst/>
            </a:prstGeom>
            <a:solidFill>
              <a:srgbClr val="4C0342"/>
            </a:solidFill>
            <a:ln>
              <a:noFill/>
            </a:ln>
            <a:effectLst/>
          </p:spPr>
          <p:txBody>
            <a:bodyPr wrap="square" anchor="ctr">
              <a:normAutofit/>
            </a:bodyPr>
            <a:lstStyle>
              <a:lvl1pPr algn="ctr">
                <a:spcBef>
                  <a:spcPct val="20000"/>
                </a:spcBef>
                <a:defRPr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1pPr>
              <a:lvl2pPr algn="ctr"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2pPr>
              <a:lvl3pPr algn="ctr">
                <a:spcBef>
                  <a:spcPct val="20000"/>
                </a:spcBef>
                <a:defRPr>
                  <a:solidFill>
                    <a:schemeClr val="bg2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3pPr>
              <a:lvl4pPr algn="ctr">
                <a:spcBef>
                  <a:spcPct val="20000"/>
                </a:spcBef>
                <a:defRPr>
                  <a:solidFill>
                    <a:schemeClr val="bg2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4pPr>
              <a:lvl5pPr algn="ctr">
                <a:spcBef>
                  <a:spcPct val="20000"/>
                </a:spcBef>
                <a:defRPr>
                  <a:solidFill>
                    <a:schemeClr val="bg2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5pPr>
              <a:lvl6pPr algn="ctr" eaLnBrk="0" fontAlgn="base" hangingPunct="0">
                <a:spcBef>
                  <a:spcPct val="20000"/>
                </a:spcBef>
                <a:spcAft>
                  <a:spcPct val="0"/>
                </a:spcAft>
                <a:defRPr>
                  <a:solidFill>
                    <a:schemeClr val="bg2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6pPr>
              <a:lvl7pPr algn="ctr" eaLnBrk="0" fontAlgn="base" hangingPunct="0">
                <a:spcBef>
                  <a:spcPct val="20000"/>
                </a:spcBef>
                <a:spcAft>
                  <a:spcPct val="0"/>
                </a:spcAft>
                <a:defRPr>
                  <a:solidFill>
                    <a:schemeClr val="bg2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7pPr>
              <a:lvl8pPr algn="ctr" eaLnBrk="0" fontAlgn="base" hangingPunct="0">
                <a:spcBef>
                  <a:spcPct val="20000"/>
                </a:spcBef>
                <a:spcAft>
                  <a:spcPct val="0"/>
                </a:spcAft>
                <a:defRPr>
                  <a:solidFill>
                    <a:schemeClr val="bg2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8pPr>
              <a:lvl9pPr algn="ctr" eaLnBrk="0" fontAlgn="base" hangingPunct="0">
                <a:spcBef>
                  <a:spcPct val="20000"/>
                </a:spcBef>
                <a:spcAft>
                  <a:spcPct val="0"/>
                </a:spcAft>
                <a:defRPr>
                  <a:solidFill>
                    <a:schemeClr val="bg2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9pPr>
            </a:lstStyle>
            <a:p>
              <a:pPr marL="3175" indent="-3175" algn="l">
                <a:buFontTx/>
                <a:buChar char="•"/>
              </a:pPr>
              <a:endParaRPr lang="zh-CN" altLang="zh-CN">
                <a:solidFill>
                  <a:schemeClr val="bg2"/>
                </a:solidFill>
              </a:endParaRPr>
            </a:p>
          </p:txBody>
        </p:sp>
        <p:sp>
          <p:nvSpPr>
            <p:cNvPr id="13" name="Oval 5"/>
            <p:cNvSpPr>
              <a:spLocks noChangeArrowheads="1"/>
            </p:cNvSpPr>
            <p:nvPr/>
          </p:nvSpPr>
          <p:spPr bwMode="auto">
            <a:xfrm>
              <a:off x="513" y="430"/>
              <a:ext cx="332" cy="333"/>
            </a:xfrm>
            <a:prstGeom prst="ellipse">
              <a:avLst/>
            </a:prstGeom>
            <a:solidFill>
              <a:srgbClr val="4C0342"/>
            </a:solidFill>
            <a:ln>
              <a:noFill/>
            </a:ln>
            <a:effectLst/>
          </p:spPr>
          <p:txBody>
            <a:bodyPr wrap="square" anchor="ctr">
              <a:normAutofit fontScale="40000" lnSpcReduction="20000"/>
            </a:bodyPr>
            <a:lstStyle>
              <a:lvl1pPr algn="ctr">
                <a:spcBef>
                  <a:spcPct val="20000"/>
                </a:spcBef>
                <a:defRPr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1pPr>
              <a:lvl2pPr algn="ctr"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2pPr>
              <a:lvl3pPr algn="ctr">
                <a:spcBef>
                  <a:spcPct val="20000"/>
                </a:spcBef>
                <a:defRPr>
                  <a:solidFill>
                    <a:schemeClr val="bg2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3pPr>
              <a:lvl4pPr algn="ctr">
                <a:spcBef>
                  <a:spcPct val="20000"/>
                </a:spcBef>
                <a:defRPr>
                  <a:solidFill>
                    <a:schemeClr val="bg2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4pPr>
              <a:lvl5pPr algn="ctr">
                <a:spcBef>
                  <a:spcPct val="20000"/>
                </a:spcBef>
                <a:defRPr>
                  <a:solidFill>
                    <a:schemeClr val="bg2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5pPr>
              <a:lvl6pPr algn="ctr" eaLnBrk="0" fontAlgn="base" hangingPunct="0">
                <a:spcBef>
                  <a:spcPct val="20000"/>
                </a:spcBef>
                <a:spcAft>
                  <a:spcPct val="0"/>
                </a:spcAft>
                <a:defRPr>
                  <a:solidFill>
                    <a:schemeClr val="bg2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6pPr>
              <a:lvl7pPr algn="ctr" eaLnBrk="0" fontAlgn="base" hangingPunct="0">
                <a:spcBef>
                  <a:spcPct val="20000"/>
                </a:spcBef>
                <a:spcAft>
                  <a:spcPct val="0"/>
                </a:spcAft>
                <a:defRPr>
                  <a:solidFill>
                    <a:schemeClr val="bg2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7pPr>
              <a:lvl8pPr algn="ctr" eaLnBrk="0" fontAlgn="base" hangingPunct="0">
                <a:spcBef>
                  <a:spcPct val="20000"/>
                </a:spcBef>
                <a:spcAft>
                  <a:spcPct val="0"/>
                </a:spcAft>
                <a:defRPr>
                  <a:solidFill>
                    <a:schemeClr val="bg2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8pPr>
              <a:lvl9pPr algn="ctr" eaLnBrk="0" fontAlgn="base" hangingPunct="0">
                <a:spcBef>
                  <a:spcPct val="20000"/>
                </a:spcBef>
                <a:spcAft>
                  <a:spcPct val="0"/>
                </a:spcAft>
                <a:defRPr>
                  <a:solidFill>
                    <a:schemeClr val="bg2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9pPr>
            </a:lstStyle>
            <a:p>
              <a:pPr marL="3175" indent="-3175" algn="l">
                <a:buFontTx/>
                <a:buChar char="•"/>
              </a:pPr>
              <a:endParaRPr lang="zh-CN" altLang="zh-CN">
                <a:solidFill>
                  <a:schemeClr val="bg2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474720" y="3132723"/>
            <a:ext cx="5240446" cy="758875"/>
          </a:xfrm>
        </p:spPr>
        <p:txBody>
          <a:bodyPr wrap="square" anchor="b"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zh-CN" altLang="en-US" dirty="0" smtClean="0"/>
              <a:t>单击此处编辑标题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03320" y="3922857"/>
            <a:ext cx="4785360" cy="461397"/>
          </a:xfrm>
        </p:spPr>
        <p:txBody>
          <a:bodyPr wrap="square">
            <a:norm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 smtClean="0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wrap="square">
            <a:normAutofit/>
          </a:bodyPr>
          <a:lstStyle/>
          <a:p>
            <a:fld id="{8368887E-6E56-408B-A87B-0272852D5406}" type="datetimeFigureOut">
              <a:rPr lang="zh-CN" altLang="en-US" smtClean="0"/>
              <a:t>2018/3/29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wrap="square">
            <a:normAutofit/>
          </a:bodyPr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wrap="square">
            <a:normAutofit/>
          </a:bodyPr>
          <a:lstStyle/>
          <a:p>
            <a:fld id="{405A2943-E4E8-4917-BC78-559B03170824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 descr="afasfa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589"/>
            <a:ext cx="12189884" cy="48418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8" name="Picture 7" descr="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" y="6572251"/>
            <a:ext cx="12189884" cy="284163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9" name="AutoShape 8" descr="#wm#_42_01_100_1101_b_1_7#clear#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4549575" y="2257237"/>
            <a:ext cx="3092852" cy="58172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noFill/>
          </a:ln>
          <a:effectLst/>
        </p:spPr>
        <p:txBody>
          <a:bodyPr wrap="square" lIns="90170" tIns="46990" rIns="90170" bIns="46990" anchor="ctr">
            <a:normAutofit/>
          </a:bodyPr>
          <a:lstStyle>
            <a:lvl1pPr>
              <a:spcBef>
                <a:spcPct val="20000"/>
              </a:spcBef>
              <a:buChar char="•"/>
              <a:defRPr>
                <a:solidFill>
                  <a:schemeClr val="bg2"/>
                </a:solidFill>
                <a:latin typeface="Arial" panose="020B0604020202020204" pitchFamily="34" charset="0"/>
                <a:ea typeface="黑体" panose="02010609060101010101" pitchFamily="49" charset="-122"/>
                <a:sym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bg2"/>
                </a:solidFill>
                <a:latin typeface="Arial" panose="020B0604020202020204" pitchFamily="34" charset="0"/>
                <a:ea typeface="黑体" panose="02010609060101010101" pitchFamily="49" charset="-122"/>
                <a:sym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bg2"/>
                </a:solidFill>
                <a:latin typeface="Arial" panose="020B0604020202020204" pitchFamily="34" charset="0"/>
                <a:ea typeface="黑体" panose="02010609060101010101" pitchFamily="49" charset="-122"/>
                <a:sym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bg2"/>
                </a:solidFill>
                <a:latin typeface="Arial" panose="020B0604020202020204" pitchFamily="34" charset="0"/>
                <a:ea typeface="黑体" panose="02010609060101010101" pitchFamily="49" charset="-122"/>
                <a:sym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bg2"/>
                </a:solidFill>
                <a:latin typeface="Arial" panose="020B0604020202020204" pitchFamily="34" charset="0"/>
                <a:ea typeface="黑体" panose="02010609060101010101" pitchFamily="49" charset="-122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2"/>
                </a:solidFill>
                <a:latin typeface="Arial" panose="020B0604020202020204" pitchFamily="34" charset="0"/>
                <a:ea typeface="黑体" panose="02010609060101010101" pitchFamily="49" charset="-122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2"/>
                </a:solidFill>
                <a:latin typeface="Arial" panose="020B0604020202020204" pitchFamily="34" charset="0"/>
                <a:ea typeface="黑体" panose="02010609060101010101" pitchFamily="49" charset="-122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2"/>
                </a:solidFill>
                <a:latin typeface="Arial" panose="020B0604020202020204" pitchFamily="34" charset="0"/>
                <a:ea typeface="黑体" panose="02010609060101010101" pitchFamily="49" charset="-122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2"/>
                </a:solidFill>
                <a:latin typeface="Arial" panose="020B0604020202020204" pitchFamily="34" charset="0"/>
                <a:ea typeface="黑体" panose="02010609060101010101" pitchFamily="49" charset="-122"/>
                <a:sym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2800" b="1" dirty="0" smtClean="0">
                <a:solidFill>
                  <a:srgbClr val="67999A"/>
                </a:solidFill>
                <a:latin typeface="+mn-lt"/>
                <a:ea typeface="+mn-ea"/>
              </a:rPr>
              <a:t>LIFE • HOME</a:t>
            </a:r>
            <a:endParaRPr lang="zh-CN" altLang="zh-CN" sz="2800" b="1" dirty="0">
              <a:solidFill>
                <a:schemeClr val="accent1"/>
              </a:solidFill>
              <a:latin typeface="+mn-lt"/>
              <a:ea typeface="+mn-ea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8887E-6E56-408B-A87B-0272852D5406}" type="datetimeFigureOut">
              <a:rPr lang="zh-CN" altLang="en-US" smtClean="0"/>
              <a:t>2018/3/29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A2943-E4E8-4917-BC78-559B0317082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6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9916"/>
            <a:ext cx="10515600" cy="5575095"/>
          </a:xfrm>
        </p:spPr>
        <p:txBody>
          <a:bodyPr/>
          <a:lstStyle/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>
            <a:normAutofit/>
          </a:bodyPr>
          <a:lstStyle/>
          <a:p>
            <a:fld id="{8368887E-6E56-408B-A87B-0272852D5406}" type="datetimeFigureOut">
              <a:rPr lang="zh-CN" altLang="en-US" smtClean="0"/>
              <a:t>2018/3/29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405A2943-E4E8-4917-BC78-559B0317082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3567113"/>
            <a:ext cx="10515600" cy="607698"/>
          </a:xfrm>
        </p:spPr>
        <p:txBody>
          <a:bodyPr anchor="ctr" anchorCtr="0">
            <a:normAutofit/>
          </a:bodyPr>
          <a:lstStyle>
            <a:lvl1pPr algn="ctr"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4192273"/>
            <a:ext cx="10515600" cy="397189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rgbClr val="4C034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>
            <a:normAutofit/>
          </a:bodyPr>
          <a:lstStyle/>
          <a:p>
            <a:fld id="{8368887E-6E56-408B-A87B-0272852D5406}" type="datetimeFigureOut">
              <a:rPr lang="zh-CN" altLang="en-US" smtClean="0"/>
              <a:t>2018/3/29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405A2943-E4E8-4917-BC78-559B03170824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29" name="组合 28"/>
          <p:cNvGrpSpPr/>
          <p:nvPr/>
        </p:nvGrpSpPr>
        <p:grpSpPr>
          <a:xfrm>
            <a:off x="553085" y="1874520"/>
            <a:ext cx="10767334" cy="1692593"/>
            <a:chOff x="796925" y="2381250"/>
            <a:chExt cx="7543800" cy="1185863"/>
          </a:xfrm>
        </p:grpSpPr>
        <p:grpSp>
          <p:nvGrpSpPr>
            <p:cNvPr id="11" name="Group 8" descr="#wm#_42_07_*Z"/>
            <p:cNvGrpSpPr/>
            <p:nvPr/>
          </p:nvGrpSpPr>
          <p:grpSpPr bwMode="auto">
            <a:xfrm>
              <a:off x="1063414" y="3120074"/>
              <a:ext cx="469900" cy="352425"/>
              <a:chOff x="1" y="1"/>
              <a:chExt cx="555" cy="555"/>
            </a:xfrm>
          </p:grpSpPr>
          <p:sp>
            <p:nvSpPr>
              <p:cNvPr id="13" name="Line 10" descr="#wm#_42_07_*Z"/>
              <p:cNvSpPr>
                <a:spLocks noChangeShapeType="1"/>
              </p:cNvSpPr>
              <p:nvPr/>
            </p:nvSpPr>
            <p:spPr bwMode="auto">
              <a:xfrm>
                <a:off x="1" y="1"/>
                <a:ext cx="555" cy="555"/>
              </a:xfrm>
              <a:prstGeom prst="line">
                <a:avLst/>
              </a:prstGeom>
              <a:noFill/>
              <a:ln w="19050" cmpd="sng">
                <a:solidFill>
                  <a:schemeClr val="bg1"/>
                </a:solidFill>
                <a:round/>
              </a:ln>
              <a:effectLst/>
            </p:spPr>
            <p:txBody>
              <a:bodyPr>
                <a:normAutofit fontScale="25000" lnSpcReduction="20000"/>
              </a:bodyPr>
              <a:lstStyle/>
              <a:p>
                <a:endParaRPr lang="zh-CN" altLang="en-US"/>
              </a:p>
            </p:txBody>
          </p:sp>
          <p:sp>
            <p:nvSpPr>
              <p:cNvPr id="14" name="Line 11" descr="#wm#_42_07_*Z"/>
              <p:cNvSpPr>
                <a:spLocks noChangeShapeType="1"/>
              </p:cNvSpPr>
              <p:nvPr/>
            </p:nvSpPr>
            <p:spPr bwMode="auto">
              <a:xfrm flipH="1">
                <a:off x="2" y="1"/>
                <a:ext cx="553" cy="554"/>
              </a:xfrm>
              <a:prstGeom prst="line">
                <a:avLst/>
              </a:prstGeom>
              <a:noFill/>
              <a:ln w="19050" cmpd="sng">
                <a:solidFill>
                  <a:schemeClr val="bg1"/>
                </a:solidFill>
                <a:round/>
              </a:ln>
              <a:effectLst/>
            </p:spPr>
            <p:txBody>
              <a:bodyPr>
                <a:normAutofit fontScale="25000" lnSpcReduction="20000"/>
              </a:bodyPr>
              <a:lstStyle/>
              <a:p>
                <a:endParaRPr lang="zh-CN" altLang="en-US"/>
              </a:p>
            </p:txBody>
          </p:sp>
        </p:grpSp>
        <p:grpSp>
          <p:nvGrpSpPr>
            <p:cNvPr id="18" name="Group 4" descr="#wm#_42_07_*Z"/>
            <p:cNvGrpSpPr/>
            <p:nvPr/>
          </p:nvGrpSpPr>
          <p:grpSpPr bwMode="auto">
            <a:xfrm>
              <a:off x="7988300" y="3119438"/>
              <a:ext cx="352425" cy="352425"/>
              <a:chOff x="0" y="0"/>
              <a:chExt cx="555" cy="555"/>
            </a:xfrm>
          </p:grpSpPr>
          <p:sp>
            <p:nvSpPr>
              <p:cNvPr id="19" name="Oval 5" descr="#wm#_42_07_*Z"/>
              <p:cNvSpPr>
                <a:spLocks noChangeArrowheads="1"/>
              </p:cNvSpPr>
              <p:nvPr/>
            </p:nvSpPr>
            <p:spPr bwMode="auto">
              <a:xfrm>
                <a:off x="0" y="0"/>
                <a:ext cx="555" cy="555"/>
              </a:xfrm>
              <a:prstGeom prst="ellipse">
                <a:avLst/>
              </a:prstGeom>
              <a:solidFill>
                <a:srgbClr val="67999A"/>
              </a:solidFill>
              <a:ln>
                <a:noFill/>
              </a:ln>
              <a:effectLst/>
            </p:spPr>
            <p:txBody>
              <a:bodyPr anchor="ctr">
                <a:normAutofit lnSpcReduction="10000"/>
              </a:bodyPr>
              <a:lstStyle>
                <a:lvl1pPr>
                  <a:spcBef>
                    <a:spcPct val="20000"/>
                  </a:spcBef>
                  <a:buChar char="•"/>
                  <a:defRPr>
                    <a:solidFill>
                      <a:schemeClr val="bg2"/>
                    </a:solidFill>
                    <a:latin typeface="Arial" panose="020B0604020202020204" pitchFamily="34" charset="0"/>
                    <a:ea typeface="黑体" panose="02010609060101010101" pitchFamily="49" charset="-122"/>
                    <a:sym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chemeClr val="bg2"/>
                    </a:solidFill>
                    <a:latin typeface="Arial" panose="020B0604020202020204" pitchFamily="34" charset="0"/>
                    <a:ea typeface="黑体" panose="02010609060101010101" pitchFamily="49" charset="-122"/>
                    <a:sym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>
                    <a:solidFill>
                      <a:schemeClr val="bg2"/>
                    </a:solidFill>
                    <a:latin typeface="Arial" panose="020B0604020202020204" pitchFamily="34" charset="0"/>
                    <a:ea typeface="黑体" panose="02010609060101010101" pitchFamily="49" charset="-122"/>
                    <a:sym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>
                    <a:solidFill>
                      <a:schemeClr val="bg2"/>
                    </a:solidFill>
                    <a:latin typeface="Arial" panose="020B0604020202020204" pitchFamily="34" charset="0"/>
                    <a:ea typeface="黑体" panose="02010609060101010101" pitchFamily="49" charset="-122"/>
                    <a:sym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>
                    <a:solidFill>
                      <a:schemeClr val="bg2"/>
                    </a:solidFill>
                    <a:latin typeface="Arial" panose="020B0604020202020204" pitchFamily="34" charset="0"/>
                    <a:ea typeface="黑体" panose="02010609060101010101" pitchFamily="49" charset="-122"/>
                    <a:sym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bg2"/>
                    </a:solidFill>
                    <a:latin typeface="Arial" panose="020B0604020202020204" pitchFamily="34" charset="0"/>
                    <a:ea typeface="黑体" panose="02010609060101010101" pitchFamily="49" charset="-122"/>
                    <a:sym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bg2"/>
                    </a:solidFill>
                    <a:latin typeface="Arial" panose="020B0604020202020204" pitchFamily="34" charset="0"/>
                    <a:ea typeface="黑体" panose="02010609060101010101" pitchFamily="49" charset="-122"/>
                    <a:sym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bg2"/>
                    </a:solidFill>
                    <a:latin typeface="Arial" panose="020B0604020202020204" pitchFamily="34" charset="0"/>
                    <a:ea typeface="黑体" panose="02010609060101010101" pitchFamily="49" charset="-122"/>
                    <a:sym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bg2"/>
                    </a:solidFill>
                    <a:latin typeface="Arial" panose="020B0604020202020204" pitchFamily="34" charset="0"/>
                    <a:ea typeface="黑体" panose="02010609060101010101" pitchFamily="49" charset="-122"/>
                    <a:sym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zh-CN" altLang="zh-CN"/>
              </a:p>
            </p:txBody>
          </p:sp>
          <p:sp>
            <p:nvSpPr>
              <p:cNvPr id="20" name="Line 6" descr="#wm#_42_07_*Z"/>
              <p:cNvSpPr>
                <a:spLocks noChangeShapeType="1"/>
              </p:cNvSpPr>
              <p:nvPr/>
            </p:nvSpPr>
            <p:spPr bwMode="auto">
              <a:xfrm>
                <a:off x="1" y="1"/>
                <a:ext cx="555" cy="555"/>
              </a:xfrm>
              <a:prstGeom prst="line">
                <a:avLst/>
              </a:prstGeom>
              <a:noFill/>
              <a:ln w="19050" cmpd="sng">
                <a:solidFill>
                  <a:schemeClr val="bg1"/>
                </a:solidFill>
                <a:round/>
              </a:ln>
              <a:effectLst/>
            </p:spPr>
            <p:txBody>
              <a:bodyPr>
                <a:normAutofit fontScale="25000" lnSpcReduction="20000"/>
              </a:bodyPr>
              <a:lstStyle/>
              <a:p>
                <a:endParaRPr lang="zh-CN" altLang="en-US"/>
              </a:p>
            </p:txBody>
          </p:sp>
          <p:sp>
            <p:nvSpPr>
              <p:cNvPr id="21" name="Line 7" descr="#wm#_42_07_*Z"/>
              <p:cNvSpPr>
                <a:spLocks noChangeShapeType="1"/>
              </p:cNvSpPr>
              <p:nvPr/>
            </p:nvSpPr>
            <p:spPr bwMode="auto">
              <a:xfrm flipH="1">
                <a:off x="2" y="1"/>
                <a:ext cx="553" cy="554"/>
              </a:xfrm>
              <a:prstGeom prst="line">
                <a:avLst/>
              </a:prstGeom>
              <a:noFill/>
              <a:ln w="19050" cmpd="sng">
                <a:solidFill>
                  <a:schemeClr val="bg1"/>
                </a:solidFill>
                <a:round/>
              </a:ln>
              <a:effectLst/>
            </p:spPr>
            <p:txBody>
              <a:bodyPr>
                <a:normAutofit fontScale="25000" lnSpcReduction="20000"/>
              </a:bodyPr>
              <a:lstStyle/>
              <a:p>
                <a:endParaRPr lang="zh-CN" altLang="en-US"/>
              </a:p>
            </p:txBody>
          </p:sp>
        </p:grpSp>
        <p:grpSp>
          <p:nvGrpSpPr>
            <p:cNvPr id="22" name="Group 8" descr="#wm#_42_07_*Z"/>
            <p:cNvGrpSpPr/>
            <p:nvPr/>
          </p:nvGrpSpPr>
          <p:grpSpPr bwMode="auto">
            <a:xfrm>
              <a:off x="796925" y="3119438"/>
              <a:ext cx="352425" cy="352425"/>
              <a:chOff x="0" y="0"/>
              <a:chExt cx="555" cy="555"/>
            </a:xfrm>
          </p:grpSpPr>
          <p:sp>
            <p:nvSpPr>
              <p:cNvPr id="23" name="Oval 9" descr="#wm#_42_07_*Z"/>
              <p:cNvSpPr>
                <a:spLocks noChangeArrowheads="1"/>
              </p:cNvSpPr>
              <p:nvPr/>
            </p:nvSpPr>
            <p:spPr bwMode="auto">
              <a:xfrm>
                <a:off x="0" y="0"/>
                <a:ext cx="555" cy="555"/>
              </a:xfrm>
              <a:prstGeom prst="ellipse">
                <a:avLst/>
              </a:prstGeom>
              <a:solidFill>
                <a:srgbClr val="67999A"/>
              </a:solidFill>
              <a:ln>
                <a:noFill/>
              </a:ln>
              <a:effectLst/>
            </p:spPr>
            <p:txBody>
              <a:bodyPr anchor="ctr">
                <a:normAutofit lnSpcReduction="10000"/>
              </a:bodyPr>
              <a:lstStyle>
                <a:lvl1pPr>
                  <a:spcBef>
                    <a:spcPct val="20000"/>
                  </a:spcBef>
                  <a:buChar char="•"/>
                  <a:defRPr>
                    <a:solidFill>
                      <a:schemeClr val="bg2"/>
                    </a:solidFill>
                    <a:latin typeface="Arial" panose="020B0604020202020204" pitchFamily="34" charset="0"/>
                    <a:ea typeface="黑体" panose="02010609060101010101" pitchFamily="49" charset="-122"/>
                    <a:sym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chemeClr val="bg2"/>
                    </a:solidFill>
                    <a:latin typeface="Arial" panose="020B0604020202020204" pitchFamily="34" charset="0"/>
                    <a:ea typeface="黑体" panose="02010609060101010101" pitchFamily="49" charset="-122"/>
                    <a:sym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>
                    <a:solidFill>
                      <a:schemeClr val="bg2"/>
                    </a:solidFill>
                    <a:latin typeface="Arial" panose="020B0604020202020204" pitchFamily="34" charset="0"/>
                    <a:ea typeface="黑体" panose="02010609060101010101" pitchFamily="49" charset="-122"/>
                    <a:sym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>
                    <a:solidFill>
                      <a:schemeClr val="bg2"/>
                    </a:solidFill>
                    <a:latin typeface="Arial" panose="020B0604020202020204" pitchFamily="34" charset="0"/>
                    <a:ea typeface="黑体" panose="02010609060101010101" pitchFamily="49" charset="-122"/>
                    <a:sym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>
                    <a:solidFill>
                      <a:schemeClr val="bg2"/>
                    </a:solidFill>
                    <a:latin typeface="Arial" panose="020B0604020202020204" pitchFamily="34" charset="0"/>
                    <a:ea typeface="黑体" panose="02010609060101010101" pitchFamily="49" charset="-122"/>
                    <a:sym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bg2"/>
                    </a:solidFill>
                    <a:latin typeface="Arial" panose="020B0604020202020204" pitchFamily="34" charset="0"/>
                    <a:ea typeface="黑体" panose="02010609060101010101" pitchFamily="49" charset="-122"/>
                    <a:sym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bg2"/>
                    </a:solidFill>
                    <a:latin typeface="Arial" panose="020B0604020202020204" pitchFamily="34" charset="0"/>
                    <a:ea typeface="黑体" panose="02010609060101010101" pitchFamily="49" charset="-122"/>
                    <a:sym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bg2"/>
                    </a:solidFill>
                    <a:latin typeface="Arial" panose="020B0604020202020204" pitchFamily="34" charset="0"/>
                    <a:ea typeface="黑体" panose="02010609060101010101" pitchFamily="49" charset="-122"/>
                    <a:sym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bg2"/>
                    </a:solidFill>
                    <a:latin typeface="Arial" panose="020B0604020202020204" pitchFamily="34" charset="0"/>
                    <a:ea typeface="黑体" panose="02010609060101010101" pitchFamily="49" charset="-122"/>
                    <a:sym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zh-CN" altLang="zh-CN"/>
              </a:p>
            </p:txBody>
          </p:sp>
          <p:sp>
            <p:nvSpPr>
              <p:cNvPr id="24" name="Line 10" descr="#wm#_42_07_*Z"/>
              <p:cNvSpPr>
                <a:spLocks noChangeShapeType="1"/>
              </p:cNvSpPr>
              <p:nvPr/>
            </p:nvSpPr>
            <p:spPr bwMode="auto">
              <a:xfrm>
                <a:off x="1" y="1"/>
                <a:ext cx="555" cy="555"/>
              </a:xfrm>
              <a:prstGeom prst="line">
                <a:avLst/>
              </a:prstGeom>
              <a:noFill/>
              <a:ln w="19050" cmpd="sng">
                <a:solidFill>
                  <a:schemeClr val="bg1"/>
                </a:solidFill>
                <a:round/>
              </a:ln>
              <a:effectLst/>
            </p:spPr>
            <p:txBody>
              <a:bodyPr>
                <a:normAutofit fontScale="25000" lnSpcReduction="20000"/>
              </a:bodyPr>
              <a:lstStyle/>
              <a:p>
                <a:endParaRPr lang="zh-CN" altLang="en-US"/>
              </a:p>
            </p:txBody>
          </p:sp>
          <p:sp>
            <p:nvSpPr>
              <p:cNvPr id="25" name="Line 11" descr="#wm#_42_07_*Z"/>
              <p:cNvSpPr>
                <a:spLocks noChangeShapeType="1"/>
              </p:cNvSpPr>
              <p:nvPr/>
            </p:nvSpPr>
            <p:spPr bwMode="auto">
              <a:xfrm flipH="1">
                <a:off x="2" y="1"/>
                <a:ext cx="553" cy="554"/>
              </a:xfrm>
              <a:prstGeom prst="line">
                <a:avLst/>
              </a:prstGeom>
              <a:noFill/>
              <a:ln w="19050" cmpd="sng">
                <a:solidFill>
                  <a:schemeClr val="bg1"/>
                </a:solidFill>
                <a:round/>
              </a:ln>
              <a:effectLst/>
            </p:spPr>
            <p:txBody>
              <a:bodyPr>
                <a:normAutofit fontScale="25000" lnSpcReduction="20000"/>
              </a:bodyPr>
              <a:lstStyle/>
              <a:p>
                <a:endParaRPr lang="zh-CN" altLang="en-US"/>
              </a:p>
            </p:txBody>
          </p:sp>
        </p:grpSp>
        <p:sp>
          <p:nvSpPr>
            <p:cNvPr id="26" name="Line 12" descr="#wm#_42_07_*Z"/>
            <p:cNvSpPr>
              <a:spLocks noChangeShapeType="1"/>
            </p:cNvSpPr>
            <p:nvPr/>
          </p:nvSpPr>
          <p:spPr bwMode="auto">
            <a:xfrm>
              <a:off x="1266825" y="3275013"/>
              <a:ext cx="1936750" cy="1587"/>
            </a:xfrm>
            <a:prstGeom prst="line">
              <a:avLst/>
            </a:prstGeom>
            <a:noFill/>
            <a:ln w="19050" cap="rnd" cmpd="sng">
              <a:solidFill>
                <a:srgbClr val="4C0342"/>
              </a:solidFill>
              <a:prstDash val="sysDot"/>
              <a:round/>
            </a:ln>
            <a:effectLst/>
          </p:spPr>
          <p:txBody>
            <a:bodyPr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7" name="Line 13" descr="#wm#_42_07_*Z"/>
            <p:cNvSpPr>
              <a:spLocks noChangeShapeType="1"/>
            </p:cNvSpPr>
            <p:nvPr/>
          </p:nvSpPr>
          <p:spPr bwMode="auto">
            <a:xfrm>
              <a:off x="5845175" y="3276600"/>
              <a:ext cx="1938338" cy="0"/>
            </a:xfrm>
            <a:prstGeom prst="line">
              <a:avLst/>
            </a:prstGeom>
            <a:noFill/>
            <a:ln w="19050" cap="rnd" cmpd="sng">
              <a:solidFill>
                <a:srgbClr val="4C0342"/>
              </a:solidFill>
              <a:prstDash val="sysDot"/>
              <a:round/>
            </a:ln>
            <a:effectLst/>
          </p:spPr>
          <p:txBody>
            <a:bodyPr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8" name="AutoShape 14" descr="#wm#_42_07_110_11001_e_1_2#clear#"/>
            <p:cNvSpPr>
              <a:spLocks noChangeArrowheads="1"/>
            </p:cNvSpPr>
            <p:nvPr/>
          </p:nvSpPr>
          <p:spPr bwMode="auto">
            <a:xfrm>
              <a:off x="3978275" y="2381250"/>
              <a:ext cx="1187450" cy="1185863"/>
            </a:xfrm>
            <a:prstGeom prst="diamond">
              <a:avLst/>
            </a:prstGeom>
            <a:solidFill>
              <a:srgbClr val="67999A"/>
            </a:solidFill>
            <a:ln>
              <a:noFill/>
            </a:ln>
            <a:effectLst/>
          </p:spPr>
          <p:txBody>
            <a:bodyPr anchor="ctr">
              <a:normAutofit/>
            </a:bodyPr>
            <a:lstStyle>
              <a:lvl1pPr>
                <a:spcBef>
                  <a:spcPct val="20000"/>
                </a:spcBef>
                <a:buChar char="•"/>
                <a:defRPr>
                  <a:solidFill>
                    <a:schemeClr val="bg2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bg2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>
                  <a:solidFill>
                    <a:schemeClr val="bg2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bg2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bg2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bg2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bg2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bg2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bg2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CN" altLang="en-US" sz="2800" dirty="0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392905" y="1130968"/>
            <a:ext cx="5454316" cy="896605"/>
          </a:xfrm>
          <a:solidFill>
            <a:schemeClr val="accent1"/>
          </a:solidFill>
        </p:spPr>
        <p:txBody>
          <a:bodyPr>
            <a:norm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zh-CN" altLang="en-US" dirty="0" smtClean="0"/>
              <a:t>编辑标题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2513513"/>
            <a:ext cx="4912895" cy="3663450"/>
          </a:xfrm>
        </p:spPr>
        <p:txBody>
          <a:bodyPr>
            <a:normAutofit/>
          </a:bodyPr>
          <a:lstStyle>
            <a:lvl1pPr marL="342900" indent="-342900"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</a:defRPr>
            </a:lvl1pPr>
            <a:lvl2pPr marL="800100" indent="-342900"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</a:defRPr>
            </a:lvl2pPr>
            <a:lvl3pPr marL="1200150" indent="-285750"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</a:defRPr>
            </a:lvl3pPr>
            <a:lvl4pPr marL="1657350" indent="-285750"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</a:defRPr>
            </a:lvl4pPr>
            <a:lvl5pPr marL="2114550" indent="-285750"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90221" y="2513513"/>
            <a:ext cx="4914000" cy="3663450"/>
          </a:xfrm>
        </p:spPr>
        <p:txBody>
          <a:bodyPr>
            <a:normAutofit/>
          </a:bodyPr>
          <a:lstStyle>
            <a:lvl1pPr marL="342900" indent="-342900"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</a:defRPr>
            </a:lvl1pPr>
            <a:lvl2pPr marL="800100" indent="-342900"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</a:defRPr>
            </a:lvl2pPr>
            <a:lvl3pPr marL="1200150" indent="-285750"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</a:defRPr>
            </a:lvl3pPr>
            <a:lvl4pPr marL="1657350" indent="-285750"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</a:defRPr>
            </a:lvl4pPr>
            <a:lvl5pPr marL="2114550" indent="-285750"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>
            <a:normAutofit/>
          </a:bodyPr>
          <a:lstStyle/>
          <a:p>
            <a:fld id="{8368887E-6E56-408B-A87B-0272852D5406}" type="datetimeFigureOut">
              <a:rPr lang="zh-CN" altLang="en-US" smtClean="0"/>
              <a:t>2018/3/29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405A2943-E4E8-4917-BC78-559B0317082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149351"/>
          </a:xfrm>
        </p:spPr>
        <p:txBody>
          <a:bodyPr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4983496" cy="823912"/>
          </a:xfrm>
        </p:spPr>
        <p:txBody>
          <a:bodyPr anchor="b">
            <a:normAutofit/>
          </a:bodyPr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4983496" cy="3684588"/>
          </a:xfrm>
        </p:spPr>
        <p:txBody>
          <a:bodyPr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1400" y="1681163"/>
            <a:ext cx="4982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1400" y="2505075"/>
            <a:ext cx="4982400" cy="3684588"/>
          </a:xfrm>
        </p:spPr>
        <p:txBody>
          <a:bodyPr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>
            <a:normAutofit/>
          </a:bodyPr>
          <a:lstStyle/>
          <a:p>
            <a:fld id="{8368887E-6E56-408B-A87B-0272852D5406}" type="datetimeFigureOut">
              <a:rPr lang="zh-CN" altLang="en-US" smtClean="0"/>
              <a:t>2018/3/29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405A2943-E4E8-4917-BC78-559B0317082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/>
        </p:nvGrpSpPr>
        <p:grpSpPr>
          <a:xfrm>
            <a:off x="3344069" y="654050"/>
            <a:ext cx="5503862" cy="5503862"/>
            <a:chOff x="2413000" y="1270000"/>
            <a:chExt cx="4318000" cy="4318000"/>
          </a:xfrm>
        </p:grpSpPr>
        <p:grpSp>
          <p:nvGrpSpPr>
            <p:cNvPr id="6" name="Group 2" descr="#wm#_42_1_*Z"/>
            <p:cNvGrpSpPr/>
            <p:nvPr/>
          </p:nvGrpSpPr>
          <p:grpSpPr bwMode="auto">
            <a:xfrm>
              <a:off x="2413000" y="1270000"/>
              <a:ext cx="4318000" cy="4318000"/>
              <a:chOff x="0" y="0"/>
              <a:chExt cx="6800" cy="6800"/>
            </a:xfrm>
          </p:grpSpPr>
          <p:sp>
            <p:nvSpPr>
              <p:cNvPr id="7" name="Oval 3"/>
              <p:cNvSpPr>
                <a:spLocks noChangeArrowheads="1"/>
              </p:cNvSpPr>
              <p:nvPr/>
            </p:nvSpPr>
            <p:spPr bwMode="auto">
              <a:xfrm>
                <a:off x="0" y="0"/>
                <a:ext cx="6800" cy="6800"/>
              </a:xfrm>
              <a:prstGeom prst="ellipse">
                <a:avLst/>
              </a:prstGeom>
              <a:solidFill>
                <a:srgbClr val="67999A"/>
              </a:solidFill>
              <a:ln>
                <a:noFill/>
              </a:ln>
              <a:effectLst/>
            </p:spPr>
            <p:txBody>
              <a:bodyPr wrap="square" anchor="ctr">
                <a:normAutofit/>
              </a:bodyPr>
              <a:lstStyle>
                <a:lvl1pPr algn="ctr">
                  <a:spcBef>
                    <a:spcPct val="20000"/>
                  </a:spcBef>
                  <a:defRPr>
                    <a:solidFill>
                      <a:schemeClr val="bg1"/>
                    </a:solidFill>
                    <a:latin typeface="Arial" panose="020B0604020202020204" pitchFamily="34" charset="0"/>
                    <a:ea typeface="黑体" panose="02010609060101010101" pitchFamily="49" charset="-122"/>
                    <a:sym typeface="Arial" panose="020B0604020202020204" pitchFamily="34" charset="0"/>
                  </a:defRPr>
                </a:lvl1pPr>
                <a:lvl2pPr algn="ctr"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  <a:sym typeface="Arial" panose="020B0604020202020204" pitchFamily="34" charset="0"/>
                  </a:defRPr>
                </a:lvl2pPr>
                <a:lvl3pPr algn="ctr">
                  <a:spcBef>
                    <a:spcPct val="20000"/>
                  </a:spcBef>
                  <a:defRPr>
                    <a:solidFill>
                      <a:schemeClr val="bg2"/>
                    </a:solidFill>
                    <a:latin typeface="Arial" panose="020B0604020202020204" pitchFamily="34" charset="0"/>
                    <a:ea typeface="黑体" panose="02010609060101010101" pitchFamily="49" charset="-122"/>
                    <a:sym typeface="Arial" panose="020B0604020202020204" pitchFamily="34" charset="0"/>
                  </a:defRPr>
                </a:lvl3pPr>
                <a:lvl4pPr algn="ctr">
                  <a:spcBef>
                    <a:spcPct val="20000"/>
                  </a:spcBef>
                  <a:defRPr>
                    <a:solidFill>
                      <a:schemeClr val="bg2"/>
                    </a:solidFill>
                    <a:latin typeface="Arial" panose="020B0604020202020204" pitchFamily="34" charset="0"/>
                    <a:ea typeface="黑体" panose="02010609060101010101" pitchFamily="49" charset="-122"/>
                    <a:sym typeface="Arial" panose="020B0604020202020204" pitchFamily="34" charset="0"/>
                  </a:defRPr>
                </a:lvl4pPr>
                <a:lvl5pPr algn="ctr">
                  <a:spcBef>
                    <a:spcPct val="20000"/>
                  </a:spcBef>
                  <a:defRPr>
                    <a:solidFill>
                      <a:schemeClr val="bg2"/>
                    </a:solidFill>
                    <a:latin typeface="Arial" panose="020B0604020202020204" pitchFamily="34" charset="0"/>
                    <a:ea typeface="黑体" panose="02010609060101010101" pitchFamily="49" charset="-122"/>
                    <a:sym typeface="Arial" panose="020B0604020202020204" pitchFamily="34" charset="0"/>
                  </a:defRPr>
                </a:lvl5pPr>
                <a:lvl6pPr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>
                    <a:solidFill>
                      <a:schemeClr val="bg2"/>
                    </a:solidFill>
                    <a:latin typeface="Arial" panose="020B0604020202020204" pitchFamily="34" charset="0"/>
                    <a:ea typeface="黑体" panose="02010609060101010101" pitchFamily="49" charset="-122"/>
                    <a:sym typeface="Arial" panose="020B0604020202020204" pitchFamily="34" charset="0"/>
                  </a:defRPr>
                </a:lvl6pPr>
                <a:lvl7pPr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>
                    <a:solidFill>
                      <a:schemeClr val="bg2"/>
                    </a:solidFill>
                    <a:latin typeface="Arial" panose="020B0604020202020204" pitchFamily="34" charset="0"/>
                    <a:ea typeface="黑体" panose="02010609060101010101" pitchFamily="49" charset="-122"/>
                    <a:sym typeface="Arial" panose="020B0604020202020204" pitchFamily="34" charset="0"/>
                  </a:defRPr>
                </a:lvl7pPr>
                <a:lvl8pPr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>
                    <a:solidFill>
                      <a:schemeClr val="bg2"/>
                    </a:solidFill>
                    <a:latin typeface="Arial" panose="020B0604020202020204" pitchFamily="34" charset="0"/>
                    <a:ea typeface="黑体" panose="02010609060101010101" pitchFamily="49" charset="-122"/>
                    <a:sym typeface="Arial" panose="020B0604020202020204" pitchFamily="34" charset="0"/>
                  </a:defRPr>
                </a:lvl8pPr>
                <a:lvl9pPr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>
                    <a:solidFill>
                      <a:schemeClr val="bg2"/>
                    </a:solidFill>
                    <a:latin typeface="Arial" panose="020B0604020202020204" pitchFamily="34" charset="0"/>
                    <a:ea typeface="黑体" panose="02010609060101010101" pitchFamily="49" charset="-122"/>
                    <a:sym typeface="Arial" panose="020B0604020202020204" pitchFamily="34" charset="0"/>
                  </a:defRPr>
                </a:lvl9pPr>
              </a:lstStyle>
              <a:p>
                <a:pPr marL="3175" indent="-3175" algn="l">
                  <a:buFontTx/>
                  <a:buChar char="•"/>
                </a:pPr>
                <a:endParaRPr lang="zh-CN" altLang="zh-CN">
                  <a:solidFill>
                    <a:schemeClr val="bg2"/>
                  </a:solidFill>
                </a:endParaRPr>
              </a:p>
            </p:txBody>
          </p:sp>
          <p:sp>
            <p:nvSpPr>
              <p:cNvPr id="8" name="Oval 4"/>
              <p:cNvSpPr>
                <a:spLocks noChangeArrowheads="1"/>
              </p:cNvSpPr>
              <p:nvPr/>
            </p:nvSpPr>
            <p:spPr bwMode="auto">
              <a:xfrm>
                <a:off x="5070" y="5830"/>
                <a:ext cx="970" cy="970"/>
              </a:xfrm>
              <a:prstGeom prst="ellipse">
                <a:avLst/>
              </a:prstGeom>
              <a:solidFill>
                <a:srgbClr val="4C0342"/>
              </a:solidFill>
              <a:ln>
                <a:noFill/>
              </a:ln>
              <a:effectLst/>
            </p:spPr>
            <p:txBody>
              <a:bodyPr wrap="square" anchor="ctr">
                <a:normAutofit/>
              </a:bodyPr>
              <a:lstStyle>
                <a:lvl1pPr algn="ctr">
                  <a:spcBef>
                    <a:spcPct val="20000"/>
                  </a:spcBef>
                  <a:defRPr>
                    <a:solidFill>
                      <a:schemeClr val="bg1"/>
                    </a:solidFill>
                    <a:latin typeface="Arial" panose="020B0604020202020204" pitchFamily="34" charset="0"/>
                    <a:ea typeface="黑体" panose="02010609060101010101" pitchFamily="49" charset="-122"/>
                    <a:sym typeface="Arial" panose="020B0604020202020204" pitchFamily="34" charset="0"/>
                  </a:defRPr>
                </a:lvl1pPr>
                <a:lvl2pPr algn="ctr"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  <a:sym typeface="Arial" panose="020B0604020202020204" pitchFamily="34" charset="0"/>
                  </a:defRPr>
                </a:lvl2pPr>
                <a:lvl3pPr algn="ctr">
                  <a:spcBef>
                    <a:spcPct val="20000"/>
                  </a:spcBef>
                  <a:defRPr>
                    <a:solidFill>
                      <a:schemeClr val="bg2"/>
                    </a:solidFill>
                    <a:latin typeface="Arial" panose="020B0604020202020204" pitchFamily="34" charset="0"/>
                    <a:ea typeface="黑体" panose="02010609060101010101" pitchFamily="49" charset="-122"/>
                    <a:sym typeface="Arial" panose="020B0604020202020204" pitchFamily="34" charset="0"/>
                  </a:defRPr>
                </a:lvl3pPr>
                <a:lvl4pPr algn="ctr">
                  <a:spcBef>
                    <a:spcPct val="20000"/>
                  </a:spcBef>
                  <a:defRPr>
                    <a:solidFill>
                      <a:schemeClr val="bg2"/>
                    </a:solidFill>
                    <a:latin typeface="Arial" panose="020B0604020202020204" pitchFamily="34" charset="0"/>
                    <a:ea typeface="黑体" panose="02010609060101010101" pitchFamily="49" charset="-122"/>
                    <a:sym typeface="Arial" panose="020B0604020202020204" pitchFamily="34" charset="0"/>
                  </a:defRPr>
                </a:lvl4pPr>
                <a:lvl5pPr algn="ctr">
                  <a:spcBef>
                    <a:spcPct val="20000"/>
                  </a:spcBef>
                  <a:defRPr>
                    <a:solidFill>
                      <a:schemeClr val="bg2"/>
                    </a:solidFill>
                    <a:latin typeface="Arial" panose="020B0604020202020204" pitchFamily="34" charset="0"/>
                    <a:ea typeface="黑体" panose="02010609060101010101" pitchFamily="49" charset="-122"/>
                    <a:sym typeface="Arial" panose="020B0604020202020204" pitchFamily="34" charset="0"/>
                  </a:defRPr>
                </a:lvl5pPr>
                <a:lvl6pPr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>
                    <a:solidFill>
                      <a:schemeClr val="bg2"/>
                    </a:solidFill>
                    <a:latin typeface="Arial" panose="020B0604020202020204" pitchFamily="34" charset="0"/>
                    <a:ea typeface="黑体" panose="02010609060101010101" pitchFamily="49" charset="-122"/>
                    <a:sym typeface="Arial" panose="020B0604020202020204" pitchFamily="34" charset="0"/>
                  </a:defRPr>
                </a:lvl6pPr>
                <a:lvl7pPr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>
                    <a:solidFill>
                      <a:schemeClr val="bg2"/>
                    </a:solidFill>
                    <a:latin typeface="Arial" panose="020B0604020202020204" pitchFamily="34" charset="0"/>
                    <a:ea typeface="黑体" panose="02010609060101010101" pitchFamily="49" charset="-122"/>
                    <a:sym typeface="Arial" panose="020B0604020202020204" pitchFamily="34" charset="0"/>
                  </a:defRPr>
                </a:lvl7pPr>
                <a:lvl8pPr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>
                    <a:solidFill>
                      <a:schemeClr val="bg2"/>
                    </a:solidFill>
                    <a:latin typeface="Arial" panose="020B0604020202020204" pitchFamily="34" charset="0"/>
                    <a:ea typeface="黑体" panose="02010609060101010101" pitchFamily="49" charset="-122"/>
                    <a:sym typeface="Arial" panose="020B0604020202020204" pitchFamily="34" charset="0"/>
                  </a:defRPr>
                </a:lvl8pPr>
                <a:lvl9pPr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>
                    <a:solidFill>
                      <a:schemeClr val="bg2"/>
                    </a:solidFill>
                    <a:latin typeface="Arial" panose="020B0604020202020204" pitchFamily="34" charset="0"/>
                    <a:ea typeface="黑体" panose="02010609060101010101" pitchFamily="49" charset="-122"/>
                    <a:sym typeface="Arial" panose="020B0604020202020204" pitchFamily="34" charset="0"/>
                  </a:defRPr>
                </a:lvl9pPr>
              </a:lstStyle>
              <a:p>
                <a:pPr marL="3175" indent="-3175" algn="l">
                  <a:buFontTx/>
                  <a:buChar char="•"/>
                </a:pPr>
                <a:endParaRPr lang="zh-CN" altLang="zh-CN">
                  <a:solidFill>
                    <a:schemeClr val="bg2"/>
                  </a:solidFill>
                </a:endParaRPr>
              </a:p>
            </p:txBody>
          </p:sp>
          <p:sp>
            <p:nvSpPr>
              <p:cNvPr id="9" name="Oval 5"/>
              <p:cNvSpPr>
                <a:spLocks noChangeArrowheads="1"/>
              </p:cNvSpPr>
              <p:nvPr/>
            </p:nvSpPr>
            <p:spPr bwMode="auto">
              <a:xfrm>
                <a:off x="513" y="430"/>
                <a:ext cx="332" cy="333"/>
              </a:xfrm>
              <a:prstGeom prst="ellipse">
                <a:avLst/>
              </a:prstGeom>
              <a:solidFill>
                <a:srgbClr val="4C0342"/>
              </a:solidFill>
              <a:ln>
                <a:noFill/>
              </a:ln>
              <a:effectLst/>
            </p:spPr>
            <p:txBody>
              <a:bodyPr wrap="square" anchor="ctr">
                <a:normAutofit fontScale="40000" lnSpcReduction="20000"/>
              </a:bodyPr>
              <a:lstStyle>
                <a:lvl1pPr algn="ctr">
                  <a:spcBef>
                    <a:spcPct val="20000"/>
                  </a:spcBef>
                  <a:defRPr>
                    <a:solidFill>
                      <a:schemeClr val="bg1"/>
                    </a:solidFill>
                    <a:latin typeface="Arial" panose="020B0604020202020204" pitchFamily="34" charset="0"/>
                    <a:ea typeface="黑体" panose="02010609060101010101" pitchFamily="49" charset="-122"/>
                    <a:sym typeface="Arial" panose="020B0604020202020204" pitchFamily="34" charset="0"/>
                  </a:defRPr>
                </a:lvl1pPr>
                <a:lvl2pPr algn="ctr"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  <a:sym typeface="Arial" panose="020B0604020202020204" pitchFamily="34" charset="0"/>
                  </a:defRPr>
                </a:lvl2pPr>
                <a:lvl3pPr algn="ctr">
                  <a:spcBef>
                    <a:spcPct val="20000"/>
                  </a:spcBef>
                  <a:defRPr>
                    <a:solidFill>
                      <a:schemeClr val="bg2"/>
                    </a:solidFill>
                    <a:latin typeface="Arial" panose="020B0604020202020204" pitchFamily="34" charset="0"/>
                    <a:ea typeface="黑体" panose="02010609060101010101" pitchFamily="49" charset="-122"/>
                    <a:sym typeface="Arial" panose="020B0604020202020204" pitchFamily="34" charset="0"/>
                  </a:defRPr>
                </a:lvl3pPr>
                <a:lvl4pPr algn="ctr">
                  <a:spcBef>
                    <a:spcPct val="20000"/>
                  </a:spcBef>
                  <a:defRPr>
                    <a:solidFill>
                      <a:schemeClr val="bg2"/>
                    </a:solidFill>
                    <a:latin typeface="Arial" panose="020B0604020202020204" pitchFamily="34" charset="0"/>
                    <a:ea typeface="黑体" panose="02010609060101010101" pitchFamily="49" charset="-122"/>
                    <a:sym typeface="Arial" panose="020B0604020202020204" pitchFamily="34" charset="0"/>
                  </a:defRPr>
                </a:lvl4pPr>
                <a:lvl5pPr algn="ctr">
                  <a:spcBef>
                    <a:spcPct val="20000"/>
                  </a:spcBef>
                  <a:defRPr>
                    <a:solidFill>
                      <a:schemeClr val="bg2"/>
                    </a:solidFill>
                    <a:latin typeface="Arial" panose="020B0604020202020204" pitchFamily="34" charset="0"/>
                    <a:ea typeface="黑体" panose="02010609060101010101" pitchFamily="49" charset="-122"/>
                    <a:sym typeface="Arial" panose="020B0604020202020204" pitchFamily="34" charset="0"/>
                  </a:defRPr>
                </a:lvl5pPr>
                <a:lvl6pPr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>
                    <a:solidFill>
                      <a:schemeClr val="bg2"/>
                    </a:solidFill>
                    <a:latin typeface="Arial" panose="020B0604020202020204" pitchFamily="34" charset="0"/>
                    <a:ea typeface="黑体" panose="02010609060101010101" pitchFamily="49" charset="-122"/>
                    <a:sym typeface="Arial" panose="020B0604020202020204" pitchFamily="34" charset="0"/>
                  </a:defRPr>
                </a:lvl6pPr>
                <a:lvl7pPr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>
                    <a:solidFill>
                      <a:schemeClr val="bg2"/>
                    </a:solidFill>
                    <a:latin typeface="Arial" panose="020B0604020202020204" pitchFamily="34" charset="0"/>
                    <a:ea typeface="黑体" panose="02010609060101010101" pitchFamily="49" charset="-122"/>
                    <a:sym typeface="Arial" panose="020B0604020202020204" pitchFamily="34" charset="0"/>
                  </a:defRPr>
                </a:lvl7pPr>
                <a:lvl8pPr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>
                    <a:solidFill>
                      <a:schemeClr val="bg2"/>
                    </a:solidFill>
                    <a:latin typeface="Arial" panose="020B0604020202020204" pitchFamily="34" charset="0"/>
                    <a:ea typeface="黑体" panose="02010609060101010101" pitchFamily="49" charset="-122"/>
                    <a:sym typeface="Arial" panose="020B0604020202020204" pitchFamily="34" charset="0"/>
                  </a:defRPr>
                </a:lvl8pPr>
                <a:lvl9pPr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>
                    <a:solidFill>
                      <a:schemeClr val="bg2"/>
                    </a:solidFill>
                    <a:latin typeface="Arial" panose="020B0604020202020204" pitchFamily="34" charset="0"/>
                    <a:ea typeface="黑体" panose="02010609060101010101" pitchFamily="49" charset="-122"/>
                    <a:sym typeface="Arial" panose="020B0604020202020204" pitchFamily="34" charset="0"/>
                  </a:defRPr>
                </a:lvl9pPr>
              </a:lstStyle>
              <a:p>
                <a:pPr marL="3175" indent="-3175" algn="l">
                  <a:buFontTx/>
                  <a:buChar char="•"/>
                </a:pPr>
                <a:endParaRPr lang="zh-CN" altLang="zh-CN">
                  <a:solidFill>
                    <a:schemeClr val="bg2"/>
                  </a:solidFill>
                </a:endParaRPr>
              </a:p>
            </p:txBody>
          </p:sp>
        </p:grpSp>
        <p:sp>
          <p:nvSpPr>
            <p:cNvPr id="10" name="AutoShape 7" descr="#wm#_42_32_400_11000_a_1_6#clear#"/>
            <p:cNvSpPr>
              <a:spLocks noChangeArrowheads="1"/>
            </p:cNvSpPr>
            <p:nvPr/>
          </p:nvSpPr>
          <p:spPr bwMode="auto">
            <a:xfrm>
              <a:off x="3243263" y="2841625"/>
              <a:ext cx="2657475" cy="701675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>
              <a:noFill/>
            </a:ln>
            <a:effectLst/>
          </p:spPr>
          <p:txBody>
            <a:bodyPr wrap="square" lIns="90170" tIns="46990" rIns="90170" bIns="46990" anchor="ctr">
              <a:normAutofit/>
            </a:bodyPr>
            <a:lstStyle>
              <a:lvl1pPr>
                <a:spcBef>
                  <a:spcPct val="20000"/>
                </a:spcBef>
                <a:buChar char="•"/>
                <a:defRPr>
                  <a:solidFill>
                    <a:schemeClr val="bg2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bg2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>
                  <a:solidFill>
                    <a:schemeClr val="bg2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bg2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bg2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bg2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bg2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bg2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bg2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CN" altLang="zh-CN" sz="3600" b="1" dirty="0">
                <a:solidFill>
                  <a:srgbClr val="67999A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402349" y="2657295"/>
            <a:ext cx="3387303" cy="894378"/>
          </a:xfrm>
        </p:spPr>
        <p:txBody>
          <a:bodyPr wrap="square" anchor="ctr" anchorCtr="0">
            <a:normAutofit/>
          </a:bodyPr>
          <a:lstStyle>
            <a:lvl1pPr algn="ctr"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zh-CN" altLang="en-US" dirty="0" smtClean="0"/>
              <a:t>编辑标题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 wrap="square">
            <a:normAutofit/>
          </a:bodyPr>
          <a:lstStyle/>
          <a:p>
            <a:fld id="{8368887E-6E56-408B-A87B-0272852D5406}" type="datetimeFigureOut">
              <a:rPr lang="zh-CN" altLang="en-US" smtClean="0"/>
              <a:t>2018/3/29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 wrap="square">
            <a:normAutofit/>
          </a:bodyPr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 wrap="square">
            <a:normAutofit/>
          </a:bodyPr>
          <a:lstStyle/>
          <a:p>
            <a:fld id="{405A2943-E4E8-4917-BC78-559B0317082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8887E-6E56-408B-A87B-0272852D5406}" type="datetimeFigureOut">
              <a:rPr lang="zh-CN" altLang="en-US" smtClean="0"/>
              <a:t>2018/3/29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A2943-E4E8-4917-BC78-559B0317082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24863" y="660566"/>
            <a:ext cx="5342021" cy="1096043"/>
          </a:xfrm>
          <a:solidFill>
            <a:schemeClr val="accent1"/>
          </a:solidFill>
        </p:spPr>
        <p:txBody>
          <a:bodyPr anchor="ctr" anchorCtr="0">
            <a:normAutofit/>
          </a:bodyPr>
          <a:lstStyle>
            <a:lvl1pPr algn="ctr">
              <a:defRPr sz="3200">
                <a:solidFill>
                  <a:schemeClr val="bg1"/>
                </a:solidFill>
              </a:defRPr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-20053" y="0"/>
            <a:ext cx="6172200" cy="6858000"/>
          </a:xfrm>
        </p:spPr>
        <p:txBody>
          <a:bodyPr anchor="t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 smtClean="0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24863" y="2150685"/>
            <a:ext cx="5342021" cy="406914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>
            <a:normAutofit/>
          </a:bodyPr>
          <a:lstStyle/>
          <a:p>
            <a:fld id="{8368887E-6E56-408B-A87B-0272852D5406}" type="datetimeFigureOut">
              <a:rPr lang="zh-CN" altLang="en-US" smtClean="0"/>
              <a:t>2018/3/29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405A2943-E4E8-4917-BC78-559B0317082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57725"/>
            <a:ext cx="2628900" cy="5519237"/>
          </a:xfrm>
        </p:spPr>
        <p:txBody>
          <a:bodyPr vert="eaVert">
            <a:normAutofit/>
          </a:bodyPr>
          <a:lstStyle>
            <a:lvl1pPr>
              <a:defRPr sz="3200"/>
            </a:lvl1pPr>
          </a:lstStyle>
          <a:p>
            <a:r>
              <a:rPr lang="zh-CN" altLang="en-US" dirty="0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657725"/>
            <a:ext cx="7734300" cy="5519237"/>
          </a:xfrm>
        </p:spPr>
        <p:txBody>
          <a:bodyPr vert="eaVert"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2400"/>
            </a:lvl1pPr>
            <a:lvl2pPr marL="742950" indent="-285750">
              <a:buFont typeface="Arial" panose="020B0604020202020204" pitchFamily="34" charset="0"/>
              <a:buChar char="•"/>
              <a:defRPr sz="2000"/>
            </a:lvl2pPr>
            <a:lvl3pPr marL="1200150" indent="-285750">
              <a:buFont typeface="Arial" panose="020B0604020202020204" pitchFamily="34" charset="0"/>
              <a:buChar char="•"/>
              <a:defRPr sz="1800"/>
            </a:lvl3pPr>
            <a:lvl4pPr marL="1657350" indent="-285750">
              <a:buFont typeface="Arial" panose="020B0604020202020204" pitchFamily="34" charset="0"/>
              <a:buChar char="•"/>
              <a:defRPr sz="1800"/>
            </a:lvl4pPr>
            <a:lvl5pPr marL="2114550" indent="-285750">
              <a:buFont typeface="Arial" panose="020B0604020202020204" pitchFamily="34" charset="0"/>
              <a:buChar char="•"/>
              <a:defRPr sz="1800"/>
            </a:lvl5pPr>
          </a:lstStyle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>
            <a:normAutofit/>
          </a:bodyPr>
          <a:lstStyle/>
          <a:p>
            <a:fld id="{8368887E-6E56-408B-A87B-0272852D5406}" type="datetimeFigureOut">
              <a:rPr lang="zh-CN" altLang="en-US" smtClean="0"/>
              <a:t>2018/3/29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405A2943-E4E8-4917-BC78-559B0317082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ags" Target="../tags/tag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" y="6572251"/>
            <a:ext cx="12189884" cy="284163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7" name="Picture 6" descr="afasfas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589"/>
            <a:ext cx="12189884" cy="484187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2" name="Title Placeholder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838200" y="665163"/>
            <a:ext cx="10515600" cy="10255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68887E-6E56-408B-A87B-0272852D5406}" type="datetimeFigureOut">
              <a:rPr lang="zh-CN" altLang="en-US" smtClean="0"/>
              <a:t>2018/3/29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5A2943-E4E8-4917-BC78-559B0317082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KSO_TEMPLATE" hidden="1"/>
          <p:cNvSpPr/>
          <p:nvPr>
            <p:custDataLst>
              <p:tags r:id="rId14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4C034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Relationship Id="rId9" Type="http://schemas.openxmlformats.org/officeDocument/2006/relationships/image" Target="../media/image6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7" Type="http://schemas.openxmlformats.org/officeDocument/2006/relationships/image" Target="../media/image83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2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2.png"/><Relationship Id="rId4" Type="http://schemas.openxmlformats.org/officeDocument/2006/relationships/image" Target="../media/image8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5.png"/><Relationship Id="rId4" Type="http://schemas.openxmlformats.org/officeDocument/2006/relationships/image" Target="../media/image94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8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2.png"/><Relationship Id="rId4" Type="http://schemas.openxmlformats.org/officeDocument/2006/relationships/image" Target="../media/image111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4" Type="http://schemas.openxmlformats.org/officeDocument/2006/relationships/image" Target="../media/image129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5" Type="http://schemas.openxmlformats.org/officeDocument/2006/relationships/image" Target="../media/image132.png"/><Relationship Id="rId4" Type="http://schemas.openxmlformats.org/officeDocument/2006/relationships/image" Target="../media/image131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3227070" y="1344930"/>
            <a:ext cx="578675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b="1" dirty="0" smtClean="0">
                <a:solidFill>
                  <a:schemeClr val="accent5">
                    <a:lumMod val="25000"/>
                  </a:schemeClr>
                </a:solidFill>
                <a:latin typeface="+mj-ea"/>
                <a:ea typeface="+mj-ea"/>
              </a:rPr>
              <a:t>第十六课  约会</a:t>
            </a:r>
            <a:endParaRPr lang="zh-CN" altLang="en-US" sz="4800" b="1" dirty="0">
              <a:solidFill>
                <a:schemeClr val="accent5">
                  <a:lumMod val="2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5" name="文本框 1"/>
          <p:cNvSpPr txBox="1"/>
          <p:nvPr/>
        </p:nvSpPr>
        <p:spPr>
          <a:xfrm>
            <a:off x="6877685" y="3841115"/>
            <a:ext cx="32753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solidFill>
                  <a:schemeClr val="accent5">
                    <a:lumMod val="25000"/>
                  </a:schemeClr>
                </a:solidFill>
                <a:latin typeface="+mj-ea"/>
                <a:ea typeface="+mj-ea"/>
              </a:rPr>
              <a:t>—— </a:t>
            </a:r>
            <a:r>
              <a:rPr lang="zh-CN" altLang="en-US" sz="3600" b="1" dirty="0">
                <a:solidFill>
                  <a:schemeClr val="accent5">
                    <a:lumMod val="25000"/>
                  </a:schemeClr>
                </a:solidFill>
                <a:latin typeface="+mj-ea"/>
                <a:ea typeface="+mj-ea"/>
              </a:rPr>
              <a:t>操练课</a:t>
            </a:r>
            <a:r>
              <a:rPr lang="en-US" altLang="zh-CN" sz="3600" b="1" dirty="0">
                <a:solidFill>
                  <a:schemeClr val="accent5">
                    <a:lumMod val="25000"/>
                  </a:schemeClr>
                </a:solidFill>
                <a:latin typeface="+mj-ea"/>
                <a:ea typeface="+mj-ea"/>
              </a:rPr>
              <a:t> </a:t>
            </a:r>
            <a:endParaRPr lang="zh-CN" altLang="en-US" sz="3600" b="1" dirty="0">
              <a:solidFill>
                <a:schemeClr val="accent5">
                  <a:lumMod val="2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6" name="文本框 7"/>
          <p:cNvSpPr txBox="1"/>
          <p:nvPr/>
        </p:nvSpPr>
        <p:spPr>
          <a:xfrm>
            <a:off x="7832725" y="3319145"/>
            <a:ext cx="232029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rPr>
              <a:t> </a:t>
            </a:r>
            <a:r>
              <a:rPr lang="en-US" altLang="zh-CN" sz="2800" b="1" dirty="0" err="1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rPr>
              <a:t>Cāoliàn</a:t>
            </a:r>
            <a:r>
              <a:rPr lang="en-US" altLang="zh-CN" sz="2800" b="1" dirty="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rPr>
              <a:t> </a:t>
            </a:r>
            <a:r>
              <a:rPr lang="en-US" altLang="zh-CN" sz="2800" b="1" dirty="0" err="1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rPr>
              <a:t>kè</a:t>
            </a:r>
            <a:r>
              <a:rPr lang="en-US" altLang="zh-CN" sz="2800" b="1" dirty="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rPr>
              <a:t>          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7888432" y="4424680"/>
            <a:ext cx="218884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i="1">
                <a:latin typeface="Calibri" panose="020F0502020204030204" charset="0"/>
                <a:ea typeface="MS Mincho" panose="02020609040205080304" charset="-128"/>
              </a:rPr>
              <a:t>Drill lesson </a:t>
            </a:r>
            <a:endParaRPr lang="en-US" altLang="zh-CN" sz="3200" i="1">
              <a:latin typeface="Calibri" panose="020F0502020204030204" charset="0"/>
            </a:endParaRP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0400" y="2228233"/>
            <a:ext cx="3448050" cy="38709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00009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8395845" y="1934831"/>
            <a:ext cx="12838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 smtClean="0">
                <a:solidFill>
                  <a:srgbClr val="FF0000"/>
                </a:solidFill>
              </a:rPr>
              <a:t>打扫</a:t>
            </a:r>
            <a:endParaRPr lang="zh-HK" altLang="en-US" sz="3600" dirty="0">
              <a:solidFill>
                <a:srgbClr val="FF0000"/>
              </a:solidFill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9374905" y="2917339"/>
            <a:ext cx="25215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 smtClean="0"/>
              <a:t>____</a:t>
            </a:r>
            <a:r>
              <a:rPr lang="zh-CN" altLang="en-US" sz="3600" dirty="0" smtClean="0"/>
              <a:t>地</a:t>
            </a:r>
            <a:endParaRPr lang="zh-HK" altLang="en-US" sz="3600" dirty="0"/>
          </a:p>
        </p:txBody>
      </p:sp>
      <p:sp>
        <p:nvSpPr>
          <p:cNvPr id="4" name="文字方塊 3"/>
          <p:cNvSpPr txBox="1"/>
          <p:nvPr/>
        </p:nvSpPr>
        <p:spPr>
          <a:xfrm>
            <a:off x="9619658" y="2818060"/>
            <a:ext cx="8589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 smtClean="0">
                <a:solidFill>
                  <a:srgbClr val="FF0000"/>
                </a:solidFill>
              </a:rPr>
              <a:t>扫</a:t>
            </a:r>
            <a:endParaRPr lang="zh-HK" altLang="en-US" sz="3600" dirty="0">
              <a:solidFill>
                <a:srgbClr val="FF0000"/>
              </a:solidFill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7777009" y="3034086"/>
            <a:ext cx="12376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 smtClean="0"/>
              <a:t>扫帚</a:t>
            </a:r>
            <a:endParaRPr lang="zh-HK" altLang="en-US" sz="3600" dirty="0"/>
          </a:p>
        </p:txBody>
      </p:sp>
      <p:sp>
        <p:nvSpPr>
          <p:cNvPr id="8" name="文字方塊 7"/>
          <p:cNvSpPr txBox="1"/>
          <p:nvPr/>
        </p:nvSpPr>
        <p:spPr>
          <a:xfrm>
            <a:off x="3579093" y="5053154"/>
            <a:ext cx="7250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 smtClean="0">
                <a:solidFill>
                  <a:srgbClr val="FF0000"/>
                </a:solidFill>
              </a:rPr>
              <a:t>搬</a:t>
            </a:r>
            <a:endParaRPr lang="zh-HK" altLang="en-US" sz="3600" dirty="0">
              <a:solidFill>
                <a:srgbClr val="FF0000"/>
              </a:solidFill>
            </a:endParaRP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2345" y="795839"/>
            <a:ext cx="6128088" cy="4085392"/>
          </a:xfrm>
          <a:prstGeom prst="rect">
            <a:avLst/>
          </a:prstGeom>
        </p:spPr>
      </p:pic>
      <p:sp>
        <p:nvSpPr>
          <p:cNvPr id="10" name="文字方塊 9"/>
          <p:cNvSpPr txBox="1"/>
          <p:nvPr/>
        </p:nvSpPr>
        <p:spPr>
          <a:xfrm>
            <a:off x="1152352" y="5128072"/>
            <a:ext cx="57080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 smtClean="0"/>
              <a:t>我刚从宿舍</a:t>
            </a:r>
            <a:r>
              <a:rPr lang="en-US" altLang="zh-CN" sz="3600" dirty="0" smtClean="0"/>
              <a:t>___</a:t>
            </a:r>
            <a:r>
              <a:rPr lang="zh-CN" altLang="en-US" sz="3600" dirty="0" smtClean="0"/>
              <a:t>到这个房子。</a:t>
            </a:r>
            <a:endParaRPr lang="zh-HK" altLang="en-US" sz="3600" dirty="0"/>
          </a:p>
        </p:txBody>
      </p:sp>
      <p:sp>
        <p:nvSpPr>
          <p:cNvPr id="11" name="文字方塊 10"/>
          <p:cNvSpPr txBox="1"/>
          <p:nvPr/>
        </p:nvSpPr>
        <p:spPr>
          <a:xfrm>
            <a:off x="7419106" y="2009985"/>
            <a:ext cx="47151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 smtClean="0"/>
              <a:t>我要</a:t>
            </a:r>
            <a:r>
              <a:rPr lang="en-US" altLang="zh-CN" sz="3600" dirty="0" smtClean="0"/>
              <a:t>____</a:t>
            </a:r>
            <a:r>
              <a:rPr lang="zh-CN" altLang="en-US" sz="3600" dirty="0" smtClean="0"/>
              <a:t>、</a:t>
            </a:r>
            <a:r>
              <a:rPr lang="en-US" altLang="zh-CN" sz="3600" dirty="0" smtClean="0"/>
              <a:t>____</a:t>
            </a:r>
            <a:r>
              <a:rPr lang="zh-CN" altLang="en-US" sz="3600" dirty="0" smtClean="0"/>
              <a:t>房子。</a:t>
            </a:r>
            <a:endParaRPr lang="zh-HK" altLang="en-US" sz="3600" dirty="0"/>
          </a:p>
        </p:txBody>
      </p:sp>
      <p:sp>
        <p:nvSpPr>
          <p:cNvPr id="12" name="文字方塊 11"/>
          <p:cNvSpPr txBox="1"/>
          <p:nvPr/>
        </p:nvSpPr>
        <p:spPr>
          <a:xfrm>
            <a:off x="7730832" y="3962545"/>
            <a:ext cx="40178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 smtClean="0"/>
              <a:t>我用</a:t>
            </a:r>
            <a:r>
              <a:rPr lang="zh-CN" altLang="en-US" sz="3600" dirty="0" smtClean="0">
                <a:solidFill>
                  <a:srgbClr val="00B0F0"/>
                </a:solidFill>
              </a:rPr>
              <a:t>扫帚</a:t>
            </a:r>
            <a:r>
              <a:rPr lang="zh-CN" altLang="en-US" sz="3600" dirty="0" smtClean="0">
                <a:solidFill>
                  <a:srgbClr val="00B050"/>
                </a:solidFill>
              </a:rPr>
              <a:t>打扫</a:t>
            </a:r>
            <a:r>
              <a:rPr lang="zh-CN" altLang="en-US" sz="3600" dirty="0" smtClean="0"/>
              <a:t>房子。</a:t>
            </a:r>
            <a:endParaRPr lang="zh-HK" altLang="en-US" sz="3600" dirty="0"/>
          </a:p>
        </p:txBody>
      </p:sp>
      <p:pic>
        <p:nvPicPr>
          <p:cNvPr id="13" name="圖片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6178089">
            <a:off x="4422875" y="1965954"/>
            <a:ext cx="4401409" cy="1258894"/>
          </a:xfrm>
          <a:prstGeom prst="rect">
            <a:avLst/>
          </a:prstGeom>
        </p:spPr>
      </p:pic>
      <p:cxnSp>
        <p:nvCxnSpPr>
          <p:cNvPr id="14" name="直接箭头连接符 17"/>
          <p:cNvCxnSpPr>
            <a:endCxn id="6" idx="1"/>
          </p:cNvCxnSpPr>
          <p:nvPr/>
        </p:nvCxnSpPr>
        <p:spPr>
          <a:xfrm>
            <a:off x="7201064" y="3264201"/>
            <a:ext cx="575945" cy="93051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标题 1"/>
          <p:cNvSpPr txBox="1">
            <a:spLocks/>
          </p:cNvSpPr>
          <p:nvPr/>
        </p:nvSpPr>
        <p:spPr>
          <a:xfrm>
            <a:off x="10413995" y="437823"/>
            <a:ext cx="1922253" cy="73186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4C034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1" lang="zh-CN" altLang="en-US" sz="4000" u="sng" dirty="0" smtClean="0"/>
              <a:t>生词</a:t>
            </a:r>
            <a:endParaRPr kumimoji="1" lang="zh-CN" altLang="en-US" sz="4000" u="sng" dirty="0"/>
          </a:p>
        </p:txBody>
      </p:sp>
      <p:sp>
        <p:nvSpPr>
          <p:cNvPr id="5" name="文字方塊 4"/>
          <p:cNvSpPr txBox="1"/>
          <p:nvPr/>
        </p:nvSpPr>
        <p:spPr>
          <a:xfrm>
            <a:off x="9739743" y="1934831"/>
            <a:ext cx="11591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 smtClean="0">
                <a:solidFill>
                  <a:srgbClr val="FF0000"/>
                </a:solidFill>
              </a:rPr>
              <a:t>整理</a:t>
            </a:r>
            <a:endParaRPr lang="zh-HK" altLang="en-US" sz="3600" dirty="0">
              <a:solidFill>
                <a:srgbClr val="FF0000"/>
              </a:solidFill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7709697" y="2664270"/>
            <a:ext cx="13500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HK" sz="2400" dirty="0" err="1" smtClean="0">
                <a:solidFill>
                  <a:srgbClr val="FF0000"/>
                </a:solidFill>
              </a:rPr>
              <a:t>sào</a:t>
            </a:r>
            <a:r>
              <a:rPr lang="en-US" altLang="zh-HK" sz="2400" dirty="0" err="1" smtClean="0"/>
              <a:t>zhǒu</a:t>
            </a:r>
            <a:endParaRPr lang="zh-HK" altLang="en-US" sz="2400" dirty="0"/>
          </a:p>
        </p:txBody>
      </p:sp>
    </p:spTree>
    <p:extLst>
      <p:ext uri="{BB962C8B-B14F-4D97-AF65-F5344CB8AC3E}">
        <p14:creationId xmlns:p14="http://schemas.microsoft.com/office/powerpoint/2010/main" val="943944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6" grpId="0"/>
      <p:bldP spid="8" grpId="0"/>
      <p:bldP spid="11" grpId="0"/>
      <p:bldP spid="12" grpId="0"/>
      <p:bldP spid="5" grpId="0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2147452" y="1383119"/>
            <a:ext cx="13023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 smtClean="0">
                <a:solidFill>
                  <a:srgbClr val="FF0000"/>
                </a:solidFill>
              </a:rPr>
              <a:t>整理</a:t>
            </a:r>
            <a:endParaRPr lang="zh-HK" altLang="en-US" sz="3600" dirty="0">
              <a:solidFill>
                <a:srgbClr val="FF0000"/>
              </a:solidFill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720002" y="1484566"/>
            <a:ext cx="44888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 smtClean="0"/>
              <a:t>我在</a:t>
            </a:r>
            <a:r>
              <a:rPr lang="en-US" altLang="zh-CN" sz="3600" dirty="0" smtClean="0"/>
              <a:t>________</a:t>
            </a:r>
            <a:r>
              <a:rPr lang="zh-CN" altLang="en-US" sz="3600" dirty="0" smtClean="0"/>
              <a:t>行李。</a:t>
            </a:r>
            <a:endParaRPr lang="zh-HK" altLang="en-US" sz="3600" dirty="0"/>
          </a:p>
        </p:txBody>
      </p:sp>
      <p:sp>
        <p:nvSpPr>
          <p:cNvPr id="4" name="文字方塊 3"/>
          <p:cNvSpPr txBox="1"/>
          <p:nvPr/>
        </p:nvSpPr>
        <p:spPr>
          <a:xfrm>
            <a:off x="9884205" y="5685084"/>
            <a:ext cx="13946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 smtClean="0">
                <a:solidFill>
                  <a:srgbClr val="FF0000"/>
                </a:solidFill>
              </a:rPr>
              <a:t>旅行</a:t>
            </a:r>
            <a:endParaRPr lang="zh-HK" altLang="en-US" sz="3600" dirty="0">
              <a:solidFill>
                <a:srgbClr val="FF0000"/>
              </a:solidFill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5948217" y="5763165"/>
            <a:ext cx="58558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 smtClean="0"/>
              <a:t>明天，我们去东京</a:t>
            </a:r>
            <a:r>
              <a:rPr lang="en-US" altLang="zh-CN" sz="3600" dirty="0" smtClean="0"/>
              <a:t>______</a:t>
            </a:r>
            <a:r>
              <a:rPr lang="zh-CN" altLang="en-US" sz="3600" dirty="0" smtClean="0"/>
              <a:t>。</a:t>
            </a:r>
            <a:endParaRPr lang="zh-HK" altLang="en-US" sz="3600" dirty="0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1945" y="2623127"/>
            <a:ext cx="5495970" cy="2855749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55818" y="544605"/>
            <a:ext cx="2999492" cy="2719052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0002" y="2493917"/>
            <a:ext cx="4364614" cy="3269248"/>
          </a:xfrm>
          <a:prstGeom prst="rect">
            <a:avLst/>
          </a:prstGeom>
        </p:spPr>
      </p:pic>
      <p:sp>
        <p:nvSpPr>
          <p:cNvPr id="9" name="标题 1"/>
          <p:cNvSpPr txBox="1">
            <a:spLocks/>
          </p:cNvSpPr>
          <p:nvPr/>
        </p:nvSpPr>
        <p:spPr>
          <a:xfrm>
            <a:off x="527887" y="315946"/>
            <a:ext cx="1922253" cy="73186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4C034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1" lang="zh-CN" altLang="en-US" sz="4000" u="sng" dirty="0" smtClean="0"/>
              <a:t>生词</a:t>
            </a:r>
            <a:endParaRPr kumimoji="1" lang="zh-CN" altLang="en-US" sz="4000" u="sng" dirty="0"/>
          </a:p>
        </p:txBody>
      </p:sp>
      <p:sp>
        <p:nvSpPr>
          <p:cNvPr id="10" name="文字方塊 9"/>
          <p:cNvSpPr txBox="1"/>
          <p:nvPr/>
        </p:nvSpPr>
        <p:spPr>
          <a:xfrm>
            <a:off x="3766126" y="1121546"/>
            <a:ext cx="11264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HK" sz="2400" dirty="0" err="1" smtClean="0"/>
              <a:t>xíngli</a:t>
            </a:r>
            <a:endParaRPr lang="zh-HK" altLang="en-US" sz="2400" dirty="0"/>
          </a:p>
        </p:txBody>
      </p:sp>
    </p:spTree>
    <p:extLst>
      <p:ext uri="{BB962C8B-B14F-4D97-AF65-F5344CB8AC3E}">
        <p14:creationId xmlns:p14="http://schemas.microsoft.com/office/powerpoint/2010/main" val="4284686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/>
          <p:cNvSpPr txBox="1"/>
          <p:nvPr/>
        </p:nvSpPr>
        <p:spPr>
          <a:xfrm>
            <a:off x="2304471" y="566508"/>
            <a:ext cx="70704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/>
              <a:t>A: </a:t>
            </a:r>
            <a:r>
              <a:rPr lang="zh-CN" altLang="en-US" sz="3200" dirty="0" smtClean="0"/>
              <a:t>这个老师是谁？你</a:t>
            </a:r>
            <a:r>
              <a:rPr lang="en-US" altLang="zh-CN" sz="3200" dirty="0" smtClean="0"/>
              <a:t>______</a:t>
            </a:r>
            <a:r>
              <a:rPr lang="zh-CN" altLang="en-US" sz="3200" dirty="0" smtClean="0"/>
              <a:t>吗？</a:t>
            </a:r>
            <a:endParaRPr lang="zh-HK" altLang="en-US" sz="3200" dirty="0"/>
          </a:p>
        </p:txBody>
      </p:sp>
      <p:sp>
        <p:nvSpPr>
          <p:cNvPr id="4" name="文字方塊 3"/>
          <p:cNvSpPr txBox="1"/>
          <p:nvPr/>
        </p:nvSpPr>
        <p:spPr>
          <a:xfrm>
            <a:off x="2330206" y="1454007"/>
            <a:ext cx="73844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/>
              <a:t>B: </a:t>
            </a:r>
            <a:r>
              <a:rPr lang="zh-CN" altLang="en-US" sz="3200" dirty="0" smtClean="0"/>
              <a:t>我</a:t>
            </a:r>
            <a:r>
              <a:rPr lang="en-US" altLang="zh-CN" sz="3200" dirty="0" smtClean="0"/>
              <a:t>________</a:t>
            </a:r>
            <a:r>
              <a:rPr lang="zh-CN" altLang="en-US" sz="3200" dirty="0" smtClean="0"/>
              <a:t>了，她是安琪老师。</a:t>
            </a:r>
            <a:endParaRPr lang="zh-HK" altLang="en-US" sz="3200" dirty="0"/>
          </a:p>
        </p:txBody>
      </p:sp>
      <p:sp>
        <p:nvSpPr>
          <p:cNvPr id="5" name="文字方塊 4"/>
          <p:cNvSpPr txBox="1"/>
          <p:nvPr/>
        </p:nvSpPr>
        <p:spPr>
          <a:xfrm>
            <a:off x="2349502" y="2077873"/>
            <a:ext cx="73013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/>
              <a:t> </a:t>
            </a:r>
            <a:r>
              <a:rPr lang="en-US" altLang="zh-CN" sz="3600" dirty="0" smtClean="0"/>
              <a:t>   </a:t>
            </a:r>
            <a:r>
              <a:rPr lang="zh-CN" altLang="en-US" sz="3200" dirty="0" smtClean="0"/>
              <a:t>我对安琪老师的</a:t>
            </a:r>
            <a:r>
              <a:rPr lang="en-US" altLang="zh-CN" sz="3200" dirty="0" smtClean="0"/>
              <a:t>________</a:t>
            </a:r>
            <a:r>
              <a:rPr lang="zh-CN" altLang="en-US" sz="3200" dirty="0" smtClean="0"/>
              <a:t>很好。</a:t>
            </a:r>
            <a:endParaRPr lang="zh-HK" altLang="en-US" sz="3200" dirty="0"/>
          </a:p>
        </p:txBody>
      </p:sp>
      <p:sp>
        <p:nvSpPr>
          <p:cNvPr id="6" name="文字方塊 5"/>
          <p:cNvSpPr txBox="1"/>
          <p:nvPr/>
        </p:nvSpPr>
        <p:spPr>
          <a:xfrm>
            <a:off x="2304471" y="5072105"/>
            <a:ext cx="86313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/>
              <a:t>B</a:t>
            </a:r>
            <a:r>
              <a:rPr lang="en-US" altLang="zh-CN" sz="3200" dirty="0" smtClean="0"/>
              <a:t>: </a:t>
            </a:r>
            <a:r>
              <a:rPr lang="zh-CN" altLang="en-US" sz="3200" dirty="0" smtClean="0"/>
              <a:t>好，</a:t>
            </a:r>
            <a:r>
              <a:rPr lang="en-US" altLang="zh-CN" sz="3200" dirty="0" smtClean="0"/>
              <a:t>__________</a:t>
            </a:r>
            <a:r>
              <a:rPr lang="zh-CN" altLang="en-US" sz="3200" dirty="0" smtClean="0"/>
              <a:t>。</a:t>
            </a:r>
            <a:endParaRPr lang="zh-HK" altLang="en-US" sz="3200" dirty="0"/>
          </a:p>
        </p:txBody>
      </p:sp>
      <p:sp>
        <p:nvSpPr>
          <p:cNvPr id="7" name="文字方塊 6"/>
          <p:cNvSpPr txBox="1"/>
          <p:nvPr/>
        </p:nvSpPr>
        <p:spPr>
          <a:xfrm>
            <a:off x="2253667" y="3706584"/>
            <a:ext cx="812338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/>
              <a:t>A</a:t>
            </a:r>
            <a:r>
              <a:rPr lang="zh-CN" altLang="en-US" sz="3200" dirty="0" smtClean="0"/>
              <a:t>：我也想认识她，</a:t>
            </a:r>
            <a:r>
              <a:rPr lang="en-US" altLang="zh-CN" sz="3200" dirty="0" smtClean="0"/>
              <a:t>______</a:t>
            </a:r>
            <a:r>
              <a:rPr lang="zh-CN" altLang="en-US" sz="3200" dirty="0" smtClean="0"/>
              <a:t>是星期六，我</a:t>
            </a:r>
            <a:endParaRPr lang="en-US" altLang="zh-CN" sz="3200" dirty="0" smtClean="0"/>
          </a:p>
          <a:p>
            <a:r>
              <a:rPr lang="en-US" altLang="zh-CN" sz="3200" dirty="0"/>
              <a:t> </a:t>
            </a:r>
            <a:r>
              <a:rPr lang="en-US" altLang="zh-CN" sz="3200" dirty="0" smtClean="0"/>
              <a:t>    </a:t>
            </a:r>
            <a:r>
              <a:rPr lang="zh-CN" altLang="en-US" sz="3200" dirty="0" smtClean="0"/>
              <a:t> 们</a:t>
            </a:r>
            <a:r>
              <a:rPr lang="en-US" altLang="zh-CN" sz="3200" dirty="0" smtClean="0"/>
              <a:t>___</a:t>
            </a:r>
            <a:r>
              <a:rPr lang="zh-CN" altLang="en-US" sz="3200" dirty="0"/>
              <a:t>和</a:t>
            </a:r>
            <a:r>
              <a:rPr lang="zh-CN" altLang="en-US" sz="3200" dirty="0" smtClean="0"/>
              <a:t>她一起吃饺子，喝啤酒，好吗？</a:t>
            </a:r>
            <a:endParaRPr lang="zh-HK" altLang="en-US" sz="3200" dirty="0"/>
          </a:p>
        </p:txBody>
      </p:sp>
      <p:sp>
        <p:nvSpPr>
          <p:cNvPr id="8" name="文字方塊 7"/>
          <p:cNvSpPr txBox="1"/>
          <p:nvPr/>
        </p:nvSpPr>
        <p:spPr>
          <a:xfrm>
            <a:off x="2411117" y="2792056"/>
            <a:ext cx="49922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/>
              <a:t> </a:t>
            </a:r>
            <a:r>
              <a:rPr lang="en-US" altLang="zh-CN" sz="3200" dirty="0" smtClean="0"/>
              <a:t>   </a:t>
            </a:r>
            <a:r>
              <a:rPr lang="zh-CN" altLang="en-US" sz="3200" dirty="0" smtClean="0"/>
              <a:t>我们都</a:t>
            </a:r>
            <a:r>
              <a:rPr lang="en-US" altLang="zh-CN" sz="3200" dirty="0" smtClean="0"/>
              <a:t>___</a:t>
            </a:r>
            <a:r>
              <a:rPr lang="zh-CN" altLang="en-US" sz="3200" dirty="0" smtClean="0"/>
              <a:t>了好朋友。</a:t>
            </a:r>
            <a:endParaRPr lang="zh-HK" altLang="en-US" sz="3200" dirty="0"/>
          </a:p>
        </p:txBody>
      </p:sp>
      <p:sp>
        <p:nvSpPr>
          <p:cNvPr id="9" name="文字方塊 8"/>
          <p:cNvSpPr txBox="1"/>
          <p:nvPr/>
        </p:nvSpPr>
        <p:spPr>
          <a:xfrm>
            <a:off x="2856343" y="5731611"/>
            <a:ext cx="75276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 smtClean="0"/>
              <a:t>糟糕，我的电话没</a:t>
            </a:r>
            <a:r>
              <a:rPr lang="en-US" altLang="zh-CN" sz="3200" dirty="0" smtClean="0"/>
              <a:t>___</a:t>
            </a:r>
            <a:r>
              <a:rPr lang="zh-CN" altLang="en-US" sz="3200" dirty="0" smtClean="0"/>
              <a:t>了，我回家再找她。</a:t>
            </a:r>
            <a:endParaRPr lang="zh-HK" altLang="en-US" sz="3200" dirty="0"/>
          </a:p>
        </p:txBody>
      </p:sp>
      <p:sp>
        <p:nvSpPr>
          <p:cNvPr id="10" name="文字方塊 9"/>
          <p:cNvSpPr txBox="1"/>
          <p:nvPr/>
        </p:nvSpPr>
        <p:spPr>
          <a:xfrm>
            <a:off x="6232233" y="464965"/>
            <a:ext cx="14131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 smtClean="0">
                <a:solidFill>
                  <a:srgbClr val="FF0000"/>
                </a:solidFill>
              </a:rPr>
              <a:t>记得</a:t>
            </a:r>
            <a:endParaRPr lang="zh-HK" altLang="en-US" sz="3600" dirty="0">
              <a:solidFill>
                <a:srgbClr val="FF0000"/>
              </a:solidFill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3502888" y="1278108"/>
            <a:ext cx="16671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 smtClean="0">
                <a:solidFill>
                  <a:srgbClr val="FF0000"/>
                </a:solidFill>
              </a:rPr>
              <a:t>想起来</a:t>
            </a:r>
            <a:endParaRPr lang="zh-HK" altLang="en-US" sz="3600" dirty="0">
              <a:solidFill>
                <a:srgbClr val="FF0000"/>
              </a:solidFill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6105239" y="2003142"/>
            <a:ext cx="11083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 smtClean="0">
                <a:solidFill>
                  <a:srgbClr val="FF0000"/>
                </a:solidFill>
              </a:rPr>
              <a:t>印象</a:t>
            </a:r>
            <a:endParaRPr lang="zh-HK" altLang="en-US" sz="3600" dirty="0">
              <a:solidFill>
                <a:srgbClr val="FF0000"/>
              </a:solidFill>
            </a:endParaRPr>
          </a:p>
        </p:txBody>
      </p:sp>
      <p:sp>
        <p:nvSpPr>
          <p:cNvPr id="13" name="文字方塊 12"/>
          <p:cNvSpPr txBox="1"/>
          <p:nvPr/>
        </p:nvSpPr>
        <p:spPr>
          <a:xfrm>
            <a:off x="4217094" y="2668322"/>
            <a:ext cx="8312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 smtClean="0">
                <a:solidFill>
                  <a:srgbClr val="FF0000"/>
                </a:solidFill>
              </a:rPr>
              <a:t>成</a:t>
            </a:r>
            <a:endParaRPr lang="zh-HK" altLang="en-US" sz="3600" dirty="0">
              <a:solidFill>
                <a:srgbClr val="FF0000"/>
              </a:solidFill>
            </a:endParaRPr>
          </a:p>
        </p:txBody>
      </p:sp>
      <p:sp>
        <p:nvSpPr>
          <p:cNvPr id="14" name="文字方塊 13"/>
          <p:cNvSpPr txBox="1"/>
          <p:nvPr/>
        </p:nvSpPr>
        <p:spPr>
          <a:xfrm>
            <a:off x="5869702" y="3597228"/>
            <a:ext cx="11453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 smtClean="0">
                <a:solidFill>
                  <a:srgbClr val="FF0000"/>
                </a:solidFill>
              </a:rPr>
              <a:t>后天</a:t>
            </a:r>
            <a:endParaRPr lang="zh-HK" altLang="en-US" sz="3600" dirty="0">
              <a:solidFill>
                <a:srgbClr val="FF0000"/>
              </a:solidFill>
            </a:endParaRPr>
          </a:p>
        </p:txBody>
      </p:sp>
      <p:sp>
        <p:nvSpPr>
          <p:cNvPr id="15" name="文字方塊 14"/>
          <p:cNvSpPr txBox="1"/>
          <p:nvPr/>
        </p:nvSpPr>
        <p:spPr>
          <a:xfrm>
            <a:off x="3477482" y="4105203"/>
            <a:ext cx="6927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 smtClean="0">
                <a:solidFill>
                  <a:srgbClr val="FF0000"/>
                </a:solidFill>
              </a:rPr>
              <a:t>俩</a:t>
            </a:r>
            <a:endParaRPr lang="zh-HK" altLang="en-US" sz="3600" dirty="0">
              <a:solidFill>
                <a:srgbClr val="FF0000"/>
              </a:solidFill>
            </a:endParaRPr>
          </a:p>
        </p:txBody>
      </p:sp>
      <p:sp>
        <p:nvSpPr>
          <p:cNvPr id="16" name="文字方塊 15"/>
          <p:cNvSpPr txBox="1"/>
          <p:nvPr/>
        </p:nvSpPr>
        <p:spPr>
          <a:xfrm>
            <a:off x="3669144" y="4926385"/>
            <a:ext cx="21705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 smtClean="0">
                <a:solidFill>
                  <a:srgbClr val="FF0000"/>
                </a:solidFill>
              </a:rPr>
              <a:t>一言为定</a:t>
            </a:r>
            <a:endParaRPr lang="zh-HK" altLang="en-US" sz="3600" dirty="0">
              <a:solidFill>
                <a:srgbClr val="FF0000"/>
              </a:solidFill>
            </a:endParaRPr>
          </a:p>
        </p:txBody>
      </p:sp>
      <p:sp>
        <p:nvSpPr>
          <p:cNvPr id="17" name="文字方塊 16"/>
          <p:cNvSpPr txBox="1"/>
          <p:nvPr/>
        </p:nvSpPr>
        <p:spPr>
          <a:xfrm>
            <a:off x="6232233" y="5582149"/>
            <a:ext cx="7758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 smtClean="0">
                <a:solidFill>
                  <a:srgbClr val="FF0000"/>
                </a:solidFill>
              </a:rPr>
              <a:t>电</a:t>
            </a:r>
            <a:endParaRPr lang="zh-HK" altLang="en-US" sz="3600" dirty="0">
              <a:solidFill>
                <a:srgbClr val="FF0000"/>
              </a:solidFill>
            </a:endParaRPr>
          </a:p>
        </p:txBody>
      </p:sp>
      <p:sp>
        <p:nvSpPr>
          <p:cNvPr id="18" name="标题 1"/>
          <p:cNvSpPr txBox="1">
            <a:spLocks/>
          </p:cNvSpPr>
          <p:nvPr/>
        </p:nvSpPr>
        <p:spPr>
          <a:xfrm>
            <a:off x="527887" y="315946"/>
            <a:ext cx="1922253" cy="73186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4C034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1" lang="zh-CN" altLang="en-US" sz="4000" u="sng" dirty="0" smtClean="0"/>
              <a:t>生词</a:t>
            </a:r>
            <a:endParaRPr kumimoji="1" lang="zh-CN" altLang="en-US" sz="4000" u="sng" dirty="0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318"/>
          <a:stretch/>
        </p:blipFill>
        <p:spPr>
          <a:xfrm>
            <a:off x="8902214" y="566508"/>
            <a:ext cx="2885024" cy="2872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45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 smtClean="0"/>
              <a:t>Grammar</a:t>
            </a:r>
            <a:r>
              <a:rPr lang="zh-CN" altLang="en-US" dirty="0" smtClean="0"/>
              <a:t> 语法</a:t>
            </a:r>
            <a:endParaRPr lang="zh-HK" alt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45805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2"/>
          <p:cNvSpPr txBox="1"/>
          <p:nvPr/>
        </p:nvSpPr>
        <p:spPr>
          <a:xfrm>
            <a:off x="210185" y="2967990"/>
            <a:ext cx="118211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48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</a:rPr>
              <a:t>1.    Descriptive</a:t>
            </a:r>
            <a:r>
              <a:rPr lang="zh-CN" altLang="en-US" sz="48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</a:rPr>
              <a:t> </a:t>
            </a:r>
            <a:r>
              <a:rPr lang="en-US" altLang="zh-CN" sz="48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</a:rPr>
              <a:t>Complements(</a:t>
            </a:r>
            <a:r>
              <a:rPr lang="zh-CN" altLang="en-US" sz="4800" b="1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</a:rPr>
              <a:t>得</a:t>
            </a:r>
            <a:r>
              <a:rPr lang="en-US" altLang="zh-CN" sz="48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634489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2"/>
          <p:cNvSpPr txBox="1"/>
          <p:nvPr/>
        </p:nvSpPr>
        <p:spPr>
          <a:xfrm>
            <a:off x="166326" y="802049"/>
            <a:ext cx="115915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0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</a:rPr>
              <a:t> </a:t>
            </a:r>
            <a:r>
              <a:rPr lang="en-US" altLang="zh-TW" sz="2000" b="1" dirty="0" smtClean="0">
                <a:solidFill>
                  <a:srgbClr val="000000"/>
                </a:solidFill>
                <a:latin typeface="Microsoft JhengHei" panose="020B0604030504040204" charset="-120"/>
                <a:ea typeface="Microsoft JhengHei" panose="020B0604030504040204" charset="-120"/>
              </a:rPr>
              <a:t>The</a:t>
            </a:r>
            <a:r>
              <a:rPr lang="zh-CN" altLang="en-US" sz="2000" b="1" dirty="0" smtClean="0">
                <a:solidFill>
                  <a:srgbClr val="000000"/>
                </a:solidFill>
                <a:latin typeface="Microsoft JhengHei" panose="020B0604030504040204" charset="-120"/>
                <a:ea typeface="Microsoft JhengHei" panose="020B0604030504040204" charset="-120"/>
              </a:rPr>
              <a:t> </a:t>
            </a:r>
            <a:r>
              <a:rPr lang="en-US" altLang="zh-CN" sz="2000" b="1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</a:rPr>
              <a:t>subject</a:t>
            </a:r>
            <a:r>
              <a:rPr lang="zh-CN" altLang="en-US" sz="2000" b="1" dirty="0" smtClean="0">
                <a:solidFill>
                  <a:srgbClr val="000000"/>
                </a:solidFill>
                <a:latin typeface="Microsoft JhengHei" panose="020B0604030504040204" charset="-120"/>
                <a:ea typeface="Microsoft JhengHei" panose="020B0604030504040204" charset="-120"/>
              </a:rPr>
              <a:t> </a:t>
            </a:r>
            <a:r>
              <a:rPr lang="en-US" altLang="zh-CN" sz="2000" b="1" dirty="0" smtClean="0">
                <a:solidFill>
                  <a:srgbClr val="000000"/>
                </a:solidFill>
                <a:latin typeface="Microsoft JhengHei" panose="020B0604030504040204" charset="-120"/>
                <a:ea typeface="Microsoft JhengHei" panose="020B0604030504040204" charset="-120"/>
              </a:rPr>
              <a:t>of</a:t>
            </a:r>
            <a:r>
              <a:rPr lang="zh-CN" altLang="en-US" sz="2000" b="1" dirty="0" smtClean="0">
                <a:solidFill>
                  <a:srgbClr val="000000"/>
                </a:solidFill>
                <a:latin typeface="Microsoft JhengHei" panose="020B0604030504040204" charset="-120"/>
                <a:ea typeface="Microsoft JhengHei" panose="020B0604030504040204" charset="-120"/>
              </a:rPr>
              <a:t> </a:t>
            </a:r>
            <a:r>
              <a:rPr lang="en-US" altLang="zh-CN" sz="2000" b="1" dirty="0" smtClean="0">
                <a:solidFill>
                  <a:srgbClr val="000000"/>
                </a:solidFill>
                <a:latin typeface="Microsoft JhengHei" panose="020B0604030504040204" charset="-120"/>
                <a:ea typeface="Microsoft JhengHei" panose="020B0604030504040204" charset="-120"/>
              </a:rPr>
              <a:t>a</a:t>
            </a:r>
            <a:r>
              <a:rPr lang="zh-CN" altLang="en-US" sz="2000" b="1" dirty="0" smtClean="0">
                <a:solidFill>
                  <a:srgbClr val="000000"/>
                </a:solidFill>
                <a:latin typeface="Microsoft JhengHei" panose="020B0604030504040204" charset="-120"/>
                <a:ea typeface="Microsoft JhengHei" panose="020B0604030504040204" charset="-120"/>
              </a:rPr>
              <a:t> </a:t>
            </a:r>
            <a:r>
              <a:rPr lang="en-US" altLang="zh-CN" sz="2000" b="1" dirty="0" smtClean="0">
                <a:solidFill>
                  <a:srgbClr val="000000"/>
                </a:solidFill>
                <a:latin typeface="Microsoft JhengHei" panose="020B0604030504040204" charset="-120"/>
                <a:ea typeface="Microsoft JhengHei" panose="020B0604030504040204" charset="-120"/>
              </a:rPr>
              <a:t>sentence</a:t>
            </a:r>
            <a:r>
              <a:rPr lang="zh-CN" altLang="en-US" sz="2000" b="1" dirty="0" smtClean="0">
                <a:solidFill>
                  <a:srgbClr val="000000"/>
                </a:solidFill>
                <a:latin typeface="Microsoft JhengHei" panose="020B0604030504040204" charset="-120"/>
                <a:ea typeface="Microsoft JhengHei" panose="020B0604030504040204" charset="-120"/>
              </a:rPr>
              <a:t> </a:t>
            </a:r>
            <a:r>
              <a:rPr lang="en-US" altLang="zh-CN" sz="2000" b="1" dirty="0" smtClean="0">
                <a:solidFill>
                  <a:srgbClr val="000000"/>
                </a:solidFill>
                <a:latin typeface="Microsoft JhengHei" panose="020B0604030504040204" charset="-120"/>
                <a:ea typeface="Microsoft JhengHei" panose="020B0604030504040204" charset="-120"/>
              </a:rPr>
              <a:t>can</a:t>
            </a:r>
            <a:r>
              <a:rPr lang="zh-CN" altLang="en-US" sz="2000" b="1" dirty="0" smtClean="0">
                <a:solidFill>
                  <a:srgbClr val="000000"/>
                </a:solidFill>
                <a:latin typeface="Microsoft JhengHei" panose="020B0604030504040204" charset="-120"/>
                <a:ea typeface="Microsoft JhengHei" panose="020B0604030504040204" charset="-120"/>
              </a:rPr>
              <a:t> </a:t>
            </a:r>
            <a:r>
              <a:rPr lang="en-US" altLang="zh-CN" sz="2000" b="1" dirty="0" smtClean="0">
                <a:solidFill>
                  <a:srgbClr val="000000"/>
                </a:solidFill>
                <a:latin typeface="Microsoft JhengHei" panose="020B0604030504040204" charset="-120"/>
                <a:ea typeface="Microsoft JhengHei" panose="020B0604030504040204" charset="-120"/>
              </a:rPr>
              <a:t>be</a:t>
            </a:r>
            <a:r>
              <a:rPr lang="zh-CN" altLang="en-US" sz="2000" b="1" dirty="0" smtClean="0">
                <a:solidFill>
                  <a:srgbClr val="000000"/>
                </a:solidFill>
                <a:latin typeface="Microsoft JhengHei" panose="020B0604030504040204" charset="-120"/>
                <a:ea typeface="Microsoft JhengHei" panose="020B0604030504040204" charset="-120"/>
              </a:rPr>
              <a:t> </a:t>
            </a:r>
            <a:r>
              <a:rPr lang="en-US" altLang="zh-CN" sz="2000" b="1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</a:rPr>
              <a:t>described</a:t>
            </a:r>
            <a:r>
              <a:rPr lang="zh-CN" altLang="en-US" sz="2000" b="1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</a:rPr>
              <a:t> </a:t>
            </a:r>
            <a:r>
              <a:rPr lang="en-US" altLang="zh-CN" sz="2000" b="1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</a:rPr>
              <a:t>by</a:t>
            </a:r>
            <a:r>
              <a:rPr lang="zh-CN" altLang="en-US" sz="2000" b="1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</a:rPr>
              <a:t> </a:t>
            </a:r>
            <a:r>
              <a:rPr lang="en-US" altLang="zh-CN" sz="2000" b="1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</a:rPr>
              <a:t>a</a:t>
            </a:r>
            <a:r>
              <a:rPr lang="zh-CN" altLang="en-US" sz="2000" b="1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</a:rPr>
              <a:t> </a:t>
            </a:r>
            <a:r>
              <a:rPr lang="en-US" altLang="zh-CN" sz="2000" b="1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</a:rPr>
              <a:t>complement</a:t>
            </a:r>
            <a:r>
              <a:rPr lang="zh-CN" altLang="en-US" sz="2000" b="1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</a:rPr>
              <a:t> </a:t>
            </a:r>
            <a:r>
              <a:rPr lang="en-US" altLang="zh-CN" sz="2000" b="1" dirty="0" smtClean="0">
                <a:solidFill>
                  <a:srgbClr val="000000"/>
                </a:solidFill>
                <a:latin typeface="Microsoft JhengHei" panose="020B0604030504040204" charset="-120"/>
                <a:ea typeface="Microsoft JhengHei" panose="020B0604030504040204" charset="-120"/>
              </a:rPr>
              <a:t>following</a:t>
            </a:r>
            <a:r>
              <a:rPr lang="zh-CN" altLang="en-US" sz="2000" b="1" dirty="0" smtClean="0">
                <a:solidFill>
                  <a:srgbClr val="000000"/>
                </a:solidFill>
                <a:latin typeface="Microsoft JhengHei" panose="020B0604030504040204" charset="-120"/>
                <a:ea typeface="Microsoft JhengHei" panose="020B0604030504040204" charset="-120"/>
              </a:rPr>
              <a:t> </a:t>
            </a:r>
            <a:r>
              <a:rPr lang="zh-CN" altLang="en-US" sz="2000" b="1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</a:rPr>
              <a:t>得</a:t>
            </a:r>
            <a:r>
              <a:rPr lang="zh-CN" altLang="en-US" sz="2000" b="1" dirty="0" smtClean="0">
                <a:solidFill>
                  <a:srgbClr val="000000"/>
                </a:solidFill>
                <a:latin typeface="Microsoft JhengHei" panose="020B0604030504040204" charset="-120"/>
                <a:ea typeface="Microsoft JhengHei" panose="020B0604030504040204" charset="-120"/>
              </a:rPr>
              <a:t>（</a:t>
            </a:r>
            <a:r>
              <a:rPr lang="en-US" altLang="zh-CN" sz="2000" b="1" dirty="0" smtClean="0">
                <a:solidFill>
                  <a:srgbClr val="000000"/>
                </a:solidFill>
                <a:latin typeface="Microsoft JhengHei" panose="020B0604030504040204" charset="-120"/>
                <a:ea typeface="Microsoft JhengHei" panose="020B0604030504040204" charset="-120"/>
              </a:rPr>
              <a:t>de</a:t>
            </a:r>
            <a:r>
              <a:rPr lang="zh-CN" altLang="en-US" sz="2000" b="1" dirty="0" smtClean="0">
                <a:solidFill>
                  <a:srgbClr val="000000"/>
                </a:solidFill>
                <a:latin typeface="Microsoft JhengHei" panose="020B0604030504040204" charset="-120"/>
                <a:ea typeface="Microsoft JhengHei" panose="020B0604030504040204" charset="-120"/>
              </a:rPr>
              <a:t>）</a:t>
            </a:r>
            <a:endParaRPr lang="en-US" altLang="zh-CN" sz="2000" b="1" dirty="0" smtClean="0">
              <a:solidFill>
                <a:srgbClr val="000000"/>
              </a:solidFill>
              <a:latin typeface="Microsoft JhengHei" panose="020B0604030504040204" charset="-120"/>
              <a:ea typeface="Microsoft JhengHei" panose="020B0604030504040204" charset="-12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44605" y="1418553"/>
            <a:ext cx="7374219" cy="60016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571500" indent="-571500" algn="l">
              <a:lnSpc>
                <a:spcPct val="90000"/>
              </a:lnSpc>
              <a:spcBef>
                <a:spcPts val="1000"/>
              </a:spcBef>
              <a:buFont typeface="Wingdings" panose="05000000000000000000" charset="0"/>
              <a:buChar char=""/>
            </a:pPr>
            <a:r>
              <a:rPr lang="en-US" altLang="zh-CN" sz="3600" b="1" dirty="0" smtClean="0">
                <a:solidFill>
                  <a:schemeClr val="accent6">
                    <a:lumMod val="75000"/>
                  </a:schemeClr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Tomas</a:t>
            </a:r>
            <a:r>
              <a:rPr lang="zh-CN" altLang="en-US" sz="3600" b="1" dirty="0" smtClean="0">
                <a:solidFill>
                  <a:schemeClr val="accent6">
                    <a:lumMod val="75000"/>
                  </a:schemeClr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和</a:t>
            </a:r>
            <a:r>
              <a:rPr lang="en-US" altLang="zh-CN" sz="3600" b="1" dirty="0" smtClean="0">
                <a:solidFill>
                  <a:schemeClr val="accent6">
                    <a:lumMod val="75000"/>
                  </a:schemeClr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Adela</a:t>
            </a:r>
            <a:r>
              <a:rPr lang="zh-CN" altLang="en-US" sz="3600" b="1" dirty="0" smtClean="0">
                <a:solidFill>
                  <a:schemeClr val="accent6">
                    <a:lumMod val="75000"/>
                  </a:schemeClr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 玩儿</a:t>
            </a:r>
            <a:r>
              <a:rPr lang="zh-CN" altLang="en-US" sz="3600" b="1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得</a:t>
            </a:r>
            <a:r>
              <a:rPr lang="zh-CN" altLang="en-US" sz="3600" b="1" dirty="0" smtClean="0">
                <a:solidFill>
                  <a:srgbClr val="00800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很</a:t>
            </a:r>
            <a:r>
              <a:rPr lang="zh-CN" altLang="en-US" sz="3600" b="1" dirty="0" smtClean="0">
                <a:solidFill>
                  <a:schemeClr val="accent6">
                    <a:lumMod val="75000"/>
                  </a:schemeClr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高兴</a:t>
            </a:r>
            <a:r>
              <a:rPr lang="zh-CN" sz="3600" b="1" dirty="0" smtClean="0">
                <a:solidFill>
                  <a:schemeClr val="accent6">
                    <a:lumMod val="75000"/>
                  </a:schemeClr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。</a:t>
            </a:r>
            <a:endParaRPr lang="zh-CN" altLang="en-US" sz="3600" b="1" dirty="0" smtClean="0">
              <a:solidFill>
                <a:schemeClr val="accent6">
                  <a:lumMod val="75000"/>
                </a:schemeClr>
              </a:solidFill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</p:txBody>
      </p:sp>
      <p:sp>
        <p:nvSpPr>
          <p:cNvPr id="6" name="文字方塊 7"/>
          <p:cNvSpPr txBox="1"/>
          <p:nvPr/>
        </p:nvSpPr>
        <p:spPr>
          <a:xfrm>
            <a:off x="4579077" y="2145436"/>
            <a:ext cx="844569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CN" sz="2400" dirty="0" smtClean="0"/>
              <a:t>Verb</a:t>
            </a:r>
            <a:endParaRPr lang="zh-HK" altLang="en-US" sz="2400" dirty="0"/>
          </a:p>
        </p:txBody>
      </p:sp>
      <p:cxnSp>
        <p:nvCxnSpPr>
          <p:cNvPr id="9" name="直线连接符 8"/>
          <p:cNvCxnSpPr/>
          <p:nvPr/>
        </p:nvCxnSpPr>
        <p:spPr>
          <a:xfrm>
            <a:off x="4586941" y="2032000"/>
            <a:ext cx="836706" cy="14941"/>
          </a:xfrm>
          <a:prstGeom prst="line">
            <a:avLst/>
          </a:prstGeom>
          <a:ln w="5715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直线连接符 9"/>
          <p:cNvCxnSpPr/>
          <p:nvPr/>
        </p:nvCxnSpPr>
        <p:spPr>
          <a:xfrm>
            <a:off x="6262327" y="2039470"/>
            <a:ext cx="836706" cy="14941"/>
          </a:xfrm>
          <a:prstGeom prst="line">
            <a:avLst/>
          </a:prstGeom>
          <a:ln w="5715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直线连接符 10"/>
          <p:cNvCxnSpPr/>
          <p:nvPr/>
        </p:nvCxnSpPr>
        <p:spPr>
          <a:xfrm>
            <a:off x="1258047" y="2020047"/>
            <a:ext cx="3119718" cy="26894"/>
          </a:xfrm>
          <a:prstGeom prst="line">
            <a:avLst/>
          </a:prstGeom>
          <a:ln w="5715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文字方塊 7"/>
          <p:cNvSpPr txBox="1"/>
          <p:nvPr/>
        </p:nvSpPr>
        <p:spPr>
          <a:xfrm>
            <a:off x="2065442" y="2116780"/>
            <a:ext cx="1221618" cy="46166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HK" sz="2400" dirty="0" smtClean="0"/>
              <a:t>S</a:t>
            </a:r>
            <a:r>
              <a:rPr lang="en-US" altLang="zh-CN" sz="2400" dirty="0" smtClean="0"/>
              <a:t>ubject</a:t>
            </a:r>
            <a:endParaRPr lang="zh-HK" altLang="en-US" sz="2400" dirty="0"/>
          </a:p>
        </p:txBody>
      </p:sp>
      <p:sp>
        <p:nvSpPr>
          <p:cNvPr id="14" name="文本框 13"/>
          <p:cNvSpPr txBox="1"/>
          <p:nvPr/>
        </p:nvSpPr>
        <p:spPr>
          <a:xfrm>
            <a:off x="532652" y="3423659"/>
            <a:ext cx="7374219" cy="60016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571500" indent="-571500" algn="l">
              <a:lnSpc>
                <a:spcPct val="90000"/>
              </a:lnSpc>
              <a:spcBef>
                <a:spcPts val="1000"/>
              </a:spcBef>
              <a:buFont typeface="Wingdings" panose="05000000000000000000" charset="0"/>
              <a:buChar char=""/>
            </a:pPr>
            <a:r>
              <a:rPr lang="en-US" altLang="zh-CN" sz="3600" b="1" dirty="0" smtClean="0">
                <a:solidFill>
                  <a:schemeClr val="accent6">
                    <a:lumMod val="75000"/>
                  </a:schemeClr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Kristina</a:t>
            </a:r>
            <a:r>
              <a:rPr lang="zh-CN" altLang="en-US" sz="3600" b="1" dirty="0" smtClean="0">
                <a:solidFill>
                  <a:schemeClr val="accent6">
                    <a:lumMod val="75000"/>
                  </a:schemeClr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 笑</a:t>
            </a:r>
            <a:r>
              <a:rPr lang="zh-CN" altLang="en-US" sz="3600" b="1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得</a:t>
            </a:r>
            <a:r>
              <a:rPr lang="zh-CN" altLang="en-US" sz="3600" b="1" dirty="0" smtClean="0">
                <a:solidFill>
                  <a:srgbClr val="00800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很</a:t>
            </a:r>
            <a:r>
              <a:rPr lang="zh-CN" altLang="en-US" sz="3600" b="1" dirty="0" smtClean="0">
                <a:solidFill>
                  <a:schemeClr val="accent6">
                    <a:lumMod val="75000"/>
                  </a:schemeClr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可爱</a:t>
            </a:r>
            <a:r>
              <a:rPr lang="zh-CN" sz="3600" b="1" dirty="0" smtClean="0">
                <a:solidFill>
                  <a:schemeClr val="accent6">
                    <a:lumMod val="75000"/>
                  </a:schemeClr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。</a:t>
            </a:r>
            <a:endParaRPr lang="zh-CN" altLang="en-US" sz="3600" b="1" dirty="0" smtClean="0">
              <a:solidFill>
                <a:schemeClr val="accent6">
                  <a:lumMod val="75000"/>
                </a:schemeClr>
              </a:solidFill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</p:txBody>
      </p:sp>
      <p:sp>
        <p:nvSpPr>
          <p:cNvPr id="16" name="文字方塊 7"/>
          <p:cNvSpPr txBox="1"/>
          <p:nvPr/>
        </p:nvSpPr>
        <p:spPr>
          <a:xfrm>
            <a:off x="1177543" y="4018855"/>
            <a:ext cx="1221618" cy="46166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HK" sz="2400" dirty="0" smtClean="0"/>
              <a:t>S</a:t>
            </a:r>
            <a:r>
              <a:rPr lang="en-US" altLang="zh-CN" sz="2400" dirty="0" smtClean="0"/>
              <a:t>ubject</a:t>
            </a:r>
            <a:endParaRPr lang="zh-HK" altLang="en-US" sz="2400" dirty="0"/>
          </a:p>
        </p:txBody>
      </p:sp>
      <p:sp>
        <p:nvSpPr>
          <p:cNvPr id="30" name="文本框 29"/>
          <p:cNvSpPr txBox="1"/>
          <p:nvPr/>
        </p:nvSpPr>
        <p:spPr>
          <a:xfrm>
            <a:off x="550581" y="5398883"/>
            <a:ext cx="7374219" cy="60016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571500" indent="-571500" algn="l">
              <a:lnSpc>
                <a:spcPct val="90000"/>
              </a:lnSpc>
              <a:spcBef>
                <a:spcPts val="1000"/>
              </a:spcBef>
              <a:buFont typeface="Wingdings" panose="05000000000000000000" charset="0"/>
              <a:buChar char=""/>
            </a:pPr>
            <a:r>
              <a:rPr lang="en-US" altLang="zh-CN" sz="3600" b="1" dirty="0" smtClean="0">
                <a:solidFill>
                  <a:schemeClr val="accent6">
                    <a:lumMod val="75000"/>
                  </a:schemeClr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Vic</a:t>
            </a:r>
            <a:r>
              <a:rPr lang="zh-CN" altLang="en-US" sz="3600" b="1" dirty="0" smtClean="0">
                <a:solidFill>
                  <a:schemeClr val="accent6">
                    <a:lumMod val="75000"/>
                  </a:schemeClr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 打球</a:t>
            </a:r>
            <a:r>
              <a:rPr lang="zh-CN" altLang="en-US" sz="3600" b="1" u="sng" dirty="0" smtClean="0">
                <a:solidFill>
                  <a:schemeClr val="accent6">
                    <a:lumMod val="75000"/>
                  </a:schemeClr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打</a:t>
            </a:r>
            <a:r>
              <a:rPr lang="zh-CN" altLang="en-US" sz="3600" b="1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得</a:t>
            </a:r>
            <a:r>
              <a:rPr lang="zh-CN" altLang="en-US" sz="3600" b="1" dirty="0" smtClean="0">
                <a:solidFill>
                  <a:srgbClr val="00800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很</a:t>
            </a:r>
            <a:r>
              <a:rPr lang="zh-CN" altLang="en-US" sz="3600" b="1" dirty="0" smtClean="0">
                <a:solidFill>
                  <a:schemeClr val="accent6">
                    <a:lumMod val="75000"/>
                  </a:schemeClr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累</a:t>
            </a:r>
            <a:r>
              <a:rPr lang="zh-CN" sz="3600" b="1" dirty="0" smtClean="0">
                <a:solidFill>
                  <a:schemeClr val="accent6">
                    <a:lumMod val="75000"/>
                  </a:schemeClr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。</a:t>
            </a:r>
            <a:endParaRPr lang="zh-CN" altLang="en-US" sz="3600" b="1" dirty="0" smtClean="0">
              <a:solidFill>
                <a:schemeClr val="accent6">
                  <a:lumMod val="75000"/>
                </a:schemeClr>
              </a:solidFill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</p:txBody>
      </p:sp>
      <p:sp>
        <p:nvSpPr>
          <p:cNvPr id="37" name="文字方塊 7"/>
          <p:cNvSpPr txBox="1"/>
          <p:nvPr/>
        </p:nvSpPr>
        <p:spPr>
          <a:xfrm>
            <a:off x="1177543" y="5999047"/>
            <a:ext cx="1221618" cy="46166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HK" sz="2400" dirty="0" smtClean="0"/>
              <a:t>S</a:t>
            </a:r>
            <a:r>
              <a:rPr lang="en-US" altLang="zh-CN" sz="2400" dirty="0" smtClean="0"/>
              <a:t>ubject</a:t>
            </a:r>
            <a:endParaRPr lang="zh-HK" altLang="en-US" sz="2400" dirty="0"/>
          </a:p>
        </p:txBody>
      </p:sp>
      <p:sp>
        <p:nvSpPr>
          <p:cNvPr id="22" name="文字方塊 2"/>
          <p:cNvSpPr txBox="1"/>
          <p:nvPr/>
        </p:nvSpPr>
        <p:spPr>
          <a:xfrm>
            <a:off x="-273382" y="280041"/>
            <a:ext cx="65357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</a:rPr>
              <a:t>1.    Descriptive</a:t>
            </a:r>
            <a:r>
              <a:rPr lang="zh-CN" altLang="en-US" sz="24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</a:rPr>
              <a:t> </a:t>
            </a:r>
            <a:r>
              <a:rPr lang="en-US" altLang="zh-CN" sz="24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</a:rPr>
              <a:t>Complements(</a:t>
            </a:r>
            <a:r>
              <a:rPr lang="zh-CN" altLang="en-US" sz="2400" b="1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</a:rPr>
              <a:t>得</a:t>
            </a:r>
            <a:r>
              <a:rPr lang="en-US" altLang="zh-CN" sz="24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</a:rPr>
              <a:t>)</a:t>
            </a:r>
          </a:p>
        </p:txBody>
      </p:sp>
      <p:sp>
        <p:nvSpPr>
          <p:cNvPr id="24" name="文字方塊 7"/>
          <p:cNvSpPr txBox="1"/>
          <p:nvPr/>
        </p:nvSpPr>
        <p:spPr>
          <a:xfrm>
            <a:off x="6107138" y="2147882"/>
            <a:ext cx="1438971" cy="46166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HK" sz="2400" dirty="0" smtClean="0"/>
              <a:t>Adjective</a:t>
            </a:r>
            <a:endParaRPr lang="zh-HK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625320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3" grpId="0" animBg="1"/>
      <p:bldP spid="14" grpId="0"/>
      <p:bldP spid="16" grpId="0" animBg="1"/>
      <p:bldP spid="30" grpId="0"/>
      <p:bldP spid="37" grpId="0" animBg="1"/>
      <p:bldP spid="2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86667" y="849331"/>
            <a:ext cx="9982200" cy="469369"/>
          </a:xfrm>
        </p:spPr>
        <p:txBody>
          <a:bodyPr>
            <a:noAutofit/>
          </a:bodyPr>
          <a:lstStyle/>
          <a:p>
            <a:r>
              <a:rPr kumimoji="1" lang="en-US" altLang="zh-CN" sz="3200" dirty="0" smtClean="0">
                <a:solidFill>
                  <a:srgbClr val="000090"/>
                </a:solidFill>
              </a:rPr>
              <a:t>S</a:t>
            </a:r>
            <a:r>
              <a:rPr kumimoji="1" lang="zh-CN" altLang="en-US" sz="3200" dirty="0" smtClean="0">
                <a:solidFill>
                  <a:srgbClr val="000090"/>
                </a:solidFill>
              </a:rPr>
              <a:t> </a:t>
            </a:r>
            <a:r>
              <a:rPr kumimoji="1" lang="en-US" altLang="zh-CN" sz="3200" dirty="0" smtClean="0">
                <a:solidFill>
                  <a:srgbClr val="000090"/>
                </a:solidFill>
              </a:rPr>
              <a:t>+</a:t>
            </a:r>
            <a:r>
              <a:rPr kumimoji="1" lang="zh-CN" altLang="en-US" sz="3200" dirty="0" smtClean="0">
                <a:solidFill>
                  <a:srgbClr val="000090"/>
                </a:solidFill>
              </a:rPr>
              <a:t> </a:t>
            </a:r>
            <a:r>
              <a:rPr kumimoji="1" lang="en-US" altLang="zh-CN" sz="3200" dirty="0">
                <a:solidFill>
                  <a:srgbClr val="000090"/>
                </a:solidFill>
              </a:rPr>
              <a:t>V</a:t>
            </a:r>
            <a:r>
              <a:rPr kumimoji="1" lang="en-US" altLang="en-US" sz="3200" dirty="0" smtClean="0">
                <a:solidFill>
                  <a:srgbClr val="000090"/>
                </a:solidFill>
              </a:rPr>
              <a:t> +</a:t>
            </a:r>
            <a:r>
              <a:rPr kumimoji="1" lang="zh-CN" altLang="en-US" sz="3200" dirty="0" smtClean="0">
                <a:solidFill>
                  <a:srgbClr val="000090"/>
                </a:solidFill>
              </a:rPr>
              <a:t> </a:t>
            </a:r>
            <a:r>
              <a:rPr kumimoji="1" lang="en-US" altLang="en-US" sz="3200" dirty="0" smtClean="0">
                <a:solidFill>
                  <a:srgbClr val="FF0000"/>
                </a:solidFill>
              </a:rPr>
              <a:t>得</a:t>
            </a:r>
            <a:r>
              <a:rPr kumimoji="1" lang="zh-CN" altLang="en-US" sz="3200" dirty="0" smtClean="0">
                <a:solidFill>
                  <a:srgbClr val="000090"/>
                </a:solidFill>
              </a:rPr>
              <a:t> </a:t>
            </a:r>
            <a:r>
              <a:rPr kumimoji="1" lang="en-US" altLang="en-US" sz="3200" dirty="0" smtClean="0">
                <a:solidFill>
                  <a:srgbClr val="000090"/>
                </a:solidFill>
              </a:rPr>
              <a:t>+ </a:t>
            </a:r>
            <a:r>
              <a:rPr kumimoji="1" lang="zh-CN" altLang="en-US" sz="3200" dirty="0" smtClean="0">
                <a:solidFill>
                  <a:srgbClr val="008000"/>
                </a:solidFill>
              </a:rPr>
              <a:t>很 </a:t>
            </a:r>
            <a:r>
              <a:rPr kumimoji="1" lang="en-US" altLang="zh-CN" sz="3200" dirty="0" smtClean="0">
                <a:solidFill>
                  <a:srgbClr val="000090"/>
                </a:solidFill>
              </a:rPr>
              <a:t>+ </a:t>
            </a:r>
            <a:r>
              <a:rPr kumimoji="1" lang="en-US" altLang="zh-CN" sz="3200" dirty="0" err="1">
                <a:solidFill>
                  <a:srgbClr val="000090"/>
                </a:solidFill>
              </a:rPr>
              <a:t>A</a:t>
            </a:r>
            <a:r>
              <a:rPr kumimoji="1" lang="en-US" altLang="zh-CN" sz="3200" dirty="0" err="1" smtClean="0">
                <a:solidFill>
                  <a:srgbClr val="000090"/>
                </a:solidFill>
              </a:rPr>
              <a:t>dj</a:t>
            </a:r>
            <a:endParaRPr kumimoji="1" lang="zh-CN" altLang="en-US" sz="3200" dirty="0">
              <a:solidFill>
                <a:srgbClr val="000090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725913" y="5743286"/>
            <a:ext cx="4820917" cy="6463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kumimoji="1" lang="zh-CN" altLang="en-US" sz="4000" dirty="0" smtClean="0"/>
              <a:t>小狗睡</a:t>
            </a:r>
            <a:r>
              <a:rPr kumimoji="1" lang="zh-CN" altLang="en-US" sz="4000" dirty="0" smtClean="0">
                <a:solidFill>
                  <a:srgbClr val="FF0000"/>
                </a:solidFill>
              </a:rPr>
              <a:t>得</a:t>
            </a:r>
            <a:r>
              <a:rPr kumimoji="1" lang="zh-CN" altLang="en-US" sz="4000" dirty="0" smtClean="0">
                <a:solidFill>
                  <a:srgbClr val="008000"/>
                </a:solidFill>
              </a:rPr>
              <a:t>很</a:t>
            </a:r>
            <a:r>
              <a:rPr kumimoji="1" lang="zh-CN" altLang="en-US" sz="4000" dirty="0" smtClean="0"/>
              <a:t>舒服。</a:t>
            </a:r>
            <a:endParaRPr kumimoji="1" lang="en-US" altLang="zh-CN" sz="4000" dirty="0"/>
          </a:p>
        </p:txBody>
      </p:sp>
      <p:sp>
        <p:nvSpPr>
          <p:cNvPr id="8" name="文本框 7"/>
          <p:cNvSpPr txBox="1"/>
          <p:nvPr/>
        </p:nvSpPr>
        <p:spPr>
          <a:xfrm>
            <a:off x="1439654" y="5743286"/>
            <a:ext cx="4247528" cy="6463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kumimoji="1" lang="zh-CN" altLang="en-US" sz="4000" dirty="0" smtClean="0"/>
              <a:t>成龙</a:t>
            </a:r>
            <a:r>
              <a:rPr kumimoji="1" lang="en-US" altLang="en-US" sz="4000" dirty="0" smtClean="0"/>
              <a:t>长</a:t>
            </a:r>
            <a:r>
              <a:rPr kumimoji="1" lang="zh-CN" altLang="en-US" sz="4000" dirty="0" smtClean="0">
                <a:solidFill>
                  <a:srgbClr val="FF0000"/>
                </a:solidFill>
              </a:rPr>
              <a:t>得</a:t>
            </a:r>
            <a:r>
              <a:rPr kumimoji="1" lang="zh-CN" altLang="en-US" sz="4000" dirty="0" smtClean="0">
                <a:solidFill>
                  <a:srgbClr val="008000"/>
                </a:solidFill>
              </a:rPr>
              <a:t>很</a:t>
            </a:r>
            <a:r>
              <a:rPr kumimoji="1" lang="zh-CN" altLang="en-US" sz="4000" dirty="0" smtClean="0"/>
              <a:t>帅</a:t>
            </a:r>
            <a:r>
              <a:rPr kumimoji="1" lang="zh-CN" altLang="en-US" sz="3200" dirty="0" smtClean="0"/>
              <a:t>。</a:t>
            </a:r>
            <a:endParaRPr kumimoji="1" lang="en-US" altLang="zh-CN" sz="3200" dirty="0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7913" y="1607433"/>
            <a:ext cx="4677623" cy="3141095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2308056" y="4944846"/>
            <a:ext cx="15896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3600" dirty="0" smtClean="0"/>
              <a:t>长 </a:t>
            </a:r>
            <a:r>
              <a:rPr kumimoji="1" lang="en-US" altLang="zh-CN" sz="3600" dirty="0" smtClean="0"/>
              <a:t>/ </a:t>
            </a:r>
            <a:r>
              <a:rPr kumimoji="1" lang="zh-CN" altLang="en-US" sz="3600" dirty="0" smtClean="0"/>
              <a:t>帅</a:t>
            </a:r>
            <a:endParaRPr kumimoji="1" lang="zh-CN" altLang="en-US" sz="3600" dirty="0"/>
          </a:p>
        </p:txBody>
      </p:sp>
      <p:sp>
        <p:nvSpPr>
          <p:cNvPr id="12" name="文本框 11"/>
          <p:cNvSpPr txBox="1"/>
          <p:nvPr/>
        </p:nvSpPr>
        <p:spPr>
          <a:xfrm>
            <a:off x="7597366" y="4944845"/>
            <a:ext cx="22247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3600" dirty="0" smtClean="0"/>
              <a:t>睡 </a:t>
            </a:r>
            <a:r>
              <a:rPr kumimoji="1" lang="en-US" altLang="zh-CN" sz="3600" dirty="0" smtClean="0"/>
              <a:t>/ </a:t>
            </a:r>
            <a:r>
              <a:rPr kumimoji="1" lang="zh-CN" altLang="en-US" sz="3600" dirty="0" smtClean="0"/>
              <a:t>舒服</a:t>
            </a:r>
            <a:endParaRPr kumimoji="1" lang="zh-CN" altLang="en-US" sz="3600" dirty="0"/>
          </a:p>
        </p:txBody>
      </p:sp>
      <p:sp>
        <p:nvSpPr>
          <p:cNvPr id="13" name="文字方塊 2"/>
          <p:cNvSpPr txBox="1"/>
          <p:nvPr/>
        </p:nvSpPr>
        <p:spPr>
          <a:xfrm>
            <a:off x="295564" y="343556"/>
            <a:ext cx="65357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</a:rPr>
              <a:t>1.    Descriptive</a:t>
            </a:r>
            <a:r>
              <a:rPr lang="zh-CN" altLang="en-US" sz="24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</a:rPr>
              <a:t> </a:t>
            </a:r>
            <a:r>
              <a:rPr lang="en-US" altLang="zh-CN" sz="24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</a:rPr>
              <a:t>Complements(</a:t>
            </a:r>
            <a:r>
              <a:rPr lang="zh-CN" altLang="en-US" sz="2400" b="1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</a:rPr>
              <a:t>得</a:t>
            </a:r>
            <a:r>
              <a:rPr lang="en-US" altLang="zh-CN" sz="24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</a:rPr>
              <a:t>)</a:t>
            </a: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5414" y="1607433"/>
            <a:ext cx="2402550" cy="3207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143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946387" y="5672025"/>
            <a:ext cx="5331261" cy="5909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kumimoji="1" lang="en-US" altLang="zh-CN" sz="3600" dirty="0" err="1" smtClean="0"/>
              <a:t>Andrej</a:t>
            </a:r>
            <a:r>
              <a:rPr kumimoji="1" lang="en-US" altLang="en-US" sz="3600" dirty="0" err="1" smtClean="0">
                <a:latin typeface="SimHei" panose="02010609060101010101" pitchFamily="49" charset="-122"/>
                <a:ea typeface="SimHei" panose="02010609060101010101" pitchFamily="49" charset="-122"/>
              </a:rPr>
              <a:t>写字</a:t>
            </a:r>
            <a:r>
              <a:rPr kumimoji="1" lang="en-US" altLang="en-US" sz="3600" u="sng" dirty="0" err="1" smtClean="0">
                <a:latin typeface="SimHei" panose="02010609060101010101" pitchFamily="49" charset="-122"/>
                <a:ea typeface="SimHei" panose="02010609060101010101" pitchFamily="49" charset="-122"/>
              </a:rPr>
              <a:t>写</a:t>
            </a:r>
            <a:r>
              <a:rPr kumimoji="1" lang="en-US" altLang="en-US" sz="3600" dirty="0" err="1" smtClean="0">
                <a:solidFill>
                  <a:srgbClr val="FF000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得</a:t>
            </a:r>
            <a:r>
              <a:rPr kumimoji="1" lang="en-US" altLang="en-US" sz="3600" dirty="0" err="1" smtClean="0">
                <a:solidFill>
                  <a:srgbClr val="00800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很</a:t>
            </a:r>
            <a:r>
              <a:rPr kumimoji="1" lang="en-US" altLang="en-US" sz="3600" dirty="0" err="1" smtClean="0">
                <a:latin typeface="SimHei" panose="02010609060101010101" pitchFamily="49" charset="-122"/>
                <a:ea typeface="SimHei" panose="02010609060101010101" pitchFamily="49" charset="-122"/>
              </a:rPr>
              <a:t>漂亮</a:t>
            </a:r>
            <a:r>
              <a:rPr kumimoji="1" lang="zh-CN" altLang="en-US" sz="3200" dirty="0" smtClean="0"/>
              <a:t>。</a:t>
            </a:r>
            <a:endParaRPr kumimoji="1" lang="en-US" altLang="zh-CN" sz="3200" dirty="0"/>
          </a:p>
        </p:txBody>
      </p:sp>
      <p:sp>
        <p:nvSpPr>
          <p:cNvPr id="6" name="文本框 5"/>
          <p:cNvSpPr txBox="1"/>
          <p:nvPr/>
        </p:nvSpPr>
        <p:spPr>
          <a:xfrm>
            <a:off x="7128954" y="5583834"/>
            <a:ext cx="5270203" cy="5909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kumimoji="1" lang="zh-CN" altLang="en-US" sz="3600" dirty="0" smtClean="0"/>
              <a:t>妹妹看书</a:t>
            </a:r>
            <a:r>
              <a:rPr kumimoji="1" lang="zh-CN" altLang="en-US" sz="3600" u="sng" dirty="0" smtClean="0"/>
              <a:t>看</a:t>
            </a:r>
            <a:r>
              <a:rPr kumimoji="1" lang="zh-CN" altLang="en-US" sz="3600" dirty="0" smtClean="0">
                <a:solidFill>
                  <a:srgbClr val="FF0000"/>
                </a:solidFill>
              </a:rPr>
              <a:t>得</a:t>
            </a:r>
            <a:r>
              <a:rPr kumimoji="1" lang="zh-CN" altLang="en-US" sz="3600" dirty="0" smtClean="0">
                <a:solidFill>
                  <a:srgbClr val="008000"/>
                </a:solidFill>
              </a:rPr>
              <a:t>很</a:t>
            </a:r>
            <a:r>
              <a:rPr kumimoji="1" lang="zh-CN" altLang="en-US" sz="3600" dirty="0" smtClean="0"/>
              <a:t>快。</a:t>
            </a:r>
            <a:endParaRPr kumimoji="1" lang="en-US" altLang="zh-CN" sz="3600" dirty="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7167" y="1615200"/>
            <a:ext cx="4195857" cy="317340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8099" y="1258452"/>
            <a:ext cx="2492665" cy="3447303"/>
          </a:xfrm>
          <a:prstGeom prst="rect">
            <a:avLst/>
          </a:prstGeom>
        </p:spPr>
      </p:pic>
      <p:sp>
        <p:nvSpPr>
          <p:cNvPr id="10" name="标题 1"/>
          <p:cNvSpPr>
            <a:spLocks noGrp="1"/>
          </p:cNvSpPr>
          <p:nvPr>
            <p:ph type="title"/>
          </p:nvPr>
        </p:nvSpPr>
        <p:spPr>
          <a:xfrm>
            <a:off x="1037167" y="789083"/>
            <a:ext cx="5890106" cy="469369"/>
          </a:xfrm>
        </p:spPr>
        <p:txBody>
          <a:bodyPr>
            <a:noAutofit/>
          </a:bodyPr>
          <a:lstStyle/>
          <a:p>
            <a:r>
              <a:rPr kumimoji="1" lang="en-US" altLang="zh-CN" sz="3200" dirty="0" smtClean="0">
                <a:solidFill>
                  <a:srgbClr val="000090"/>
                </a:solidFill>
              </a:rPr>
              <a:t>S</a:t>
            </a:r>
            <a:r>
              <a:rPr kumimoji="1" lang="zh-CN" altLang="en-US" sz="3200" dirty="0" smtClean="0">
                <a:solidFill>
                  <a:srgbClr val="000090"/>
                </a:solidFill>
              </a:rPr>
              <a:t> </a:t>
            </a:r>
            <a:r>
              <a:rPr kumimoji="1" lang="en-US" altLang="zh-CN" sz="3200" dirty="0" smtClean="0">
                <a:solidFill>
                  <a:srgbClr val="000090"/>
                </a:solidFill>
              </a:rPr>
              <a:t>+</a:t>
            </a:r>
            <a:r>
              <a:rPr kumimoji="1" lang="zh-CN" altLang="en-US" sz="3200" dirty="0" smtClean="0">
                <a:solidFill>
                  <a:srgbClr val="000090"/>
                </a:solidFill>
              </a:rPr>
              <a:t> </a:t>
            </a:r>
            <a:r>
              <a:rPr kumimoji="1" lang="en-US" altLang="zh-CN" sz="3200" dirty="0" smtClean="0">
                <a:solidFill>
                  <a:srgbClr val="000090"/>
                </a:solidFill>
              </a:rPr>
              <a:t>V </a:t>
            </a:r>
            <a:r>
              <a:rPr kumimoji="1" lang="en-US" altLang="en-US" sz="3200" dirty="0" smtClean="0">
                <a:solidFill>
                  <a:srgbClr val="000090"/>
                </a:solidFill>
              </a:rPr>
              <a:t>+</a:t>
            </a:r>
            <a:r>
              <a:rPr kumimoji="1" lang="zh-CN" altLang="en-US" sz="3200" dirty="0" smtClean="0">
                <a:solidFill>
                  <a:srgbClr val="000090"/>
                </a:solidFill>
              </a:rPr>
              <a:t> </a:t>
            </a:r>
            <a:r>
              <a:rPr kumimoji="1" lang="en-US" altLang="en-US" sz="3200" dirty="0" smtClean="0">
                <a:solidFill>
                  <a:srgbClr val="FF0000"/>
                </a:solidFill>
              </a:rPr>
              <a:t>得</a:t>
            </a:r>
            <a:r>
              <a:rPr kumimoji="1" lang="zh-CN" altLang="en-US" sz="3200" dirty="0" smtClean="0">
                <a:solidFill>
                  <a:srgbClr val="000090"/>
                </a:solidFill>
              </a:rPr>
              <a:t> </a:t>
            </a:r>
            <a:r>
              <a:rPr kumimoji="1" lang="en-US" altLang="en-US" sz="3200" dirty="0" smtClean="0">
                <a:solidFill>
                  <a:srgbClr val="000090"/>
                </a:solidFill>
              </a:rPr>
              <a:t>+ </a:t>
            </a:r>
            <a:r>
              <a:rPr kumimoji="1" lang="zh-CN" altLang="en-US" sz="3200" dirty="0" smtClean="0">
                <a:solidFill>
                  <a:srgbClr val="008000"/>
                </a:solidFill>
              </a:rPr>
              <a:t>很</a:t>
            </a:r>
            <a:r>
              <a:rPr kumimoji="1" lang="zh-CN" altLang="en-US" sz="3200" dirty="0" smtClean="0">
                <a:solidFill>
                  <a:srgbClr val="000090"/>
                </a:solidFill>
              </a:rPr>
              <a:t> </a:t>
            </a:r>
            <a:r>
              <a:rPr kumimoji="1" lang="en-US" altLang="en-US" sz="3200" dirty="0" smtClean="0">
                <a:solidFill>
                  <a:srgbClr val="000090"/>
                </a:solidFill>
              </a:rPr>
              <a:t>+ </a:t>
            </a:r>
            <a:r>
              <a:rPr kumimoji="1" lang="en-US" altLang="en-US" sz="3200" dirty="0" err="1" smtClean="0">
                <a:solidFill>
                  <a:srgbClr val="000090"/>
                </a:solidFill>
              </a:rPr>
              <a:t>Adj</a:t>
            </a:r>
            <a:endParaRPr kumimoji="1" lang="zh-CN" altLang="en-US" sz="3200" dirty="0">
              <a:solidFill>
                <a:srgbClr val="000090"/>
              </a:solidFill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897978" y="4913514"/>
            <a:ext cx="29171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3200" dirty="0" smtClean="0"/>
              <a:t>写字 </a:t>
            </a:r>
            <a:r>
              <a:rPr kumimoji="1" lang="en-US" altLang="zh-CN" sz="3200" dirty="0" smtClean="0"/>
              <a:t>/ </a:t>
            </a:r>
            <a:r>
              <a:rPr kumimoji="1" lang="zh-CN" altLang="en-US" sz="3200" dirty="0" smtClean="0"/>
              <a:t>漂亮</a:t>
            </a:r>
            <a:endParaRPr kumimoji="1" lang="zh-CN" altLang="en-US" sz="3200" dirty="0"/>
          </a:p>
        </p:txBody>
      </p:sp>
      <p:sp>
        <p:nvSpPr>
          <p:cNvPr id="13" name="文本框 12"/>
          <p:cNvSpPr txBox="1"/>
          <p:nvPr/>
        </p:nvSpPr>
        <p:spPr>
          <a:xfrm>
            <a:off x="7864103" y="4851958"/>
            <a:ext cx="29982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3200" dirty="0" smtClean="0"/>
              <a:t>看书 </a:t>
            </a:r>
            <a:r>
              <a:rPr kumimoji="1" lang="en-US" altLang="zh-CN" sz="3200" dirty="0" smtClean="0"/>
              <a:t>/ </a:t>
            </a:r>
            <a:r>
              <a:rPr kumimoji="1" lang="zh-CN" altLang="en-US" sz="3200" dirty="0" smtClean="0"/>
              <a:t>快</a:t>
            </a:r>
            <a:endParaRPr kumimoji="1" lang="zh-CN" altLang="en-US" sz="3200" dirty="0"/>
          </a:p>
        </p:txBody>
      </p:sp>
      <p:sp>
        <p:nvSpPr>
          <p:cNvPr id="12" name="文字方塊 2"/>
          <p:cNvSpPr txBox="1"/>
          <p:nvPr/>
        </p:nvSpPr>
        <p:spPr>
          <a:xfrm>
            <a:off x="277650" y="327418"/>
            <a:ext cx="57506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</a:rPr>
              <a:t>1.  Descriptive</a:t>
            </a:r>
            <a:r>
              <a:rPr lang="zh-CN" altLang="en-US" sz="24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</a:rPr>
              <a:t> </a:t>
            </a:r>
            <a:r>
              <a:rPr lang="en-US" altLang="zh-CN" sz="24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</a:rPr>
              <a:t>Complements(</a:t>
            </a:r>
            <a:r>
              <a:rPr lang="zh-CN" altLang="en-US" sz="2400" b="1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</a:rPr>
              <a:t>得</a:t>
            </a:r>
            <a:r>
              <a:rPr lang="en-US" altLang="zh-CN" sz="24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02195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890411" y="5610024"/>
            <a:ext cx="5331261" cy="6463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kumimoji="1" lang="zh-CN" altLang="en-US" sz="3600" dirty="0"/>
              <a:t>我</a:t>
            </a:r>
            <a:r>
              <a:rPr kumimoji="1" lang="zh-CN" altLang="en-US" sz="3600" dirty="0" smtClean="0"/>
              <a:t>们学中文</a:t>
            </a:r>
            <a:r>
              <a:rPr kumimoji="1" lang="zh-CN" altLang="en-US" sz="3600" u="sng" dirty="0" smtClean="0"/>
              <a:t>学</a:t>
            </a:r>
            <a:r>
              <a:rPr kumimoji="1" lang="en-US" altLang="en-US" sz="3600" dirty="0" smtClean="0">
                <a:solidFill>
                  <a:srgbClr val="FF0000"/>
                </a:solidFill>
              </a:rPr>
              <a:t>得</a:t>
            </a:r>
            <a:r>
              <a:rPr kumimoji="1" lang="en-US" altLang="en-US" sz="3600" dirty="0" smtClean="0">
                <a:solidFill>
                  <a:srgbClr val="008000"/>
                </a:solidFill>
              </a:rPr>
              <a:t>很</a:t>
            </a:r>
            <a:r>
              <a:rPr kumimoji="1" lang="zh-CN" altLang="en-US" sz="3600" dirty="0" smtClean="0"/>
              <a:t>好</a:t>
            </a:r>
            <a:r>
              <a:rPr kumimoji="1" lang="zh-CN" altLang="en-US" sz="4000" dirty="0" smtClean="0"/>
              <a:t>。</a:t>
            </a:r>
            <a:endParaRPr kumimoji="1" lang="en-US" altLang="zh-CN" sz="4000" dirty="0"/>
          </a:p>
        </p:txBody>
      </p:sp>
      <p:sp>
        <p:nvSpPr>
          <p:cNvPr id="5" name="文本框 4"/>
          <p:cNvSpPr txBox="1"/>
          <p:nvPr/>
        </p:nvSpPr>
        <p:spPr>
          <a:xfrm>
            <a:off x="6706585" y="5661319"/>
            <a:ext cx="4789393" cy="5909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kumimoji="1" lang="en-US" altLang="zh-CN" sz="3600" dirty="0" smtClean="0"/>
              <a:t>Adela</a:t>
            </a:r>
            <a:r>
              <a:rPr kumimoji="1" lang="zh-CN" altLang="en-US" sz="3600" dirty="0" smtClean="0"/>
              <a:t>买东西</a:t>
            </a:r>
            <a:r>
              <a:rPr kumimoji="1" lang="zh-CN" altLang="en-US" sz="3600" u="sng" dirty="0" smtClean="0"/>
              <a:t>买</a:t>
            </a:r>
            <a:r>
              <a:rPr kumimoji="1" lang="en-US" altLang="en-US" sz="3600" dirty="0" smtClean="0">
                <a:solidFill>
                  <a:srgbClr val="FF0000"/>
                </a:solidFill>
              </a:rPr>
              <a:t>得</a:t>
            </a:r>
            <a:r>
              <a:rPr kumimoji="1" lang="en-US" altLang="en-US" sz="3600" dirty="0" smtClean="0">
                <a:solidFill>
                  <a:srgbClr val="008000"/>
                </a:solidFill>
              </a:rPr>
              <a:t>很</a:t>
            </a:r>
            <a:r>
              <a:rPr kumimoji="1" lang="zh-CN" altLang="en-US" sz="3600" dirty="0" smtClean="0"/>
              <a:t>多</a:t>
            </a:r>
            <a:r>
              <a:rPr kumimoji="1" lang="zh-CN" altLang="en-US" sz="2800" dirty="0" smtClean="0"/>
              <a:t>。</a:t>
            </a:r>
            <a:endParaRPr kumimoji="1" lang="en-US" altLang="zh-CN" sz="2800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4239" y="1576710"/>
            <a:ext cx="4686048" cy="302503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8325" y="1042187"/>
            <a:ext cx="3365499" cy="3653971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1904654" y="4813495"/>
            <a:ext cx="28052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3200" dirty="0" smtClean="0"/>
              <a:t>学中文 </a:t>
            </a:r>
            <a:r>
              <a:rPr kumimoji="1" lang="en-US" altLang="zh-CN" sz="3200" dirty="0" smtClean="0"/>
              <a:t>/ </a:t>
            </a:r>
            <a:r>
              <a:rPr kumimoji="1" lang="zh-CN" altLang="en-US" sz="3200" dirty="0" smtClean="0"/>
              <a:t>好</a:t>
            </a:r>
            <a:endParaRPr kumimoji="1" lang="zh-CN" altLang="en-US" sz="3200" dirty="0"/>
          </a:p>
        </p:txBody>
      </p:sp>
      <p:sp>
        <p:nvSpPr>
          <p:cNvPr id="10" name="文本框 9"/>
          <p:cNvSpPr txBox="1"/>
          <p:nvPr/>
        </p:nvSpPr>
        <p:spPr>
          <a:xfrm>
            <a:off x="7898410" y="4813495"/>
            <a:ext cx="24057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3200" dirty="0" smtClean="0"/>
              <a:t>买东西 </a:t>
            </a:r>
            <a:r>
              <a:rPr kumimoji="1" lang="en-US" altLang="zh-CN" sz="3200" dirty="0" smtClean="0"/>
              <a:t>/ </a:t>
            </a:r>
            <a:r>
              <a:rPr kumimoji="1" lang="zh-CN" altLang="en-US" sz="3200" dirty="0" smtClean="0"/>
              <a:t>多</a:t>
            </a:r>
            <a:endParaRPr kumimoji="1" lang="zh-CN" altLang="en-US" sz="3200" dirty="0"/>
          </a:p>
        </p:txBody>
      </p:sp>
      <p:sp>
        <p:nvSpPr>
          <p:cNvPr id="11" name="文字方塊 2"/>
          <p:cNvSpPr txBox="1"/>
          <p:nvPr/>
        </p:nvSpPr>
        <p:spPr>
          <a:xfrm>
            <a:off x="-314037" y="327418"/>
            <a:ext cx="65357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</a:rPr>
              <a:t>1.  Descriptive</a:t>
            </a:r>
            <a:r>
              <a:rPr lang="zh-CN" altLang="en-US" sz="24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</a:rPr>
              <a:t> </a:t>
            </a:r>
            <a:r>
              <a:rPr lang="en-US" altLang="zh-CN" sz="24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</a:rPr>
              <a:t>Complements(</a:t>
            </a:r>
            <a:r>
              <a:rPr lang="zh-CN" altLang="en-US" sz="2400" b="1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</a:rPr>
              <a:t>得</a:t>
            </a:r>
            <a:r>
              <a:rPr lang="en-US" altLang="zh-CN" sz="24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</a:rPr>
              <a:t>)</a:t>
            </a:r>
          </a:p>
        </p:txBody>
      </p:sp>
      <p:sp>
        <p:nvSpPr>
          <p:cNvPr id="12" name="标题 1"/>
          <p:cNvSpPr>
            <a:spLocks noGrp="1"/>
          </p:cNvSpPr>
          <p:nvPr>
            <p:ph type="title"/>
          </p:nvPr>
        </p:nvSpPr>
        <p:spPr>
          <a:xfrm>
            <a:off x="1037167" y="789083"/>
            <a:ext cx="5890106" cy="469369"/>
          </a:xfrm>
        </p:spPr>
        <p:txBody>
          <a:bodyPr>
            <a:noAutofit/>
          </a:bodyPr>
          <a:lstStyle/>
          <a:p>
            <a:r>
              <a:rPr kumimoji="1" lang="en-US" altLang="zh-CN" sz="3200" dirty="0" smtClean="0">
                <a:solidFill>
                  <a:srgbClr val="000090"/>
                </a:solidFill>
              </a:rPr>
              <a:t>S</a:t>
            </a:r>
            <a:r>
              <a:rPr kumimoji="1" lang="zh-CN" altLang="en-US" sz="3200" dirty="0" smtClean="0">
                <a:solidFill>
                  <a:srgbClr val="000090"/>
                </a:solidFill>
              </a:rPr>
              <a:t> </a:t>
            </a:r>
            <a:r>
              <a:rPr kumimoji="1" lang="en-US" altLang="zh-CN" sz="3200" dirty="0" smtClean="0">
                <a:solidFill>
                  <a:srgbClr val="000090"/>
                </a:solidFill>
              </a:rPr>
              <a:t>+</a:t>
            </a:r>
            <a:r>
              <a:rPr kumimoji="1" lang="zh-CN" altLang="en-US" sz="3200" dirty="0" smtClean="0">
                <a:solidFill>
                  <a:srgbClr val="000090"/>
                </a:solidFill>
              </a:rPr>
              <a:t> </a:t>
            </a:r>
            <a:r>
              <a:rPr kumimoji="1" lang="en-US" altLang="zh-CN" sz="3200" dirty="0" smtClean="0">
                <a:solidFill>
                  <a:srgbClr val="000090"/>
                </a:solidFill>
              </a:rPr>
              <a:t>V </a:t>
            </a:r>
            <a:r>
              <a:rPr kumimoji="1" lang="en-US" altLang="en-US" sz="3200" dirty="0" smtClean="0">
                <a:solidFill>
                  <a:srgbClr val="000090"/>
                </a:solidFill>
              </a:rPr>
              <a:t>+</a:t>
            </a:r>
            <a:r>
              <a:rPr kumimoji="1" lang="zh-CN" altLang="en-US" sz="3200" dirty="0" smtClean="0">
                <a:solidFill>
                  <a:srgbClr val="000090"/>
                </a:solidFill>
              </a:rPr>
              <a:t> </a:t>
            </a:r>
            <a:r>
              <a:rPr kumimoji="1" lang="en-US" altLang="en-US" sz="3200" dirty="0" smtClean="0">
                <a:solidFill>
                  <a:srgbClr val="FF0000"/>
                </a:solidFill>
              </a:rPr>
              <a:t>得</a:t>
            </a:r>
            <a:r>
              <a:rPr kumimoji="1" lang="zh-CN" altLang="en-US" sz="3200" dirty="0" smtClean="0">
                <a:solidFill>
                  <a:srgbClr val="000090"/>
                </a:solidFill>
              </a:rPr>
              <a:t> </a:t>
            </a:r>
            <a:r>
              <a:rPr kumimoji="1" lang="en-US" altLang="en-US" sz="3200" dirty="0" smtClean="0">
                <a:solidFill>
                  <a:srgbClr val="000090"/>
                </a:solidFill>
              </a:rPr>
              <a:t>+</a:t>
            </a:r>
            <a:r>
              <a:rPr kumimoji="1" lang="en-US" altLang="en-US" sz="3200" dirty="0">
                <a:solidFill>
                  <a:srgbClr val="008000"/>
                </a:solidFill>
              </a:rPr>
              <a:t> </a:t>
            </a:r>
            <a:r>
              <a:rPr kumimoji="1" lang="zh-CN" altLang="en-US" sz="3200" dirty="0" smtClean="0">
                <a:solidFill>
                  <a:srgbClr val="008000"/>
                </a:solidFill>
              </a:rPr>
              <a:t>很 </a:t>
            </a:r>
            <a:r>
              <a:rPr kumimoji="1" lang="en-US" altLang="zh-CN" sz="3200" dirty="0" smtClean="0">
                <a:solidFill>
                  <a:schemeClr val="accent2"/>
                </a:solidFill>
              </a:rPr>
              <a:t>+ </a:t>
            </a:r>
            <a:r>
              <a:rPr kumimoji="1" lang="en-US" altLang="zh-CN" sz="3200" dirty="0" err="1" smtClean="0">
                <a:solidFill>
                  <a:schemeClr val="accent2"/>
                </a:solidFill>
              </a:rPr>
              <a:t>Adj</a:t>
            </a:r>
            <a:endParaRPr kumimoji="1" lang="zh-CN" altLang="en-US" sz="32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4773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4755766" y="3878116"/>
            <a:ext cx="6222886" cy="5909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90000"/>
              </a:lnSpc>
              <a:spcBef>
                <a:spcPts val="1000"/>
              </a:spcBef>
            </a:pPr>
            <a:r>
              <a:rPr lang="en-US" altLang="zh-CN" sz="3600" b="1" dirty="0" smtClean="0"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Dominik</a:t>
            </a:r>
            <a:r>
              <a:rPr lang="zh-CN" altLang="en-US" sz="3600" b="1" dirty="0" smtClean="0">
                <a:solidFill>
                  <a:srgbClr val="00B05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高兴</a:t>
            </a:r>
            <a:r>
              <a:rPr lang="zh-CN" altLang="en-US" sz="3600" b="1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得</a:t>
            </a:r>
            <a:r>
              <a:rPr lang="zh-CN" altLang="en-US" sz="3600" b="1" dirty="0" smtClean="0">
                <a:solidFill>
                  <a:schemeClr val="tx2">
                    <a:lumMod val="50000"/>
                    <a:lumOff val="50000"/>
                  </a:schemeClr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又</a:t>
            </a:r>
            <a:r>
              <a:rPr lang="zh-CN" altLang="en-US" sz="3600" b="1" dirty="0" smtClean="0"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唱</a:t>
            </a:r>
            <a:r>
              <a:rPr lang="zh-CN" altLang="en-US" sz="3600" b="1" dirty="0" smtClean="0">
                <a:solidFill>
                  <a:schemeClr val="tx2">
                    <a:lumMod val="50000"/>
                    <a:lumOff val="50000"/>
                  </a:schemeClr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又</a:t>
            </a:r>
            <a:r>
              <a:rPr lang="zh-CN" altLang="en-US" sz="3600" b="1" dirty="0" smtClean="0"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跳</a:t>
            </a:r>
            <a:r>
              <a:rPr lang="zh-CN" sz="3600" b="1" dirty="0" smtClean="0"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。</a:t>
            </a:r>
            <a:endParaRPr lang="zh-CN" altLang="en-US" sz="3600" b="1" dirty="0" smtClean="0"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</p:txBody>
      </p:sp>
      <p:sp>
        <p:nvSpPr>
          <p:cNvPr id="8" name="标题 1"/>
          <p:cNvSpPr>
            <a:spLocks noGrp="1"/>
          </p:cNvSpPr>
          <p:nvPr>
            <p:ph type="title"/>
          </p:nvPr>
        </p:nvSpPr>
        <p:spPr>
          <a:xfrm>
            <a:off x="978014" y="1108009"/>
            <a:ext cx="9982200" cy="469369"/>
          </a:xfrm>
        </p:spPr>
        <p:txBody>
          <a:bodyPr>
            <a:noAutofit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kumimoji="1" lang="en-US" altLang="zh-CN" sz="3200" dirty="0" smtClean="0">
                <a:solidFill>
                  <a:srgbClr val="000090"/>
                </a:solidFill>
              </a:rPr>
              <a:t>S</a:t>
            </a:r>
            <a:r>
              <a:rPr kumimoji="1" lang="zh-CN" altLang="en-US" sz="3200" dirty="0" smtClean="0">
                <a:solidFill>
                  <a:srgbClr val="000090"/>
                </a:solidFill>
              </a:rPr>
              <a:t> </a:t>
            </a:r>
            <a:r>
              <a:rPr kumimoji="1" lang="en-US" altLang="zh-CN" sz="3200" dirty="0" smtClean="0">
                <a:solidFill>
                  <a:srgbClr val="000090"/>
                </a:solidFill>
              </a:rPr>
              <a:t>+</a:t>
            </a:r>
            <a:r>
              <a:rPr kumimoji="1" lang="zh-CN" altLang="en-US" sz="3200" dirty="0" smtClean="0">
                <a:solidFill>
                  <a:srgbClr val="000090"/>
                </a:solidFill>
              </a:rPr>
              <a:t> </a:t>
            </a:r>
            <a:r>
              <a:rPr kumimoji="1" lang="en-US" altLang="zh-CN" sz="3200" dirty="0" err="1">
                <a:solidFill>
                  <a:srgbClr val="00B050"/>
                </a:solidFill>
              </a:rPr>
              <a:t>A</a:t>
            </a:r>
            <a:r>
              <a:rPr kumimoji="1" lang="en-US" altLang="zh-CN" sz="3200" dirty="0" err="1" smtClean="0">
                <a:solidFill>
                  <a:srgbClr val="00B050"/>
                </a:solidFill>
              </a:rPr>
              <a:t>dj</a:t>
            </a:r>
            <a:r>
              <a:rPr kumimoji="1" lang="zh-CN" altLang="en-US" sz="3200" dirty="0" smtClean="0">
                <a:solidFill>
                  <a:srgbClr val="00B0F0"/>
                </a:solidFill>
              </a:rPr>
              <a:t> </a:t>
            </a:r>
            <a:r>
              <a:rPr kumimoji="1" lang="en-US" altLang="en-US" sz="3200" dirty="0" smtClean="0">
                <a:solidFill>
                  <a:srgbClr val="000090"/>
                </a:solidFill>
              </a:rPr>
              <a:t>+</a:t>
            </a:r>
            <a:r>
              <a:rPr kumimoji="1" lang="zh-CN" altLang="en-US" sz="3200" dirty="0" smtClean="0">
                <a:solidFill>
                  <a:srgbClr val="000090"/>
                </a:solidFill>
              </a:rPr>
              <a:t> </a:t>
            </a:r>
            <a:r>
              <a:rPr kumimoji="1" lang="en-US" altLang="en-US" sz="3200" dirty="0" smtClean="0">
                <a:solidFill>
                  <a:srgbClr val="FF0000"/>
                </a:solidFill>
              </a:rPr>
              <a:t>得</a:t>
            </a:r>
            <a:r>
              <a:rPr kumimoji="1" lang="zh-CN" altLang="en-US" sz="3200" dirty="0" smtClean="0">
                <a:solidFill>
                  <a:srgbClr val="000090"/>
                </a:solidFill>
              </a:rPr>
              <a:t> </a:t>
            </a:r>
            <a:r>
              <a:rPr kumimoji="1" lang="en-US" altLang="en-US" sz="3200" dirty="0" smtClean="0">
                <a:solidFill>
                  <a:srgbClr val="000090"/>
                </a:solidFill>
              </a:rPr>
              <a:t>+ </a:t>
            </a:r>
            <a:r>
              <a:rPr kumimoji="1" lang="zh-CN" altLang="en-US" sz="3200" dirty="0" smtClean="0">
                <a:solidFill>
                  <a:srgbClr val="4C0342">
                    <a:lumMod val="50000"/>
                    <a:lumOff val="50000"/>
                  </a:srgbClr>
                </a:solidFill>
                <a:cs typeface="+mn-cs"/>
              </a:rPr>
              <a:t>又</a:t>
            </a:r>
            <a:r>
              <a:rPr kumimoji="1" lang="en-US" altLang="zh-CN" sz="3200" dirty="0" smtClean="0">
                <a:solidFill>
                  <a:srgbClr val="4C0342">
                    <a:lumMod val="50000"/>
                    <a:lumOff val="50000"/>
                  </a:srgbClr>
                </a:solidFill>
                <a:cs typeface="+mn-cs"/>
              </a:rPr>
              <a:t>(V) </a:t>
            </a:r>
            <a:r>
              <a:rPr kumimoji="1" lang="zh-CN" altLang="en-US" sz="3200" dirty="0" smtClean="0">
                <a:solidFill>
                  <a:srgbClr val="4C0342">
                    <a:lumMod val="50000"/>
                    <a:lumOff val="50000"/>
                  </a:srgbClr>
                </a:solidFill>
                <a:cs typeface="+mn-cs"/>
              </a:rPr>
              <a:t>又</a:t>
            </a:r>
            <a:r>
              <a:rPr kumimoji="1" lang="en-US" altLang="zh-CN" sz="3200" dirty="0" smtClean="0">
                <a:solidFill>
                  <a:srgbClr val="4C0342">
                    <a:lumMod val="50000"/>
                    <a:lumOff val="50000"/>
                  </a:srgbClr>
                </a:solidFill>
                <a:cs typeface="+mn-cs"/>
              </a:rPr>
              <a:t>(V) </a:t>
            </a:r>
            <a:endParaRPr kumimoji="1" lang="zh-CN" altLang="en-US" sz="3200" dirty="0">
              <a:solidFill>
                <a:srgbClr val="000090"/>
              </a:solidFill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5969114" y="2712085"/>
            <a:ext cx="27578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3200" dirty="0" smtClean="0">
                <a:solidFill>
                  <a:schemeClr val="tx2">
                    <a:lumMod val="50000"/>
                    <a:lumOff val="50000"/>
                  </a:schemeClr>
                </a:solidFill>
              </a:rPr>
              <a:t>又</a:t>
            </a:r>
            <a:r>
              <a:rPr kumimoji="1" lang="en-US" altLang="zh-CN" sz="3200" dirty="0" smtClean="0">
                <a:solidFill>
                  <a:schemeClr val="tx2">
                    <a:lumMod val="50000"/>
                    <a:lumOff val="50000"/>
                  </a:schemeClr>
                </a:solidFill>
              </a:rPr>
              <a:t>……</a:t>
            </a:r>
            <a:r>
              <a:rPr kumimoji="1" lang="zh-CN" altLang="en-US" sz="3200" dirty="0" smtClean="0">
                <a:solidFill>
                  <a:schemeClr val="tx2">
                    <a:lumMod val="50000"/>
                    <a:lumOff val="50000"/>
                  </a:schemeClr>
                </a:solidFill>
              </a:rPr>
              <a:t>又</a:t>
            </a:r>
            <a:r>
              <a:rPr kumimoji="1" lang="en-US" altLang="zh-CN" sz="3200" dirty="0" smtClean="0">
                <a:solidFill>
                  <a:schemeClr val="tx2">
                    <a:lumMod val="50000"/>
                    <a:lumOff val="50000"/>
                  </a:schemeClr>
                </a:solidFill>
              </a:rPr>
              <a:t>……</a:t>
            </a:r>
            <a:endParaRPr kumimoji="1" lang="zh-CN" altLang="en-US" sz="3200" dirty="0">
              <a:solidFill>
                <a:schemeClr val="tx2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1" name="文字方塊 2"/>
          <p:cNvSpPr txBox="1"/>
          <p:nvPr/>
        </p:nvSpPr>
        <p:spPr>
          <a:xfrm>
            <a:off x="295564" y="343556"/>
            <a:ext cx="65357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</a:rPr>
              <a:t>1.    Descriptive</a:t>
            </a:r>
            <a:r>
              <a:rPr lang="zh-CN" altLang="en-US" sz="24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</a:rPr>
              <a:t> </a:t>
            </a:r>
            <a:r>
              <a:rPr lang="en-US" altLang="zh-CN" sz="24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</a:rPr>
              <a:t>Complements(</a:t>
            </a:r>
            <a:r>
              <a:rPr lang="zh-CN" altLang="en-US" sz="2400" b="1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</a:rPr>
              <a:t>得</a:t>
            </a:r>
            <a:r>
              <a:rPr lang="en-US" altLang="zh-CN" sz="24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</a:rPr>
              <a:t>)</a:t>
            </a: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/>
          <a:srcRect l="26467" r="33964"/>
          <a:stretch/>
        </p:blipFill>
        <p:spPr>
          <a:xfrm>
            <a:off x="1228437" y="1801250"/>
            <a:ext cx="2669308" cy="3790714"/>
          </a:xfrm>
          <a:prstGeom prst="rect">
            <a:avLst/>
          </a:prstGeom>
        </p:spPr>
      </p:pic>
      <p:sp>
        <p:nvSpPr>
          <p:cNvPr id="12" name="文字方塊 11"/>
          <p:cNvSpPr txBox="1"/>
          <p:nvPr/>
        </p:nvSpPr>
        <p:spPr>
          <a:xfrm>
            <a:off x="4755766" y="1951879"/>
            <a:ext cx="29196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 smtClean="0"/>
              <a:t>高兴 </a:t>
            </a:r>
            <a:r>
              <a:rPr lang="en-US" altLang="zh-CN" sz="3200" dirty="0" smtClean="0"/>
              <a:t>/ </a:t>
            </a:r>
            <a:r>
              <a:rPr lang="zh-CN" altLang="en-US" sz="3200" dirty="0" smtClean="0"/>
              <a:t>唱 、</a:t>
            </a:r>
            <a:r>
              <a:rPr lang="zh-CN" altLang="en-US" sz="3200" dirty="0"/>
              <a:t>跳</a:t>
            </a:r>
            <a:endParaRPr lang="zh-HK" altLang="en-US" sz="3200" dirty="0"/>
          </a:p>
        </p:txBody>
      </p:sp>
      <p:sp>
        <p:nvSpPr>
          <p:cNvPr id="13" name="文本框 4"/>
          <p:cNvSpPr txBox="1"/>
          <p:nvPr/>
        </p:nvSpPr>
        <p:spPr>
          <a:xfrm>
            <a:off x="4755766" y="4748681"/>
            <a:ext cx="6222886" cy="5909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90000"/>
              </a:lnSpc>
              <a:spcBef>
                <a:spcPts val="1000"/>
              </a:spcBef>
            </a:pPr>
            <a:r>
              <a:rPr lang="en-US" altLang="zh-CN" sz="3600" b="1" dirty="0" smtClean="0"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Dominik</a:t>
            </a:r>
            <a:r>
              <a:rPr lang="zh-CN" altLang="en-US" sz="3600" b="1" dirty="0" smtClean="0">
                <a:solidFill>
                  <a:srgbClr val="00B05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高兴</a:t>
            </a:r>
            <a:r>
              <a:rPr lang="zh-CN" altLang="en-US" sz="3600" b="1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得</a:t>
            </a:r>
            <a:r>
              <a:rPr lang="zh-CN" altLang="en-US" sz="3600" b="1" u="sng" dirty="0" smtClean="0"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没有</a:t>
            </a:r>
            <a:r>
              <a:rPr lang="zh-CN" altLang="en-US" sz="3600" b="1" dirty="0" smtClean="0">
                <a:solidFill>
                  <a:schemeClr val="tx2">
                    <a:lumMod val="50000"/>
                    <a:lumOff val="50000"/>
                  </a:schemeClr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又</a:t>
            </a:r>
            <a:r>
              <a:rPr lang="zh-CN" altLang="en-US" sz="3600" b="1" dirty="0" smtClean="0"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唱</a:t>
            </a:r>
            <a:r>
              <a:rPr lang="zh-CN" altLang="en-US" sz="3600" b="1" dirty="0" smtClean="0">
                <a:solidFill>
                  <a:schemeClr val="tx2">
                    <a:lumMod val="50000"/>
                    <a:lumOff val="50000"/>
                  </a:schemeClr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又</a:t>
            </a:r>
            <a:r>
              <a:rPr lang="zh-CN" altLang="en-US" sz="3600" b="1" dirty="0" smtClean="0"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跳</a:t>
            </a:r>
            <a:r>
              <a:rPr lang="zh-CN" sz="3600" b="1" dirty="0" smtClean="0"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。</a:t>
            </a:r>
            <a:endParaRPr lang="zh-CN" altLang="en-US" sz="3600" b="1" dirty="0" smtClean="0"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</p:txBody>
      </p:sp>
      <p:sp>
        <p:nvSpPr>
          <p:cNvPr id="14" name="乘號 13"/>
          <p:cNvSpPr/>
          <p:nvPr/>
        </p:nvSpPr>
        <p:spPr>
          <a:xfrm>
            <a:off x="11120581" y="4469047"/>
            <a:ext cx="914400" cy="1099128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078099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 sz="4000" dirty="0" smtClean="0"/>
              <a:t>生词</a:t>
            </a:r>
            <a:r>
              <a:rPr lang="zh-CN" altLang="en-US" dirty="0" smtClean="0"/>
              <a:t> </a:t>
            </a:r>
            <a:r>
              <a:rPr lang="en-US" altLang="zh-CN" dirty="0" smtClean="0"/>
              <a:t>Vocabulary</a:t>
            </a:r>
            <a:endParaRPr lang="zh-HK" alt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52637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786553" y="4320964"/>
            <a:ext cx="9915313" cy="21605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zh-CN" altLang="ja-JP" sz="3200" b="1" dirty="0"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例（</a:t>
            </a:r>
            <a:r>
              <a:rPr lang="en-US" altLang="zh-CN" sz="3200" b="1" dirty="0"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Example</a:t>
            </a:r>
            <a:r>
              <a:rPr lang="zh-CN" altLang="ja-JP" sz="3200" b="1" dirty="0"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）</a:t>
            </a:r>
            <a:r>
              <a:rPr lang="zh-CN" altLang="ja-JP" sz="3200" b="1" dirty="0" smtClean="0"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：</a:t>
            </a:r>
            <a:endParaRPr lang="en-US" altLang="zh-CN" sz="3200" b="1" dirty="0" smtClean="0"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en-US" altLang="zh-CN" sz="3200" b="1" dirty="0" smtClean="0"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A</a:t>
            </a:r>
            <a:r>
              <a:rPr lang="zh-CN" altLang="en-US" sz="3200" b="1" dirty="0" smtClean="0"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：你昨天晚上写汉字</a:t>
            </a:r>
            <a:r>
              <a:rPr lang="zh-CN" altLang="en-US" sz="3200" b="1" u="sng" dirty="0" smtClean="0"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写</a:t>
            </a:r>
            <a:r>
              <a:rPr lang="zh-CN" altLang="en-US" sz="3200" b="1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得</a:t>
            </a:r>
            <a:r>
              <a:rPr lang="zh-CN" altLang="en-US" sz="3200" b="1" dirty="0" smtClean="0"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累不累？</a:t>
            </a:r>
            <a:endParaRPr lang="en-US" altLang="zh-CN" sz="3200" b="1" dirty="0" smtClean="0"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en-US" altLang="zh-CN" sz="3200" b="1" dirty="0" smtClean="0"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B</a:t>
            </a:r>
            <a:r>
              <a:rPr lang="zh-CN" altLang="en-US" sz="3200" b="1" dirty="0" smtClean="0"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：我昨天晚上写汉字</a:t>
            </a:r>
            <a:r>
              <a:rPr lang="zh-CN" altLang="en-US" sz="3200" b="1" u="sng" dirty="0" smtClean="0"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写</a:t>
            </a:r>
            <a:r>
              <a:rPr lang="zh-CN" altLang="en-US" sz="3200" b="1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得</a:t>
            </a:r>
            <a:r>
              <a:rPr lang="zh-CN" altLang="en-US" sz="3200" b="1" dirty="0" smtClean="0"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很累</a:t>
            </a:r>
            <a:r>
              <a:rPr lang="en-US" altLang="zh-CN" sz="3200" b="1" dirty="0" smtClean="0"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/</a:t>
            </a:r>
            <a:r>
              <a:rPr lang="zh-CN" altLang="en-US" sz="3200" b="1" dirty="0" smtClean="0"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不累。你呢？</a:t>
            </a:r>
            <a:endParaRPr lang="en-US" altLang="zh-CN" sz="3200" b="1" dirty="0" smtClean="0"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2516" y="1369745"/>
            <a:ext cx="5215792" cy="3412503"/>
          </a:xfrm>
          <a:prstGeom prst="rect">
            <a:avLst/>
          </a:prstGeom>
        </p:spPr>
      </p:pic>
      <p:sp>
        <p:nvSpPr>
          <p:cNvPr id="6" name="文本框 4"/>
          <p:cNvSpPr txBox="1"/>
          <p:nvPr/>
        </p:nvSpPr>
        <p:spPr>
          <a:xfrm>
            <a:off x="6478270" y="421046"/>
            <a:ext cx="571373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sz="4400" b="1" dirty="0">
                <a:latin typeface="+mj-ea"/>
                <a:ea typeface="+mj-ea"/>
              </a:rPr>
              <a:t>对话练习</a:t>
            </a:r>
            <a:r>
              <a:rPr lang="zh-CN" altLang="en-US" sz="4400" b="1" dirty="0">
                <a:latin typeface="+mj-ea"/>
                <a:ea typeface="+mj-ea"/>
                <a:sym typeface="+mn-ea"/>
              </a:rPr>
              <a:t> </a:t>
            </a:r>
            <a:r>
              <a:rPr lang="en-US" altLang="zh-CN" sz="3200" b="1" dirty="0" smtClean="0">
                <a:latin typeface="+mj-ea"/>
                <a:ea typeface="+mj-ea"/>
                <a:sym typeface="+mn-ea"/>
              </a:rPr>
              <a:t>– </a:t>
            </a:r>
            <a:r>
              <a:rPr lang="en-US" altLang="zh-CN" sz="3200" b="1" i="1" dirty="0" err="1">
                <a:latin typeface="Calibri" panose="020F0502020204030204" charset="0"/>
                <a:ea typeface="+mj-ea"/>
                <a:sym typeface="+mn-ea"/>
              </a:rPr>
              <a:t>Pairwork</a:t>
            </a:r>
            <a:r>
              <a:rPr lang="en-US" altLang="zh-CN" sz="3200" b="1" i="1" dirty="0">
                <a:latin typeface="Calibri" panose="020F0502020204030204" charset="0"/>
                <a:ea typeface="+mj-ea"/>
                <a:sym typeface="+mn-ea"/>
              </a:rPr>
              <a:t> </a:t>
            </a:r>
            <a:r>
              <a:rPr lang="zh-CN" altLang="zh-CN" sz="3200" b="1" i="1" dirty="0">
                <a:latin typeface="Calibri" panose="020F0502020204030204" charset="0"/>
                <a:ea typeface="+mj-ea"/>
                <a:sym typeface="+mn-ea"/>
              </a:rPr>
              <a:t>1</a:t>
            </a:r>
            <a:endParaRPr lang="en-US" altLang="zh-CN" sz="4400" b="1" dirty="0">
              <a:latin typeface="+mj-ea"/>
              <a:ea typeface="+mj-ea"/>
            </a:endParaRPr>
          </a:p>
        </p:txBody>
      </p:sp>
      <p:sp>
        <p:nvSpPr>
          <p:cNvPr id="7" name="文字方塊 2"/>
          <p:cNvSpPr txBox="1"/>
          <p:nvPr/>
        </p:nvSpPr>
        <p:spPr>
          <a:xfrm>
            <a:off x="286327" y="504497"/>
            <a:ext cx="65357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</a:rPr>
              <a:t>1.    Descriptive</a:t>
            </a:r>
            <a:r>
              <a:rPr lang="zh-CN" altLang="en-US" sz="24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</a:rPr>
              <a:t> </a:t>
            </a:r>
            <a:r>
              <a:rPr lang="en-US" altLang="zh-CN" sz="24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</a:rPr>
              <a:t>Complements(</a:t>
            </a:r>
            <a:r>
              <a:rPr lang="zh-CN" altLang="en-US" sz="2400" b="1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</a:rPr>
              <a:t>得</a:t>
            </a:r>
            <a:r>
              <a:rPr lang="en-US" altLang="zh-CN" sz="24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181528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5011439" y="1442857"/>
            <a:ext cx="5541818" cy="65537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742950" indent="-742950" algn="l">
              <a:lnSpc>
                <a:spcPct val="110000"/>
              </a:lnSpc>
              <a:buFont typeface="+mj-ea"/>
              <a:buAutoNum type="circleNumDbPlain"/>
            </a:pPr>
            <a:r>
              <a:rPr lang="zh-CN" altLang="en-US" sz="3600" dirty="0" smtClean="0"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你每天上课上</a:t>
            </a:r>
            <a:r>
              <a:rPr lang="zh-CN" altLang="en-US" sz="3600" b="1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得</a:t>
            </a:r>
            <a:r>
              <a:rPr lang="zh-CN" altLang="en-US" sz="3600" dirty="0" smtClean="0"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累不累？</a:t>
            </a:r>
            <a:endParaRPr lang="en-US" altLang="zh-CN" sz="3600" dirty="0" smtClean="0"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011439" y="3212066"/>
            <a:ext cx="7005070" cy="12647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110000"/>
              </a:lnSpc>
            </a:pPr>
            <a:r>
              <a:rPr lang="en-US" altLang="zh-CN" sz="3600" dirty="0" smtClean="0"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②</a:t>
            </a:r>
            <a:r>
              <a:rPr lang="en-US" altLang="zh-CN" sz="3600" dirty="0"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 </a:t>
            </a:r>
            <a:r>
              <a:rPr lang="zh-CN" altLang="en-US" sz="3600" dirty="0" smtClean="0"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你昨天晚上睡觉睡</a:t>
            </a:r>
            <a:r>
              <a:rPr lang="zh-CN" altLang="en-US" sz="3600" b="1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得</a:t>
            </a:r>
            <a:r>
              <a:rPr lang="zh-CN" altLang="en-US" sz="3600" dirty="0" smtClean="0"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舒服</a:t>
            </a:r>
            <a:endParaRPr lang="en-US" altLang="zh-CN" sz="3600" dirty="0" smtClean="0"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  <a:p>
            <a:pPr algn="l">
              <a:lnSpc>
                <a:spcPct val="110000"/>
              </a:lnSpc>
            </a:pPr>
            <a:r>
              <a:rPr lang="en-US" altLang="zh-CN" sz="3600" dirty="0"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 </a:t>
            </a:r>
            <a:r>
              <a:rPr lang="en-US" altLang="zh-CN" sz="3600" dirty="0" smtClean="0"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    </a:t>
            </a:r>
            <a:r>
              <a:rPr lang="zh-CN" altLang="en-US" sz="3600" dirty="0" smtClean="0"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不舒服？</a:t>
            </a:r>
            <a:endParaRPr lang="en-US" altLang="zh-CN" sz="3600" dirty="0" smtClean="0"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011439" y="5114472"/>
            <a:ext cx="6709506" cy="7017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110000"/>
              </a:lnSpc>
              <a:buFont typeface="Wingdings" panose="05000000000000000000" charset="0"/>
            </a:pPr>
            <a:r>
              <a:rPr lang="en-US" altLang="zh-CN" sz="3600" dirty="0" smtClean="0"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③</a:t>
            </a:r>
            <a:r>
              <a:rPr lang="zh-CN" altLang="en-US" sz="3600" dirty="0" smtClean="0"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你上个周末玩</a:t>
            </a:r>
            <a:r>
              <a:rPr lang="zh-CN" altLang="en-US" sz="3600" b="1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得</a:t>
            </a:r>
            <a:r>
              <a:rPr lang="zh-CN" altLang="en-US" sz="3600" dirty="0" smtClean="0"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高兴不高兴？</a:t>
            </a:r>
            <a:endParaRPr lang="en-US" altLang="zh-CN" sz="3600" dirty="0" smtClean="0"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</p:txBody>
      </p:sp>
      <p:sp>
        <p:nvSpPr>
          <p:cNvPr id="10" name="文字方塊 2"/>
          <p:cNvSpPr txBox="1"/>
          <p:nvPr/>
        </p:nvSpPr>
        <p:spPr>
          <a:xfrm>
            <a:off x="295564" y="343556"/>
            <a:ext cx="65357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</a:rPr>
              <a:t>1.    Descriptive</a:t>
            </a:r>
            <a:r>
              <a:rPr lang="zh-CN" altLang="en-US" sz="24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</a:rPr>
              <a:t> </a:t>
            </a:r>
            <a:r>
              <a:rPr lang="en-US" altLang="zh-CN" sz="24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</a:rPr>
              <a:t>Complements(</a:t>
            </a:r>
            <a:r>
              <a:rPr lang="zh-CN" altLang="en-US" sz="2400" b="1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</a:rPr>
              <a:t>得</a:t>
            </a:r>
            <a:r>
              <a:rPr lang="en-US" altLang="zh-CN" sz="24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</a:rPr>
              <a:t>)</a:t>
            </a: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68" r="21275" b="16950"/>
          <a:stretch/>
        </p:blipFill>
        <p:spPr>
          <a:xfrm>
            <a:off x="1209963" y="1107220"/>
            <a:ext cx="3325091" cy="1745787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694" y="3009036"/>
            <a:ext cx="2360184" cy="1974848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33878" y="4518609"/>
            <a:ext cx="1893455" cy="1893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602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2"/>
          <p:cNvSpPr txBox="1"/>
          <p:nvPr/>
        </p:nvSpPr>
        <p:spPr>
          <a:xfrm>
            <a:off x="210185" y="2967990"/>
            <a:ext cx="118211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zh-TW" sz="4800" b="1" dirty="0">
                <a:latin typeface="Microsoft JhengHei" panose="020B0604030504040204" charset="-120"/>
                <a:ea typeface="Microsoft JhengHei" panose="020B0604030504040204" charset="-120"/>
              </a:rPr>
              <a:t>2</a:t>
            </a:r>
            <a:r>
              <a:rPr lang="en-US" altLang="zh-TW" sz="48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</a:rPr>
              <a:t>.    </a:t>
            </a:r>
            <a:r>
              <a:rPr lang="en-US" altLang="zh-TW" sz="4800" b="1" dirty="0">
                <a:latin typeface="Microsoft JhengHei" panose="020B0604030504040204" charset="-120"/>
                <a:ea typeface="Microsoft JhengHei" panose="020B0604030504040204" charset="-120"/>
              </a:rPr>
              <a:t>P</a:t>
            </a:r>
            <a:r>
              <a:rPr lang="en-US" altLang="zh-CN" sz="48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</a:rPr>
              <a:t>otential</a:t>
            </a:r>
            <a:r>
              <a:rPr lang="zh-CN" altLang="en-US" sz="48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</a:rPr>
              <a:t> </a:t>
            </a:r>
            <a:r>
              <a:rPr lang="en-US" altLang="zh-CN" sz="48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</a:rPr>
              <a:t>Complements (</a:t>
            </a:r>
            <a:r>
              <a:rPr lang="zh-CN" altLang="en-US" sz="4800" b="1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</a:rPr>
              <a:t>得</a:t>
            </a:r>
            <a:r>
              <a:rPr lang="en-US" altLang="zh-CN" sz="4800" b="1" dirty="0" smtClean="0">
                <a:latin typeface="Microsoft JhengHei" panose="020B0604030504040204" charset="-120"/>
                <a:ea typeface="Microsoft JhengHei" panose="020B0604030504040204" charset="-120"/>
              </a:rPr>
              <a:t>or</a:t>
            </a:r>
            <a:r>
              <a:rPr lang="zh-CN" altLang="en-US" sz="4800" b="1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</a:rPr>
              <a:t>不</a:t>
            </a:r>
            <a:r>
              <a:rPr lang="en-US" altLang="zh-CN" sz="48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</a:rPr>
              <a:t>)</a:t>
            </a:r>
          </a:p>
        </p:txBody>
      </p:sp>
      <p:sp>
        <p:nvSpPr>
          <p:cNvPr id="5" name="文字方塊 2"/>
          <p:cNvSpPr txBox="1"/>
          <p:nvPr/>
        </p:nvSpPr>
        <p:spPr>
          <a:xfrm>
            <a:off x="8433937" y="2579500"/>
            <a:ext cx="230197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 smtClean="0">
                <a:solidFill>
                  <a:srgbClr val="000000"/>
                </a:solidFill>
                <a:latin typeface="Microsoft JhengHei" panose="020B0604030504040204" charset="-120"/>
                <a:ea typeface="Microsoft JhengHei" panose="020B0604030504040204" charset="-120"/>
              </a:rPr>
              <a:t>de</a:t>
            </a:r>
            <a:endParaRPr lang="en-US" altLang="zh-CN" sz="2400" b="1" dirty="0" smtClean="0">
              <a:solidFill>
                <a:srgbClr val="000000"/>
              </a:solidFill>
              <a:latin typeface="Microsoft JhengHei" panose="020B0604030504040204" charset="-120"/>
              <a:ea typeface="Microsoft JhengHei" panose="020B060403050404020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94861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2"/>
          <p:cNvSpPr txBox="1"/>
          <p:nvPr/>
        </p:nvSpPr>
        <p:spPr>
          <a:xfrm>
            <a:off x="637309" y="861777"/>
            <a:ext cx="114346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</a:rPr>
              <a:t>得</a:t>
            </a:r>
            <a:r>
              <a:rPr lang="en-US" altLang="zh-CN" sz="2000" b="1" dirty="0">
                <a:solidFill>
                  <a:srgbClr val="000000"/>
                </a:solidFill>
                <a:latin typeface="Microsoft JhengHei" panose="020B0604030504040204" charset="-120"/>
                <a:ea typeface="Microsoft JhengHei" panose="020B0604030504040204" charset="-120"/>
              </a:rPr>
              <a:t>(</a:t>
            </a:r>
            <a:r>
              <a:rPr lang="en-US" altLang="zh-CN" sz="2000" b="1" dirty="0" smtClean="0">
                <a:solidFill>
                  <a:srgbClr val="000000"/>
                </a:solidFill>
                <a:latin typeface="Microsoft JhengHei" panose="020B0604030504040204" charset="-120"/>
                <a:ea typeface="Microsoft JhengHei" panose="020B0604030504040204" charset="-120"/>
              </a:rPr>
              <a:t>de)or</a:t>
            </a:r>
            <a:r>
              <a:rPr lang="zh-CN" altLang="en-US" sz="2000" b="1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</a:rPr>
              <a:t>不</a:t>
            </a:r>
            <a:r>
              <a:rPr lang="zh-CN" altLang="en-US" sz="2000" b="1" dirty="0" smtClean="0">
                <a:solidFill>
                  <a:srgbClr val="000000"/>
                </a:solidFill>
                <a:latin typeface="Microsoft JhengHei" panose="020B0604030504040204" charset="-120"/>
                <a:ea typeface="Microsoft JhengHei" panose="020B0604030504040204" charset="-120"/>
              </a:rPr>
              <a:t> </a:t>
            </a:r>
            <a:r>
              <a:rPr lang="en-US" altLang="zh-CN" sz="2000" b="1" dirty="0" smtClean="0">
                <a:solidFill>
                  <a:srgbClr val="000000"/>
                </a:solidFill>
                <a:latin typeface="Microsoft JhengHei" panose="020B0604030504040204" charset="-120"/>
                <a:ea typeface="Microsoft JhengHei" panose="020B0604030504040204" charset="-120"/>
              </a:rPr>
              <a:t>is</a:t>
            </a:r>
            <a:r>
              <a:rPr lang="zh-CN" altLang="en-US" sz="2000" b="1" dirty="0" smtClean="0">
                <a:solidFill>
                  <a:srgbClr val="000000"/>
                </a:solidFill>
                <a:latin typeface="Microsoft JhengHei" panose="020B0604030504040204" charset="-120"/>
                <a:ea typeface="Microsoft JhengHei" panose="020B0604030504040204" charset="-120"/>
              </a:rPr>
              <a:t> </a:t>
            </a:r>
            <a:r>
              <a:rPr lang="en-US" altLang="zh-CN" sz="2000" b="1" dirty="0" smtClean="0">
                <a:solidFill>
                  <a:srgbClr val="000000"/>
                </a:solidFill>
                <a:latin typeface="Microsoft JhengHei" panose="020B0604030504040204" charset="-120"/>
                <a:ea typeface="Microsoft JhengHei" panose="020B0604030504040204" charset="-120"/>
              </a:rPr>
              <a:t>placed</a:t>
            </a:r>
            <a:r>
              <a:rPr lang="zh-CN" altLang="en-US" sz="2000" b="1" dirty="0" smtClean="0">
                <a:solidFill>
                  <a:srgbClr val="000000"/>
                </a:solidFill>
                <a:latin typeface="Microsoft JhengHei" panose="020B0604030504040204" charset="-120"/>
                <a:ea typeface="Microsoft JhengHei" panose="020B0604030504040204" charset="-120"/>
              </a:rPr>
              <a:t> </a:t>
            </a:r>
            <a:r>
              <a:rPr lang="en-US" altLang="zh-CN" sz="2000" b="1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</a:rPr>
              <a:t>between</a:t>
            </a:r>
            <a:r>
              <a:rPr lang="zh-CN" altLang="en-US" sz="2000" b="1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</a:rPr>
              <a:t> </a:t>
            </a:r>
            <a:r>
              <a:rPr lang="en-US" altLang="zh-CN" sz="2000" b="1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</a:rPr>
              <a:t>a</a:t>
            </a:r>
            <a:r>
              <a:rPr lang="zh-CN" altLang="en-US" sz="2000" b="1" dirty="0" smtClean="0">
                <a:solidFill>
                  <a:srgbClr val="000000"/>
                </a:solidFill>
                <a:latin typeface="Microsoft JhengHei" panose="020B0604030504040204" charset="-120"/>
                <a:ea typeface="Microsoft JhengHei" panose="020B0604030504040204" charset="-120"/>
              </a:rPr>
              <a:t> </a:t>
            </a:r>
            <a:r>
              <a:rPr lang="en-US" altLang="zh-CN" sz="2000" b="1" dirty="0" smtClean="0">
                <a:solidFill>
                  <a:srgbClr val="008000"/>
                </a:solidFill>
                <a:latin typeface="Microsoft JhengHei" panose="020B0604030504040204" charset="-120"/>
                <a:ea typeface="Microsoft JhengHei" panose="020B0604030504040204" charset="-120"/>
              </a:rPr>
              <a:t>verb</a:t>
            </a:r>
            <a:r>
              <a:rPr lang="zh-CN" altLang="en-US" sz="2000" b="1" dirty="0" smtClean="0">
                <a:solidFill>
                  <a:srgbClr val="000000"/>
                </a:solidFill>
                <a:latin typeface="Microsoft JhengHei" panose="020B0604030504040204" charset="-120"/>
                <a:ea typeface="Microsoft JhengHei" panose="020B0604030504040204" charset="-120"/>
              </a:rPr>
              <a:t> </a:t>
            </a:r>
            <a:r>
              <a:rPr lang="en-US" altLang="zh-CN" sz="2000" b="1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</a:rPr>
              <a:t>and</a:t>
            </a:r>
            <a:r>
              <a:rPr lang="zh-CN" altLang="en-US" sz="2000" b="1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</a:rPr>
              <a:t> </a:t>
            </a:r>
            <a:r>
              <a:rPr lang="en-US" altLang="zh-CN" sz="2000" b="1" dirty="0" smtClean="0">
                <a:solidFill>
                  <a:srgbClr val="0000FF"/>
                </a:solidFill>
                <a:latin typeface="Microsoft JhengHei" panose="020B0604030504040204" charset="-120"/>
                <a:ea typeface="Microsoft JhengHei" panose="020B0604030504040204" charset="-120"/>
              </a:rPr>
              <a:t>a</a:t>
            </a:r>
            <a:r>
              <a:rPr lang="zh-CN" altLang="en-US" sz="2000" b="1" dirty="0" smtClean="0">
                <a:solidFill>
                  <a:srgbClr val="0000FF"/>
                </a:solidFill>
                <a:latin typeface="Microsoft JhengHei" panose="020B0604030504040204" charset="-120"/>
                <a:ea typeface="Microsoft JhengHei" panose="020B0604030504040204" charset="-120"/>
              </a:rPr>
              <a:t> </a:t>
            </a:r>
            <a:r>
              <a:rPr lang="en-US" altLang="zh-CN" sz="2000" b="1" dirty="0" err="1" smtClean="0">
                <a:solidFill>
                  <a:srgbClr val="0000FF"/>
                </a:solidFill>
                <a:latin typeface="Microsoft JhengHei" panose="020B0604030504040204" charset="-120"/>
                <a:ea typeface="Microsoft JhengHei" panose="020B0604030504040204" charset="-120"/>
              </a:rPr>
              <a:t>resultative</a:t>
            </a:r>
            <a:r>
              <a:rPr lang="zh-CN" altLang="en-US" sz="2000" b="1" dirty="0" smtClean="0">
                <a:solidFill>
                  <a:srgbClr val="0000FF"/>
                </a:solidFill>
                <a:latin typeface="Microsoft JhengHei" panose="020B0604030504040204" charset="-120"/>
                <a:ea typeface="Microsoft JhengHei" panose="020B0604030504040204" charset="-120"/>
              </a:rPr>
              <a:t> </a:t>
            </a:r>
            <a:r>
              <a:rPr lang="en-US" altLang="zh-CN" sz="2000" b="1" dirty="0" smtClean="0">
                <a:solidFill>
                  <a:srgbClr val="0000FF"/>
                </a:solidFill>
                <a:latin typeface="Microsoft JhengHei" panose="020B0604030504040204" charset="-120"/>
                <a:ea typeface="Microsoft JhengHei" panose="020B0604030504040204" charset="-120"/>
              </a:rPr>
              <a:t>or</a:t>
            </a:r>
            <a:r>
              <a:rPr lang="zh-CN" altLang="en-US" sz="2000" b="1" dirty="0" smtClean="0">
                <a:solidFill>
                  <a:srgbClr val="0000FF"/>
                </a:solidFill>
                <a:latin typeface="Microsoft JhengHei" panose="020B0604030504040204" charset="-120"/>
                <a:ea typeface="Microsoft JhengHei" panose="020B0604030504040204" charset="-120"/>
              </a:rPr>
              <a:t> </a:t>
            </a:r>
            <a:r>
              <a:rPr lang="en-US" altLang="zh-CN" sz="2000" b="1" dirty="0" smtClean="0">
                <a:solidFill>
                  <a:srgbClr val="0000FF"/>
                </a:solidFill>
                <a:latin typeface="Microsoft JhengHei" panose="020B0604030504040204" charset="-120"/>
                <a:ea typeface="Microsoft JhengHei" panose="020B0604030504040204" charset="-120"/>
              </a:rPr>
              <a:t>directional</a:t>
            </a:r>
            <a:r>
              <a:rPr lang="zh-CN" altLang="en-US" sz="2000" b="1" dirty="0" smtClean="0">
                <a:solidFill>
                  <a:srgbClr val="0000FF"/>
                </a:solidFill>
                <a:latin typeface="Microsoft JhengHei" panose="020B0604030504040204" charset="-120"/>
                <a:ea typeface="Microsoft JhengHei" panose="020B0604030504040204" charset="-120"/>
              </a:rPr>
              <a:t> </a:t>
            </a:r>
            <a:r>
              <a:rPr lang="en-US" altLang="zh-CN" sz="2000" b="1" dirty="0" smtClean="0">
                <a:solidFill>
                  <a:srgbClr val="0000FF"/>
                </a:solidFill>
                <a:latin typeface="Microsoft JhengHei" panose="020B0604030504040204" charset="-120"/>
                <a:ea typeface="Microsoft JhengHei" panose="020B0604030504040204" charset="-120"/>
              </a:rPr>
              <a:t>complement</a:t>
            </a:r>
            <a:r>
              <a:rPr lang="zh-CN" altLang="en-US" sz="2000" b="1" dirty="0" smtClean="0">
                <a:solidFill>
                  <a:srgbClr val="0000FF"/>
                </a:solidFill>
                <a:latin typeface="Microsoft JhengHei" panose="020B0604030504040204" charset="-120"/>
                <a:ea typeface="Microsoft JhengHei" panose="020B0604030504040204" charset="-120"/>
              </a:rPr>
              <a:t> </a:t>
            </a:r>
            <a:r>
              <a:rPr lang="en-US" altLang="zh-CN" sz="2000" b="1" dirty="0" smtClean="0">
                <a:solidFill>
                  <a:srgbClr val="000000"/>
                </a:solidFill>
                <a:latin typeface="Microsoft JhengHei" panose="020B0604030504040204" charset="-120"/>
                <a:ea typeface="Microsoft JhengHei" panose="020B0604030504040204" charset="-120"/>
              </a:rPr>
              <a:t>to</a:t>
            </a:r>
            <a:r>
              <a:rPr lang="zh-CN" altLang="en-US" sz="2000" b="1" dirty="0" smtClean="0">
                <a:solidFill>
                  <a:srgbClr val="000000"/>
                </a:solidFill>
                <a:latin typeface="Microsoft JhengHei" panose="020B0604030504040204" charset="-120"/>
                <a:ea typeface="Microsoft JhengHei" panose="020B0604030504040204" charset="-120"/>
              </a:rPr>
              <a:t> </a:t>
            </a:r>
            <a:r>
              <a:rPr lang="en-US" altLang="zh-CN" sz="2000" b="1" dirty="0" smtClean="0">
                <a:solidFill>
                  <a:srgbClr val="000000"/>
                </a:solidFill>
                <a:latin typeface="Microsoft JhengHei" panose="020B0604030504040204" charset="-120"/>
                <a:ea typeface="Microsoft JhengHei" panose="020B0604030504040204" charset="-120"/>
              </a:rPr>
              <a:t>indicate</a:t>
            </a:r>
            <a:r>
              <a:rPr lang="zh-CN" altLang="en-US" sz="2000" b="1" dirty="0" smtClean="0">
                <a:solidFill>
                  <a:srgbClr val="000000"/>
                </a:solidFill>
                <a:latin typeface="Microsoft JhengHei" panose="020B0604030504040204" charset="-120"/>
                <a:ea typeface="Microsoft JhengHei" panose="020B0604030504040204" charset="-120"/>
              </a:rPr>
              <a:t> </a:t>
            </a:r>
            <a:r>
              <a:rPr lang="en-US" altLang="zh-CN" sz="2000" b="1" dirty="0" smtClean="0">
                <a:solidFill>
                  <a:srgbClr val="000000"/>
                </a:solidFill>
                <a:latin typeface="Microsoft JhengHei" panose="020B0604030504040204" charset="-120"/>
                <a:ea typeface="Microsoft JhengHei" panose="020B0604030504040204" charset="-120"/>
              </a:rPr>
              <a:t>whether</a:t>
            </a:r>
            <a:r>
              <a:rPr lang="zh-CN" altLang="en-US" sz="2000" b="1" dirty="0" smtClean="0">
                <a:solidFill>
                  <a:srgbClr val="000000"/>
                </a:solidFill>
                <a:latin typeface="Microsoft JhengHei" panose="020B0604030504040204" charset="-120"/>
                <a:ea typeface="Microsoft JhengHei" panose="020B0604030504040204" charset="-120"/>
              </a:rPr>
              <a:t> </a:t>
            </a:r>
            <a:r>
              <a:rPr lang="en-US" altLang="zh-CN" sz="2000" b="1" dirty="0" smtClean="0">
                <a:solidFill>
                  <a:srgbClr val="000000"/>
                </a:solidFill>
                <a:latin typeface="Microsoft JhengHei" panose="020B0604030504040204" charset="-120"/>
                <a:ea typeface="Microsoft JhengHei" panose="020B0604030504040204" charset="-120"/>
              </a:rPr>
              <a:t>a</a:t>
            </a:r>
            <a:r>
              <a:rPr lang="zh-CN" altLang="en-US" sz="2000" b="1" dirty="0" smtClean="0">
                <a:solidFill>
                  <a:srgbClr val="000000"/>
                </a:solidFill>
                <a:latin typeface="Microsoft JhengHei" panose="020B0604030504040204" charset="-120"/>
                <a:ea typeface="Microsoft JhengHei" panose="020B0604030504040204" charset="-120"/>
              </a:rPr>
              <a:t> </a:t>
            </a:r>
            <a:r>
              <a:rPr lang="en-US" altLang="zh-CN" sz="2000" b="1" dirty="0" smtClean="0">
                <a:solidFill>
                  <a:srgbClr val="000000"/>
                </a:solidFill>
                <a:latin typeface="Microsoft JhengHei" panose="020B0604030504040204" charset="-120"/>
                <a:ea typeface="Microsoft JhengHei" panose="020B0604030504040204" charset="-120"/>
              </a:rPr>
              <a:t>certain</a:t>
            </a:r>
            <a:r>
              <a:rPr lang="zh-CN" altLang="en-US" sz="2000" b="1" dirty="0" smtClean="0">
                <a:solidFill>
                  <a:srgbClr val="000000"/>
                </a:solidFill>
                <a:latin typeface="Microsoft JhengHei" panose="020B0604030504040204" charset="-120"/>
                <a:ea typeface="Microsoft JhengHei" panose="020B0604030504040204" charset="-120"/>
              </a:rPr>
              <a:t> </a:t>
            </a:r>
            <a:r>
              <a:rPr lang="en-US" altLang="zh-CN" sz="2000" b="1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</a:rPr>
              <a:t>result</a:t>
            </a:r>
            <a:r>
              <a:rPr lang="zh-CN" altLang="en-US" sz="2000" b="1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</a:rPr>
              <a:t> </a:t>
            </a:r>
            <a:r>
              <a:rPr lang="en-US" altLang="zh-CN" sz="2000" b="1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</a:rPr>
              <a:t>can</a:t>
            </a:r>
            <a:r>
              <a:rPr lang="zh-CN" altLang="en-US" sz="2000" b="1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</a:rPr>
              <a:t> </a:t>
            </a:r>
            <a:r>
              <a:rPr lang="en-US" altLang="zh-CN" sz="2000" b="1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</a:rPr>
              <a:t>be</a:t>
            </a:r>
            <a:r>
              <a:rPr lang="zh-CN" altLang="en-US" sz="2000" b="1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</a:rPr>
              <a:t> </a:t>
            </a:r>
            <a:r>
              <a:rPr lang="en-US" altLang="zh-CN" sz="2000" b="1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</a:rPr>
              <a:t>realized</a:t>
            </a:r>
            <a:r>
              <a:rPr lang="zh-CN" altLang="en-US" sz="2000" b="1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</a:rPr>
              <a:t> </a:t>
            </a:r>
            <a:r>
              <a:rPr lang="en-US" altLang="zh-CN" sz="2000" b="1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</a:rPr>
              <a:t>or</a:t>
            </a:r>
            <a:r>
              <a:rPr lang="zh-CN" altLang="en-US" sz="2000" b="1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</a:rPr>
              <a:t> </a:t>
            </a:r>
            <a:r>
              <a:rPr lang="en-US" altLang="zh-CN" sz="2000" b="1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</a:rPr>
              <a:t>not.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886322" y="5521949"/>
            <a:ext cx="5468296" cy="60016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90000"/>
              </a:lnSpc>
              <a:spcBef>
                <a:spcPts val="1000"/>
              </a:spcBef>
            </a:pPr>
            <a:r>
              <a:rPr lang="zh-CN" altLang="en-US" sz="3600" b="1" dirty="0" smtClean="0">
                <a:solidFill>
                  <a:schemeClr val="accent6">
                    <a:lumMod val="75000"/>
                  </a:schemeClr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跳舞太难，我</a:t>
            </a:r>
            <a:r>
              <a:rPr lang="zh-CN" altLang="en-US" sz="3600" b="1" dirty="0" smtClean="0">
                <a:solidFill>
                  <a:srgbClr val="00800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学</a:t>
            </a:r>
            <a:r>
              <a:rPr lang="zh-CN" altLang="en-US" sz="3600" b="1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不</a:t>
            </a:r>
            <a:r>
              <a:rPr lang="zh-CN" altLang="en-US" sz="3600" b="1" dirty="0" smtClean="0">
                <a:solidFill>
                  <a:srgbClr val="0000FF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会</a:t>
            </a:r>
            <a:r>
              <a:rPr lang="zh-CN" sz="3600" b="1" dirty="0" smtClean="0">
                <a:solidFill>
                  <a:schemeClr val="accent6">
                    <a:lumMod val="75000"/>
                  </a:schemeClr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。</a:t>
            </a:r>
            <a:endParaRPr lang="zh-CN" altLang="en-US" sz="3600" b="1" dirty="0" smtClean="0">
              <a:solidFill>
                <a:schemeClr val="accent6">
                  <a:lumMod val="75000"/>
                </a:schemeClr>
              </a:solidFill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120696" y="5457291"/>
            <a:ext cx="6256031" cy="60016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90000"/>
              </a:lnSpc>
              <a:spcBef>
                <a:spcPts val="1000"/>
              </a:spcBef>
            </a:pPr>
            <a:r>
              <a:rPr lang="zh-CN" altLang="en-US" sz="3600" b="1" dirty="0" smtClean="0">
                <a:solidFill>
                  <a:schemeClr val="accent6">
                    <a:lumMod val="75000"/>
                  </a:schemeClr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健康保险太贵，我</a:t>
            </a:r>
            <a:r>
              <a:rPr lang="zh-CN" altLang="en-US" sz="3600" b="1" dirty="0" smtClean="0">
                <a:solidFill>
                  <a:srgbClr val="00800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买</a:t>
            </a:r>
            <a:r>
              <a:rPr lang="zh-CN" altLang="en-US" sz="3600" b="1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不</a:t>
            </a:r>
            <a:r>
              <a:rPr lang="zh-CN" altLang="en-US" sz="3600" b="1" dirty="0" smtClean="0">
                <a:solidFill>
                  <a:srgbClr val="0000FF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起</a:t>
            </a:r>
            <a:r>
              <a:rPr lang="zh-CN" sz="3600" b="1" dirty="0" smtClean="0">
                <a:solidFill>
                  <a:schemeClr val="accent6">
                    <a:lumMod val="75000"/>
                  </a:schemeClr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。</a:t>
            </a:r>
            <a:endParaRPr lang="zh-CN" altLang="en-US" sz="3600" b="1" dirty="0" smtClean="0">
              <a:solidFill>
                <a:schemeClr val="accent6">
                  <a:lumMod val="75000"/>
                </a:schemeClr>
              </a:solidFill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7094" y="1815039"/>
            <a:ext cx="2599415" cy="339687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5969" y="2243476"/>
            <a:ext cx="5645380" cy="253999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文字方塊 2"/>
          <p:cNvSpPr txBox="1"/>
          <p:nvPr/>
        </p:nvSpPr>
        <p:spPr>
          <a:xfrm>
            <a:off x="157018" y="335454"/>
            <a:ext cx="65785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zh-TW" sz="2400" b="1" dirty="0">
                <a:latin typeface="Microsoft JhengHei" panose="020B0604030504040204" charset="-120"/>
                <a:ea typeface="Microsoft JhengHei" panose="020B0604030504040204" charset="-120"/>
              </a:rPr>
              <a:t>2</a:t>
            </a:r>
            <a:r>
              <a:rPr lang="en-US" altLang="zh-TW" sz="24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</a:rPr>
              <a:t>.    </a:t>
            </a:r>
            <a:r>
              <a:rPr lang="en-US" altLang="zh-TW" sz="2400" b="1" dirty="0">
                <a:latin typeface="Microsoft JhengHei" panose="020B0604030504040204" charset="-120"/>
                <a:ea typeface="Microsoft JhengHei" panose="020B0604030504040204" charset="-120"/>
              </a:rPr>
              <a:t>P</a:t>
            </a:r>
            <a:r>
              <a:rPr lang="en-US" altLang="zh-CN" sz="24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</a:rPr>
              <a:t>otential</a:t>
            </a:r>
            <a:r>
              <a:rPr lang="zh-CN" altLang="en-US" sz="24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</a:rPr>
              <a:t> </a:t>
            </a:r>
            <a:r>
              <a:rPr lang="en-US" altLang="zh-CN" sz="24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</a:rPr>
              <a:t>Complements (</a:t>
            </a:r>
            <a:r>
              <a:rPr lang="zh-CN" altLang="en-US" sz="2400" b="1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</a:rPr>
              <a:t>得</a:t>
            </a:r>
            <a:r>
              <a:rPr lang="en-US" altLang="zh-CN" sz="2400" b="1" dirty="0" smtClean="0">
                <a:latin typeface="Microsoft JhengHei" panose="020B0604030504040204" charset="-120"/>
                <a:ea typeface="Microsoft JhengHei" panose="020B0604030504040204" charset="-120"/>
              </a:rPr>
              <a:t>or</a:t>
            </a:r>
            <a:r>
              <a:rPr lang="zh-CN" altLang="en-US" sz="2400" b="1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</a:rPr>
              <a:t>不</a:t>
            </a:r>
            <a:r>
              <a:rPr lang="en-US" altLang="zh-CN" sz="24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</a:rPr>
              <a:t>)</a:t>
            </a:r>
          </a:p>
        </p:txBody>
      </p:sp>
      <p:sp>
        <p:nvSpPr>
          <p:cNvPr id="8" name="标题 1"/>
          <p:cNvSpPr>
            <a:spLocks noGrp="1"/>
          </p:cNvSpPr>
          <p:nvPr>
            <p:ph type="title"/>
          </p:nvPr>
        </p:nvSpPr>
        <p:spPr>
          <a:xfrm>
            <a:off x="6745656" y="392408"/>
            <a:ext cx="5006109" cy="469369"/>
          </a:xfrm>
        </p:spPr>
        <p:txBody>
          <a:bodyPr>
            <a:noAutofit/>
          </a:bodyPr>
          <a:lstStyle/>
          <a:p>
            <a:r>
              <a:rPr kumimoji="1" lang="en-US" altLang="zh-CN" sz="2400" dirty="0" smtClean="0">
                <a:solidFill>
                  <a:srgbClr val="000090"/>
                </a:solidFill>
              </a:rPr>
              <a:t>S</a:t>
            </a:r>
            <a:r>
              <a:rPr kumimoji="1" lang="zh-CN" altLang="en-US" sz="2400" dirty="0" smtClean="0">
                <a:solidFill>
                  <a:srgbClr val="000090"/>
                </a:solidFill>
              </a:rPr>
              <a:t> </a:t>
            </a:r>
            <a:r>
              <a:rPr kumimoji="1" lang="en-US" altLang="zh-CN" sz="2400" dirty="0" smtClean="0">
                <a:solidFill>
                  <a:srgbClr val="000090"/>
                </a:solidFill>
              </a:rPr>
              <a:t>+</a:t>
            </a:r>
            <a:r>
              <a:rPr kumimoji="1" lang="zh-CN" altLang="en-US" sz="2400" dirty="0" smtClean="0">
                <a:solidFill>
                  <a:srgbClr val="000090"/>
                </a:solidFill>
              </a:rPr>
              <a:t> </a:t>
            </a:r>
            <a:r>
              <a:rPr kumimoji="1" lang="en-US" altLang="zh-CN" sz="2400" dirty="0" smtClean="0">
                <a:solidFill>
                  <a:srgbClr val="00B050"/>
                </a:solidFill>
              </a:rPr>
              <a:t>V</a:t>
            </a:r>
            <a:r>
              <a:rPr kumimoji="1" lang="zh-CN" altLang="en-US" sz="2400" dirty="0" smtClean="0">
                <a:solidFill>
                  <a:srgbClr val="00B050"/>
                </a:solidFill>
              </a:rPr>
              <a:t> </a:t>
            </a:r>
            <a:r>
              <a:rPr kumimoji="1" lang="en-US" altLang="en-US" sz="2400" dirty="0" smtClean="0">
                <a:solidFill>
                  <a:srgbClr val="000090"/>
                </a:solidFill>
              </a:rPr>
              <a:t>+</a:t>
            </a:r>
            <a:r>
              <a:rPr kumimoji="1" lang="zh-CN" altLang="en-US" sz="2400" dirty="0" smtClean="0">
                <a:solidFill>
                  <a:srgbClr val="000090"/>
                </a:solidFill>
              </a:rPr>
              <a:t> </a:t>
            </a:r>
            <a:r>
              <a:rPr kumimoji="1" lang="zh-CN" altLang="en-US" sz="2400" dirty="0" smtClean="0">
                <a:solidFill>
                  <a:srgbClr val="FF0000"/>
                </a:solidFill>
              </a:rPr>
              <a:t>不</a:t>
            </a:r>
            <a:r>
              <a:rPr kumimoji="1" lang="zh-CN" altLang="en-US" sz="2400" dirty="0" smtClean="0">
                <a:solidFill>
                  <a:srgbClr val="000090"/>
                </a:solidFill>
              </a:rPr>
              <a:t> </a:t>
            </a:r>
            <a:r>
              <a:rPr kumimoji="1" lang="en-US" altLang="en-US" sz="2400" dirty="0" smtClean="0">
                <a:solidFill>
                  <a:srgbClr val="000090"/>
                </a:solidFill>
              </a:rPr>
              <a:t>+resultative complement</a:t>
            </a:r>
            <a:endParaRPr kumimoji="1" lang="zh-CN" altLang="en-US" sz="2400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6887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6599484" y="5383064"/>
            <a:ext cx="5468296" cy="60016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90000"/>
              </a:lnSpc>
              <a:spcBef>
                <a:spcPts val="1000"/>
              </a:spcBef>
            </a:pPr>
            <a:r>
              <a:rPr lang="zh-CN" altLang="en-US" sz="3600" b="1" dirty="0" smtClean="0">
                <a:solidFill>
                  <a:schemeClr val="accent6">
                    <a:lumMod val="75000"/>
                  </a:schemeClr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   西瓜太多，我</a:t>
            </a:r>
            <a:r>
              <a:rPr lang="zh-CN" altLang="en-US" sz="3600" b="1" dirty="0" smtClean="0">
                <a:solidFill>
                  <a:srgbClr val="00800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卖</a:t>
            </a:r>
            <a:r>
              <a:rPr lang="zh-CN" altLang="en-US" sz="3600" b="1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不</a:t>
            </a:r>
            <a:r>
              <a:rPr lang="zh-CN" altLang="en-US" sz="3600" b="1" dirty="0" smtClean="0">
                <a:solidFill>
                  <a:srgbClr val="0000FF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完</a:t>
            </a:r>
            <a:r>
              <a:rPr lang="zh-CN" sz="3600" b="1" dirty="0" smtClean="0">
                <a:solidFill>
                  <a:schemeClr val="accent6">
                    <a:lumMod val="75000"/>
                  </a:schemeClr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。</a:t>
            </a:r>
            <a:endParaRPr lang="zh-CN" altLang="en-US" sz="3600" b="1" dirty="0" smtClean="0">
              <a:solidFill>
                <a:schemeClr val="accent6">
                  <a:lumMod val="75000"/>
                </a:schemeClr>
              </a:solidFill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</p:txBody>
      </p:sp>
      <p:pic>
        <p:nvPicPr>
          <p:cNvPr id="6" name="图片 5" descr="2068753-img-shutterstock-v0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869407" y="1747157"/>
            <a:ext cx="2415197" cy="3263229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885062" y="5383064"/>
            <a:ext cx="5468296" cy="60016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90000"/>
              </a:lnSpc>
              <a:spcBef>
                <a:spcPts val="1000"/>
              </a:spcBef>
            </a:pPr>
            <a:r>
              <a:rPr lang="zh-CN" altLang="en-US" sz="3600" b="1" dirty="0" smtClean="0">
                <a:solidFill>
                  <a:schemeClr val="accent6">
                    <a:lumMod val="75000"/>
                  </a:schemeClr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书包太重，弟弟</a:t>
            </a:r>
            <a:r>
              <a:rPr lang="zh-CN" altLang="en-US" sz="3600" b="1" dirty="0" smtClean="0">
                <a:solidFill>
                  <a:srgbClr val="00800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拿</a:t>
            </a:r>
            <a:r>
              <a:rPr lang="zh-CN" altLang="en-US" sz="3600" b="1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不</a:t>
            </a:r>
            <a:r>
              <a:rPr lang="zh-CN" altLang="en-US" sz="3600" b="1" dirty="0" smtClean="0">
                <a:solidFill>
                  <a:srgbClr val="0000FF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动</a:t>
            </a:r>
            <a:r>
              <a:rPr lang="zh-CN" sz="3600" b="1" dirty="0" smtClean="0">
                <a:solidFill>
                  <a:schemeClr val="accent6">
                    <a:lumMod val="75000"/>
                  </a:schemeClr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。</a:t>
            </a:r>
            <a:endParaRPr lang="zh-CN" altLang="en-US" sz="3600" b="1" dirty="0" smtClean="0">
              <a:solidFill>
                <a:schemeClr val="accent6">
                  <a:lumMod val="75000"/>
                </a:schemeClr>
              </a:solidFill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885062" y="4942414"/>
            <a:ext cx="1196161" cy="4616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/>
            <a:r>
              <a:rPr lang="en-US" sz="2400" dirty="0" smtClean="0">
                <a:latin typeface="+mj-ea"/>
                <a:ea typeface="+mj-ea"/>
                <a:sym typeface="+mn-ea"/>
              </a:rPr>
              <a:t>shūbāo</a:t>
            </a:r>
          </a:p>
        </p:txBody>
      </p:sp>
      <p:sp>
        <p:nvSpPr>
          <p:cNvPr id="9" name="标题 1"/>
          <p:cNvSpPr>
            <a:spLocks noGrp="1"/>
          </p:cNvSpPr>
          <p:nvPr>
            <p:ph type="title"/>
          </p:nvPr>
        </p:nvSpPr>
        <p:spPr>
          <a:xfrm>
            <a:off x="712800" y="841232"/>
            <a:ext cx="9982200" cy="469369"/>
          </a:xfrm>
        </p:spPr>
        <p:txBody>
          <a:bodyPr>
            <a:noAutofit/>
          </a:bodyPr>
          <a:lstStyle/>
          <a:p>
            <a:r>
              <a:rPr kumimoji="1" lang="en-US" altLang="zh-CN" sz="2800" dirty="0" smtClean="0">
                <a:solidFill>
                  <a:srgbClr val="000090"/>
                </a:solidFill>
              </a:rPr>
              <a:t>S</a:t>
            </a:r>
            <a:r>
              <a:rPr kumimoji="1" lang="zh-CN" altLang="en-US" sz="2800" dirty="0" smtClean="0">
                <a:solidFill>
                  <a:srgbClr val="000090"/>
                </a:solidFill>
              </a:rPr>
              <a:t> </a:t>
            </a:r>
            <a:r>
              <a:rPr kumimoji="1" lang="en-US" altLang="zh-CN" sz="2800" dirty="0" smtClean="0">
                <a:solidFill>
                  <a:srgbClr val="000090"/>
                </a:solidFill>
              </a:rPr>
              <a:t>+</a:t>
            </a:r>
            <a:r>
              <a:rPr kumimoji="1" lang="zh-CN" altLang="en-US" sz="2800" dirty="0" smtClean="0">
                <a:solidFill>
                  <a:srgbClr val="000090"/>
                </a:solidFill>
              </a:rPr>
              <a:t> </a:t>
            </a:r>
            <a:r>
              <a:rPr kumimoji="1" lang="en-US" altLang="zh-CN" sz="2800" dirty="0" smtClean="0">
                <a:solidFill>
                  <a:srgbClr val="00B050"/>
                </a:solidFill>
              </a:rPr>
              <a:t>V</a:t>
            </a:r>
            <a:r>
              <a:rPr kumimoji="1" lang="en-US" altLang="zh-CN" sz="2800" dirty="0">
                <a:solidFill>
                  <a:srgbClr val="000090"/>
                </a:solidFill>
              </a:rPr>
              <a:t> </a:t>
            </a:r>
            <a:r>
              <a:rPr kumimoji="1" lang="en-US" altLang="en-US" sz="2800" dirty="0" smtClean="0">
                <a:solidFill>
                  <a:srgbClr val="000090"/>
                </a:solidFill>
              </a:rPr>
              <a:t>+</a:t>
            </a:r>
            <a:r>
              <a:rPr kumimoji="1" lang="zh-CN" altLang="en-US" sz="2800" dirty="0" smtClean="0">
                <a:solidFill>
                  <a:srgbClr val="000090"/>
                </a:solidFill>
              </a:rPr>
              <a:t> </a:t>
            </a:r>
            <a:r>
              <a:rPr kumimoji="1" lang="zh-CN" altLang="en-US" sz="2800" dirty="0" smtClean="0">
                <a:solidFill>
                  <a:srgbClr val="FF0000"/>
                </a:solidFill>
              </a:rPr>
              <a:t>不</a:t>
            </a:r>
            <a:r>
              <a:rPr kumimoji="1" lang="zh-CN" altLang="en-US" sz="2800" dirty="0" smtClean="0">
                <a:solidFill>
                  <a:srgbClr val="000090"/>
                </a:solidFill>
              </a:rPr>
              <a:t> </a:t>
            </a:r>
            <a:r>
              <a:rPr kumimoji="1" lang="en-US" altLang="en-US" sz="2800" dirty="0" smtClean="0">
                <a:solidFill>
                  <a:srgbClr val="000090"/>
                </a:solidFill>
              </a:rPr>
              <a:t>+</a:t>
            </a:r>
            <a:r>
              <a:rPr kumimoji="1" lang="zh-CN" altLang="zh-CN" sz="2800" dirty="0" smtClean="0">
                <a:solidFill>
                  <a:srgbClr val="0000FF"/>
                </a:solidFill>
              </a:rPr>
              <a:t>（</a:t>
            </a:r>
            <a:r>
              <a:rPr lang="en-US" altLang="zh-CN" sz="2800" b="1" dirty="0" err="1">
                <a:solidFill>
                  <a:srgbClr val="0000FF"/>
                </a:solidFill>
                <a:latin typeface="Microsoft JhengHei" panose="020B0604030504040204" charset="-120"/>
                <a:ea typeface="Microsoft JhengHei" panose="020B0604030504040204" charset="-120"/>
              </a:rPr>
              <a:t>resultative</a:t>
            </a:r>
            <a:r>
              <a:rPr kumimoji="1" lang="zh-CN" altLang="en-US" sz="2800" dirty="0" smtClean="0">
                <a:solidFill>
                  <a:srgbClr val="000090"/>
                </a:solidFill>
              </a:rPr>
              <a:t>）</a:t>
            </a:r>
            <a:r>
              <a:rPr kumimoji="1" lang="en-US" altLang="en-US" sz="2800" dirty="0" smtClean="0">
                <a:solidFill>
                  <a:srgbClr val="000090"/>
                </a:solidFill>
              </a:rPr>
              <a:t>complement</a:t>
            </a:r>
            <a:endParaRPr kumimoji="1" lang="zh-CN" altLang="en-US" sz="2800" dirty="0">
              <a:solidFill>
                <a:srgbClr val="000090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8696" y="1904970"/>
            <a:ext cx="3737365" cy="2883725"/>
          </a:xfrm>
          <a:prstGeom prst="rect">
            <a:avLst/>
          </a:prstGeom>
        </p:spPr>
      </p:pic>
      <p:sp>
        <p:nvSpPr>
          <p:cNvPr id="10" name="文字方塊 2"/>
          <p:cNvSpPr txBox="1"/>
          <p:nvPr/>
        </p:nvSpPr>
        <p:spPr>
          <a:xfrm>
            <a:off x="110836" y="335978"/>
            <a:ext cx="65785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zh-TW" sz="2400" b="1" dirty="0">
                <a:latin typeface="Microsoft JhengHei" panose="020B0604030504040204" charset="-120"/>
                <a:ea typeface="Microsoft JhengHei" panose="020B0604030504040204" charset="-120"/>
              </a:rPr>
              <a:t>2</a:t>
            </a:r>
            <a:r>
              <a:rPr lang="en-US" altLang="zh-TW" sz="24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</a:rPr>
              <a:t>.    </a:t>
            </a:r>
            <a:r>
              <a:rPr lang="en-US" altLang="zh-TW" sz="2400" b="1" dirty="0">
                <a:latin typeface="Microsoft JhengHei" panose="020B0604030504040204" charset="-120"/>
                <a:ea typeface="Microsoft JhengHei" panose="020B0604030504040204" charset="-120"/>
              </a:rPr>
              <a:t>P</a:t>
            </a:r>
            <a:r>
              <a:rPr lang="en-US" altLang="zh-CN" sz="24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</a:rPr>
              <a:t>otential</a:t>
            </a:r>
            <a:r>
              <a:rPr lang="zh-CN" altLang="en-US" sz="24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</a:rPr>
              <a:t> </a:t>
            </a:r>
            <a:r>
              <a:rPr lang="en-US" altLang="zh-CN" sz="24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</a:rPr>
              <a:t>Complements (</a:t>
            </a:r>
            <a:r>
              <a:rPr lang="zh-CN" altLang="en-US" sz="2400" b="1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</a:rPr>
              <a:t>得</a:t>
            </a:r>
            <a:r>
              <a:rPr lang="en-US" altLang="zh-CN" sz="2400" b="1" dirty="0" smtClean="0">
                <a:latin typeface="Microsoft JhengHei" panose="020B0604030504040204" charset="-120"/>
                <a:ea typeface="Microsoft JhengHei" panose="020B0604030504040204" charset="-120"/>
              </a:rPr>
              <a:t>or</a:t>
            </a:r>
            <a:r>
              <a:rPr lang="zh-CN" altLang="en-US" sz="2400" b="1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</a:rPr>
              <a:t>不</a:t>
            </a:r>
            <a:r>
              <a:rPr lang="en-US" altLang="zh-CN" sz="24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306225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638589" y="5368982"/>
            <a:ext cx="5468296" cy="60016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90000"/>
              </a:lnSpc>
              <a:spcBef>
                <a:spcPts val="1000"/>
              </a:spcBef>
            </a:pPr>
            <a:r>
              <a:rPr lang="zh-CN" altLang="en-US" sz="3600" b="1" dirty="0" smtClean="0">
                <a:solidFill>
                  <a:schemeClr val="accent6">
                    <a:lumMod val="75000"/>
                  </a:schemeClr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   五点太早，我</a:t>
            </a:r>
            <a:r>
              <a:rPr lang="en-US" altLang="en-US" sz="3600" b="1" dirty="0" smtClean="0">
                <a:solidFill>
                  <a:srgbClr val="00800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起</a:t>
            </a:r>
            <a:r>
              <a:rPr lang="zh-CN" altLang="en-US" sz="3600" b="1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不</a:t>
            </a:r>
            <a:r>
              <a:rPr lang="en-US" altLang="en-US" sz="3600" b="1" dirty="0" smtClean="0">
                <a:solidFill>
                  <a:srgbClr val="0000FF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来</a:t>
            </a:r>
            <a:r>
              <a:rPr lang="zh-CN" sz="3600" b="1" dirty="0" smtClean="0">
                <a:solidFill>
                  <a:schemeClr val="accent6">
                    <a:lumMod val="75000"/>
                  </a:schemeClr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。</a:t>
            </a:r>
            <a:endParaRPr lang="zh-CN" altLang="en-US" sz="3600" b="1" dirty="0" smtClean="0">
              <a:solidFill>
                <a:schemeClr val="accent6">
                  <a:lumMod val="75000"/>
                </a:schemeClr>
              </a:solidFill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1730" y="1773911"/>
            <a:ext cx="3082015" cy="3059463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460" y="1405510"/>
            <a:ext cx="1526449" cy="138849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7028504" y="5368982"/>
            <a:ext cx="5286867" cy="60016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90000"/>
              </a:lnSpc>
              <a:spcBef>
                <a:spcPts val="1000"/>
              </a:spcBef>
            </a:pPr>
            <a:r>
              <a:rPr lang="zh-CN" altLang="en-US" sz="3600" b="1" dirty="0" smtClean="0">
                <a:solidFill>
                  <a:schemeClr val="accent6">
                    <a:lumMod val="75000"/>
                  </a:schemeClr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那里太远，我</a:t>
            </a:r>
            <a:r>
              <a:rPr lang="zh-CN" altLang="en-US" sz="3600" b="1" dirty="0" smtClean="0">
                <a:solidFill>
                  <a:srgbClr val="00800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过</a:t>
            </a:r>
            <a:r>
              <a:rPr lang="zh-CN" altLang="en-US" sz="3600" b="1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不</a:t>
            </a:r>
            <a:r>
              <a:rPr lang="zh-CN" altLang="en-US" sz="3600" b="1" dirty="0" smtClean="0">
                <a:solidFill>
                  <a:srgbClr val="0000FF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去</a:t>
            </a:r>
            <a:r>
              <a:rPr lang="zh-CN" sz="3600" b="1" dirty="0" smtClean="0">
                <a:solidFill>
                  <a:schemeClr val="accent6">
                    <a:lumMod val="75000"/>
                  </a:schemeClr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。</a:t>
            </a:r>
            <a:endParaRPr lang="zh-CN" altLang="en-US" sz="3600" b="1" dirty="0" smtClean="0">
              <a:solidFill>
                <a:schemeClr val="accent6">
                  <a:lumMod val="75000"/>
                </a:schemeClr>
              </a:solidFill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</p:txBody>
      </p:sp>
      <p:sp>
        <p:nvSpPr>
          <p:cNvPr id="9" name="标题 1"/>
          <p:cNvSpPr>
            <a:spLocks noGrp="1"/>
          </p:cNvSpPr>
          <p:nvPr>
            <p:ph type="title"/>
          </p:nvPr>
        </p:nvSpPr>
        <p:spPr>
          <a:xfrm>
            <a:off x="1008743" y="768932"/>
            <a:ext cx="9982200" cy="469369"/>
          </a:xfrm>
        </p:spPr>
        <p:txBody>
          <a:bodyPr>
            <a:noAutofit/>
          </a:bodyPr>
          <a:lstStyle/>
          <a:p>
            <a:r>
              <a:rPr kumimoji="1" lang="en-US" altLang="zh-CN" sz="2800" dirty="0" smtClean="0">
                <a:solidFill>
                  <a:srgbClr val="000090"/>
                </a:solidFill>
              </a:rPr>
              <a:t>S</a:t>
            </a:r>
            <a:r>
              <a:rPr kumimoji="1" lang="zh-CN" altLang="en-US" sz="2800" dirty="0" smtClean="0">
                <a:solidFill>
                  <a:srgbClr val="000090"/>
                </a:solidFill>
              </a:rPr>
              <a:t> </a:t>
            </a:r>
            <a:r>
              <a:rPr kumimoji="1" lang="en-US" altLang="zh-CN" sz="2800" dirty="0" smtClean="0">
                <a:solidFill>
                  <a:srgbClr val="000090"/>
                </a:solidFill>
              </a:rPr>
              <a:t>+</a:t>
            </a:r>
            <a:r>
              <a:rPr kumimoji="1" lang="zh-CN" altLang="en-US" sz="2800" dirty="0" smtClean="0">
                <a:solidFill>
                  <a:srgbClr val="000090"/>
                </a:solidFill>
              </a:rPr>
              <a:t> </a:t>
            </a:r>
            <a:r>
              <a:rPr kumimoji="1" lang="en-US" altLang="zh-CN" sz="2800" dirty="0" smtClean="0">
                <a:solidFill>
                  <a:srgbClr val="00B050"/>
                </a:solidFill>
              </a:rPr>
              <a:t>V</a:t>
            </a:r>
            <a:r>
              <a:rPr kumimoji="1" lang="zh-CN" altLang="en-US" sz="2800" dirty="0" smtClean="0">
                <a:solidFill>
                  <a:srgbClr val="00B050"/>
                </a:solidFill>
              </a:rPr>
              <a:t> </a:t>
            </a:r>
            <a:r>
              <a:rPr kumimoji="1" lang="en-US" altLang="en-US" sz="2800" dirty="0" smtClean="0">
                <a:solidFill>
                  <a:srgbClr val="000090"/>
                </a:solidFill>
              </a:rPr>
              <a:t>+</a:t>
            </a:r>
            <a:r>
              <a:rPr kumimoji="1" lang="zh-CN" altLang="en-US" sz="2800" dirty="0" smtClean="0">
                <a:solidFill>
                  <a:srgbClr val="000090"/>
                </a:solidFill>
              </a:rPr>
              <a:t> </a:t>
            </a:r>
            <a:r>
              <a:rPr kumimoji="1" lang="zh-CN" altLang="en-US" sz="2800" dirty="0" smtClean="0">
                <a:solidFill>
                  <a:srgbClr val="FF0000"/>
                </a:solidFill>
              </a:rPr>
              <a:t>不</a:t>
            </a:r>
            <a:r>
              <a:rPr kumimoji="1" lang="zh-CN" altLang="en-US" sz="2800" dirty="0" smtClean="0">
                <a:solidFill>
                  <a:srgbClr val="000090"/>
                </a:solidFill>
              </a:rPr>
              <a:t> </a:t>
            </a:r>
            <a:r>
              <a:rPr kumimoji="1" lang="en-US" altLang="en-US" sz="2800" dirty="0" smtClean="0">
                <a:solidFill>
                  <a:srgbClr val="000090"/>
                </a:solidFill>
              </a:rPr>
              <a:t>+</a:t>
            </a:r>
            <a:r>
              <a:rPr kumimoji="1" lang="zh-CN" altLang="zh-CN" sz="2800" dirty="0" smtClean="0">
                <a:solidFill>
                  <a:srgbClr val="0000FF"/>
                </a:solidFill>
              </a:rPr>
              <a:t>（</a:t>
            </a:r>
            <a:r>
              <a:rPr lang="en-US" altLang="zh-CN" sz="2800" b="1" dirty="0" smtClean="0">
                <a:solidFill>
                  <a:srgbClr val="0000FF"/>
                </a:solidFill>
                <a:latin typeface="Microsoft JhengHei" panose="020B0604030504040204" charset="-120"/>
                <a:ea typeface="Microsoft JhengHei" panose="020B0604030504040204" charset="-120"/>
              </a:rPr>
              <a:t>directional</a:t>
            </a:r>
            <a:r>
              <a:rPr kumimoji="1" lang="zh-CN" altLang="en-US" sz="2800" dirty="0" smtClean="0">
                <a:solidFill>
                  <a:srgbClr val="000090"/>
                </a:solidFill>
              </a:rPr>
              <a:t>）</a:t>
            </a:r>
            <a:r>
              <a:rPr kumimoji="1" lang="en-US" altLang="en-US" sz="2800" dirty="0" smtClean="0">
                <a:solidFill>
                  <a:srgbClr val="000090"/>
                </a:solidFill>
              </a:rPr>
              <a:t>complement</a:t>
            </a:r>
            <a:endParaRPr kumimoji="1" lang="zh-CN" altLang="en-US" sz="2800" dirty="0">
              <a:solidFill>
                <a:srgbClr val="000090"/>
              </a:solidFill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34134" y="1452334"/>
            <a:ext cx="2952339" cy="3590683"/>
          </a:xfrm>
          <a:prstGeom prst="rect">
            <a:avLst/>
          </a:prstGeom>
        </p:spPr>
      </p:pic>
      <p:sp>
        <p:nvSpPr>
          <p:cNvPr id="11" name="文字方塊 2"/>
          <p:cNvSpPr txBox="1"/>
          <p:nvPr/>
        </p:nvSpPr>
        <p:spPr>
          <a:xfrm>
            <a:off x="334549" y="242939"/>
            <a:ext cx="65785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zh-TW" sz="2400" b="1" dirty="0">
                <a:latin typeface="Microsoft JhengHei" panose="020B0604030504040204" charset="-120"/>
                <a:ea typeface="Microsoft JhengHei" panose="020B0604030504040204" charset="-120"/>
              </a:rPr>
              <a:t>2</a:t>
            </a:r>
            <a:r>
              <a:rPr lang="en-US" altLang="zh-TW" sz="24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</a:rPr>
              <a:t>.    </a:t>
            </a:r>
            <a:r>
              <a:rPr lang="en-US" altLang="zh-TW" sz="2400" b="1" dirty="0">
                <a:latin typeface="Microsoft JhengHei" panose="020B0604030504040204" charset="-120"/>
                <a:ea typeface="Microsoft JhengHei" panose="020B0604030504040204" charset="-120"/>
              </a:rPr>
              <a:t>P</a:t>
            </a:r>
            <a:r>
              <a:rPr lang="en-US" altLang="zh-CN" sz="24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</a:rPr>
              <a:t>otential</a:t>
            </a:r>
            <a:r>
              <a:rPr lang="zh-CN" altLang="en-US" sz="24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</a:rPr>
              <a:t> </a:t>
            </a:r>
            <a:r>
              <a:rPr lang="en-US" altLang="zh-CN" sz="24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</a:rPr>
              <a:t>Complements (</a:t>
            </a:r>
            <a:r>
              <a:rPr lang="zh-CN" altLang="en-US" sz="2400" b="1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</a:rPr>
              <a:t>得</a:t>
            </a:r>
            <a:r>
              <a:rPr lang="en-US" altLang="zh-CN" sz="2400" b="1" dirty="0" smtClean="0">
                <a:latin typeface="Microsoft JhengHei" panose="020B0604030504040204" charset="-120"/>
                <a:ea typeface="Microsoft JhengHei" panose="020B0604030504040204" charset="-120"/>
              </a:rPr>
              <a:t>or</a:t>
            </a:r>
            <a:r>
              <a:rPr lang="zh-CN" altLang="en-US" sz="2400" b="1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</a:rPr>
              <a:t>不</a:t>
            </a:r>
            <a:r>
              <a:rPr lang="en-US" altLang="zh-CN" sz="24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965976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465227" y="4760054"/>
            <a:ext cx="5468296" cy="98693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90000"/>
              </a:lnSpc>
              <a:spcBef>
                <a:spcPts val="1000"/>
              </a:spcBef>
            </a:pPr>
            <a:r>
              <a:rPr lang="en-US" altLang="zh-CN" sz="3200" b="1" dirty="0" smtClean="0">
                <a:solidFill>
                  <a:schemeClr val="accent6">
                    <a:lumMod val="75000"/>
                  </a:schemeClr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A</a:t>
            </a:r>
            <a:r>
              <a:rPr lang="zh-CN" altLang="en-US" sz="3200" b="1" dirty="0" smtClean="0">
                <a:solidFill>
                  <a:schemeClr val="accent6">
                    <a:lumMod val="75000"/>
                  </a:schemeClr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:你晚上六点半能回来吗？我等你吃饺子</a:t>
            </a:r>
            <a:r>
              <a:rPr lang="zh-CN" sz="3200" b="1" dirty="0" smtClean="0">
                <a:solidFill>
                  <a:schemeClr val="accent6">
                    <a:lumMod val="75000"/>
                  </a:schemeClr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。</a:t>
            </a:r>
            <a:endParaRPr lang="zh-CN" altLang="en-US" sz="3200" b="1" dirty="0" smtClean="0">
              <a:solidFill>
                <a:schemeClr val="accent6">
                  <a:lumMod val="75000"/>
                </a:schemeClr>
              </a:solidFill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65227" y="5886040"/>
            <a:ext cx="5656057" cy="54373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90000"/>
              </a:lnSpc>
              <a:spcBef>
                <a:spcPts val="1000"/>
              </a:spcBef>
            </a:pPr>
            <a:r>
              <a:rPr lang="en-US" altLang="zh-CN" sz="3200" b="1" dirty="0">
                <a:solidFill>
                  <a:schemeClr val="accent6">
                    <a:lumMod val="75000"/>
                  </a:schemeClr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B</a:t>
            </a:r>
            <a:r>
              <a:rPr lang="zh-CN" altLang="en-US" sz="3200" b="1" dirty="0" smtClean="0">
                <a:solidFill>
                  <a:schemeClr val="accent6">
                    <a:lumMod val="75000"/>
                  </a:schemeClr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:我晚上有课，六点半</a:t>
            </a:r>
            <a:r>
              <a:rPr lang="zh-CN" altLang="en-US" sz="3200" b="1" dirty="0" smtClean="0">
                <a:solidFill>
                  <a:srgbClr val="00800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回</a:t>
            </a:r>
            <a:r>
              <a:rPr lang="zh-CN" altLang="en-US" sz="3200" b="1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不</a:t>
            </a:r>
            <a:r>
              <a:rPr lang="zh-CN" altLang="en-US" sz="3200" b="1" dirty="0" smtClean="0">
                <a:solidFill>
                  <a:srgbClr val="0000FF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来</a:t>
            </a:r>
            <a:r>
              <a:rPr lang="zh-CN" sz="3200" b="1" dirty="0" smtClean="0">
                <a:solidFill>
                  <a:schemeClr val="accent6">
                    <a:lumMod val="75000"/>
                  </a:schemeClr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。</a:t>
            </a:r>
            <a:endParaRPr lang="zh-CN" altLang="en-US" sz="3200" b="1" dirty="0" smtClean="0">
              <a:solidFill>
                <a:schemeClr val="accent6">
                  <a:lumMod val="75000"/>
                </a:schemeClr>
              </a:solidFill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446487" y="4895593"/>
            <a:ext cx="5468296" cy="54373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90000"/>
              </a:lnSpc>
              <a:spcBef>
                <a:spcPts val="1000"/>
              </a:spcBef>
            </a:pPr>
            <a:r>
              <a:rPr lang="en-US" altLang="zh-CN" sz="3200" b="1" dirty="0" smtClean="0">
                <a:solidFill>
                  <a:schemeClr val="accent6">
                    <a:lumMod val="75000"/>
                  </a:schemeClr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A</a:t>
            </a:r>
            <a:r>
              <a:rPr lang="zh-CN" altLang="en-US" sz="3200" b="1" dirty="0" smtClean="0">
                <a:solidFill>
                  <a:schemeClr val="accent6">
                    <a:lumMod val="75000"/>
                  </a:schemeClr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:这个中文字你看</a:t>
            </a:r>
            <a:r>
              <a:rPr lang="zh-CN" altLang="en-US" sz="3200" b="1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得</a:t>
            </a:r>
            <a:r>
              <a:rPr lang="zh-CN" altLang="en-US" sz="3200" b="1" dirty="0" smtClean="0">
                <a:solidFill>
                  <a:schemeClr val="accent6">
                    <a:lumMod val="75000"/>
                  </a:schemeClr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懂吗</a:t>
            </a:r>
            <a:r>
              <a:rPr lang="zh-CN" altLang="en-US" sz="3200" b="1" dirty="0">
                <a:solidFill>
                  <a:schemeClr val="accent6">
                    <a:lumMod val="75000"/>
                  </a:schemeClr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？</a:t>
            </a:r>
            <a:endParaRPr lang="zh-CN" altLang="en-US" sz="3200" b="1" dirty="0" smtClean="0">
              <a:solidFill>
                <a:schemeClr val="accent6">
                  <a:lumMod val="75000"/>
                </a:schemeClr>
              </a:solidFill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429652" y="5749822"/>
            <a:ext cx="2521667" cy="54373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90000"/>
              </a:lnSpc>
              <a:spcBef>
                <a:spcPts val="1000"/>
              </a:spcBef>
            </a:pPr>
            <a:r>
              <a:rPr lang="en-US" altLang="zh-CN" sz="3200" b="1" dirty="0">
                <a:solidFill>
                  <a:schemeClr val="accent6">
                    <a:lumMod val="75000"/>
                  </a:schemeClr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B</a:t>
            </a:r>
            <a:r>
              <a:rPr lang="zh-CN" altLang="en-US" sz="3200" b="1" dirty="0" smtClean="0">
                <a:solidFill>
                  <a:schemeClr val="accent6">
                    <a:lumMod val="75000"/>
                  </a:schemeClr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:我</a:t>
            </a:r>
            <a:r>
              <a:rPr lang="zh-CN" altLang="en-US" sz="3200" b="1" dirty="0" smtClean="0">
                <a:solidFill>
                  <a:srgbClr val="00800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看</a:t>
            </a:r>
            <a:r>
              <a:rPr lang="zh-CN" altLang="en-US" sz="3200" b="1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得</a:t>
            </a:r>
            <a:r>
              <a:rPr lang="zh-CN" altLang="en-US" sz="3200" b="1" dirty="0" smtClean="0">
                <a:solidFill>
                  <a:srgbClr val="0000FF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懂</a:t>
            </a:r>
            <a:r>
              <a:rPr lang="zh-CN" sz="3200" b="1" dirty="0" smtClean="0">
                <a:solidFill>
                  <a:schemeClr val="accent6">
                    <a:lumMod val="75000"/>
                  </a:schemeClr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。</a:t>
            </a:r>
            <a:endParaRPr lang="zh-CN" altLang="en-US" sz="3200" b="1" dirty="0" smtClean="0">
              <a:solidFill>
                <a:schemeClr val="accent6">
                  <a:lumMod val="75000"/>
                </a:schemeClr>
              </a:solidFill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9124766" y="5746991"/>
            <a:ext cx="2790017" cy="54373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90000"/>
              </a:lnSpc>
              <a:spcBef>
                <a:spcPts val="1000"/>
              </a:spcBef>
            </a:pPr>
            <a:r>
              <a:rPr lang="en-US" altLang="zh-CN" sz="3200" b="1" dirty="0">
                <a:solidFill>
                  <a:schemeClr val="accent6">
                    <a:lumMod val="75000"/>
                  </a:schemeClr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B</a:t>
            </a:r>
            <a:r>
              <a:rPr lang="zh-CN" altLang="en-US" sz="3200" b="1" dirty="0" smtClean="0">
                <a:solidFill>
                  <a:schemeClr val="accent6">
                    <a:lumMod val="75000"/>
                  </a:schemeClr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:我</a:t>
            </a:r>
            <a:r>
              <a:rPr lang="zh-CN" altLang="en-US" sz="3200" b="1" dirty="0" smtClean="0">
                <a:solidFill>
                  <a:srgbClr val="00800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看</a:t>
            </a:r>
            <a:r>
              <a:rPr lang="zh-CN" altLang="en-US" sz="3200" b="1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不</a:t>
            </a:r>
            <a:r>
              <a:rPr lang="zh-CN" altLang="en-US" sz="3200" b="1" dirty="0" smtClean="0">
                <a:solidFill>
                  <a:srgbClr val="0000FF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懂</a:t>
            </a:r>
            <a:r>
              <a:rPr lang="zh-CN" sz="3200" b="1" dirty="0" smtClean="0">
                <a:solidFill>
                  <a:schemeClr val="accent6">
                    <a:lumMod val="75000"/>
                  </a:schemeClr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。</a:t>
            </a:r>
            <a:endParaRPr lang="zh-CN" altLang="en-US" sz="3200" b="1" dirty="0" smtClean="0">
              <a:solidFill>
                <a:schemeClr val="accent6">
                  <a:lumMod val="75000"/>
                </a:schemeClr>
              </a:solidFill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7733" y="2076941"/>
            <a:ext cx="3266718" cy="2406176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46052" y="2281973"/>
            <a:ext cx="2416761" cy="228138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6487" y="2145560"/>
            <a:ext cx="2504832" cy="2486414"/>
          </a:xfrm>
          <a:prstGeom prst="rect">
            <a:avLst/>
          </a:prstGeom>
        </p:spPr>
      </p:pic>
      <p:sp>
        <p:nvSpPr>
          <p:cNvPr id="11" name="文字方塊 2"/>
          <p:cNvSpPr txBox="1"/>
          <p:nvPr/>
        </p:nvSpPr>
        <p:spPr>
          <a:xfrm>
            <a:off x="203200" y="291942"/>
            <a:ext cx="65785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zh-TW" sz="2400" b="1" dirty="0">
                <a:latin typeface="Microsoft JhengHei" panose="020B0604030504040204" charset="-120"/>
                <a:ea typeface="Microsoft JhengHei" panose="020B0604030504040204" charset="-120"/>
              </a:rPr>
              <a:t>2</a:t>
            </a:r>
            <a:r>
              <a:rPr lang="en-US" altLang="zh-TW" sz="24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</a:rPr>
              <a:t>.    </a:t>
            </a:r>
            <a:r>
              <a:rPr lang="en-US" altLang="zh-TW" sz="2400" b="1" dirty="0">
                <a:latin typeface="Microsoft JhengHei" panose="020B0604030504040204" charset="-120"/>
                <a:ea typeface="Microsoft JhengHei" panose="020B0604030504040204" charset="-120"/>
              </a:rPr>
              <a:t>P</a:t>
            </a:r>
            <a:r>
              <a:rPr lang="en-US" altLang="zh-CN" sz="24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</a:rPr>
              <a:t>otential</a:t>
            </a:r>
            <a:r>
              <a:rPr lang="zh-CN" altLang="en-US" sz="24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</a:rPr>
              <a:t> </a:t>
            </a:r>
            <a:r>
              <a:rPr lang="en-US" altLang="zh-CN" sz="24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</a:rPr>
              <a:t>Complements (</a:t>
            </a:r>
            <a:r>
              <a:rPr lang="zh-CN" altLang="en-US" sz="2400" b="1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</a:rPr>
              <a:t>得</a:t>
            </a:r>
            <a:r>
              <a:rPr lang="en-US" altLang="zh-CN" sz="2400" b="1" dirty="0" smtClean="0">
                <a:latin typeface="Microsoft JhengHei" panose="020B0604030504040204" charset="-120"/>
                <a:ea typeface="Microsoft JhengHei" panose="020B0604030504040204" charset="-120"/>
              </a:rPr>
              <a:t>or</a:t>
            </a:r>
            <a:r>
              <a:rPr lang="zh-CN" altLang="en-US" sz="2400" b="1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</a:rPr>
              <a:t>不</a:t>
            </a:r>
            <a:r>
              <a:rPr lang="en-US" altLang="zh-CN" sz="24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</a:rPr>
              <a:t>)</a:t>
            </a:r>
          </a:p>
        </p:txBody>
      </p:sp>
      <p:sp>
        <p:nvSpPr>
          <p:cNvPr id="12" name="标题 1"/>
          <p:cNvSpPr>
            <a:spLocks noGrp="1"/>
          </p:cNvSpPr>
          <p:nvPr>
            <p:ph type="title"/>
          </p:nvPr>
        </p:nvSpPr>
        <p:spPr>
          <a:xfrm>
            <a:off x="805543" y="1035888"/>
            <a:ext cx="9982200" cy="469369"/>
          </a:xfrm>
        </p:spPr>
        <p:txBody>
          <a:bodyPr>
            <a:noAutofit/>
          </a:bodyPr>
          <a:lstStyle/>
          <a:p>
            <a:r>
              <a:rPr kumimoji="1" lang="en-US" altLang="zh-CN" sz="2800" dirty="0" smtClean="0">
                <a:solidFill>
                  <a:srgbClr val="000090"/>
                </a:solidFill>
              </a:rPr>
              <a:t>S</a:t>
            </a:r>
            <a:r>
              <a:rPr kumimoji="1" lang="zh-CN" altLang="en-US" sz="2800" dirty="0" smtClean="0">
                <a:solidFill>
                  <a:srgbClr val="000090"/>
                </a:solidFill>
              </a:rPr>
              <a:t> </a:t>
            </a:r>
            <a:r>
              <a:rPr kumimoji="1" lang="en-US" altLang="zh-CN" sz="2800" dirty="0" smtClean="0">
                <a:solidFill>
                  <a:srgbClr val="000090"/>
                </a:solidFill>
              </a:rPr>
              <a:t>+</a:t>
            </a:r>
            <a:r>
              <a:rPr kumimoji="1" lang="zh-CN" altLang="en-US" sz="2800" dirty="0" smtClean="0">
                <a:solidFill>
                  <a:srgbClr val="000090"/>
                </a:solidFill>
              </a:rPr>
              <a:t> </a:t>
            </a:r>
            <a:r>
              <a:rPr kumimoji="1" lang="en-US" altLang="zh-CN" sz="2800" dirty="0" smtClean="0">
                <a:solidFill>
                  <a:srgbClr val="00B050"/>
                </a:solidFill>
              </a:rPr>
              <a:t>V</a:t>
            </a:r>
            <a:r>
              <a:rPr kumimoji="1" lang="zh-CN" altLang="en-US" sz="2800" dirty="0" smtClean="0">
                <a:solidFill>
                  <a:srgbClr val="00B050"/>
                </a:solidFill>
              </a:rPr>
              <a:t> </a:t>
            </a:r>
            <a:r>
              <a:rPr kumimoji="1" lang="en-US" altLang="en-US" sz="2800" dirty="0" smtClean="0">
                <a:solidFill>
                  <a:srgbClr val="000090"/>
                </a:solidFill>
              </a:rPr>
              <a:t>+ </a:t>
            </a:r>
            <a:r>
              <a:rPr kumimoji="1" lang="zh-CN" altLang="en-US" sz="2800" dirty="0" smtClean="0">
                <a:solidFill>
                  <a:srgbClr val="FF0000"/>
                </a:solidFill>
              </a:rPr>
              <a:t>得 </a:t>
            </a:r>
            <a:r>
              <a:rPr kumimoji="1" lang="en-US" altLang="zh-CN" sz="2800" dirty="0">
                <a:solidFill>
                  <a:srgbClr val="FF0000"/>
                </a:solidFill>
              </a:rPr>
              <a:t>/</a:t>
            </a:r>
            <a:r>
              <a:rPr kumimoji="1" lang="zh-CN" altLang="en-US" sz="2800" dirty="0" smtClean="0">
                <a:solidFill>
                  <a:srgbClr val="FF0000"/>
                </a:solidFill>
              </a:rPr>
              <a:t>不</a:t>
            </a:r>
            <a:r>
              <a:rPr kumimoji="1" lang="zh-CN" altLang="en-US" sz="2800" dirty="0" smtClean="0">
                <a:solidFill>
                  <a:srgbClr val="000090"/>
                </a:solidFill>
              </a:rPr>
              <a:t> </a:t>
            </a:r>
            <a:r>
              <a:rPr kumimoji="1" lang="en-US" altLang="en-US" sz="2800" dirty="0" smtClean="0">
                <a:solidFill>
                  <a:srgbClr val="000090"/>
                </a:solidFill>
              </a:rPr>
              <a:t>+</a:t>
            </a:r>
            <a:r>
              <a:rPr kumimoji="1" lang="zh-CN" altLang="zh-CN" sz="2800" dirty="0" smtClean="0">
                <a:solidFill>
                  <a:srgbClr val="0000FF"/>
                </a:solidFill>
              </a:rPr>
              <a:t>（</a:t>
            </a:r>
            <a:r>
              <a:rPr lang="en-US" altLang="zh-CN" sz="2800" b="1" dirty="0" smtClean="0">
                <a:solidFill>
                  <a:srgbClr val="0000FF"/>
                </a:solidFill>
                <a:latin typeface="Microsoft JhengHei" panose="020B0604030504040204" charset="-120"/>
                <a:ea typeface="Microsoft JhengHei" panose="020B0604030504040204" charset="-120"/>
              </a:rPr>
              <a:t>directional / resultative</a:t>
            </a:r>
            <a:r>
              <a:rPr kumimoji="1" lang="zh-CN" altLang="en-US" sz="2800" dirty="0" smtClean="0">
                <a:solidFill>
                  <a:srgbClr val="000090"/>
                </a:solidFill>
              </a:rPr>
              <a:t>）</a:t>
            </a:r>
            <a:r>
              <a:rPr kumimoji="1" lang="en-US" altLang="en-US" sz="2800" dirty="0" smtClean="0">
                <a:solidFill>
                  <a:srgbClr val="000090"/>
                </a:solidFill>
              </a:rPr>
              <a:t>complement</a:t>
            </a:r>
            <a:endParaRPr kumimoji="1" lang="zh-CN" altLang="en-US" sz="2800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7863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444787" y="4622901"/>
            <a:ext cx="5266894" cy="1106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90000"/>
              </a:lnSpc>
              <a:spcBef>
                <a:spcPts val="1000"/>
              </a:spcBef>
            </a:pPr>
            <a:r>
              <a:rPr lang="en-US" altLang="zh-CN" sz="3200" b="1" dirty="0" smtClean="0">
                <a:solidFill>
                  <a:schemeClr val="accent6">
                    <a:lumMod val="75000"/>
                  </a:schemeClr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A</a:t>
            </a:r>
            <a:r>
              <a:rPr lang="zh-CN" altLang="en-US" sz="3200" b="1" dirty="0" smtClean="0">
                <a:solidFill>
                  <a:schemeClr val="accent6">
                    <a:lumMod val="75000"/>
                  </a:schemeClr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: </a:t>
            </a:r>
            <a:r>
              <a:rPr lang="en-US" altLang="zh-CN" sz="3200" b="1" dirty="0" smtClean="0">
                <a:solidFill>
                  <a:schemeClr val="accent6">
                    <a:lumMod val="75000"/>
                  </a:schemeClr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Mia</a:t>
            </a:r>
            <a:r>
              <a:rPr lang="zh-CN" altLang="en-US" sz="3200" b="1" dirty="0" smtClean="0">
                <a:solidFill>
                  <a:schemeClr val="accent6">
                    <a:lumMod val="75000"/>
                  </a:schemeClr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 的电话号码你想</a:t>
            </a:r>
            <a:r>
              <a:rPr lang="zh-CN" altLang="en-US" sz="3200" b="1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得</a:t>
            </a:r>
            <a:r>
              <a:rPr lang="zh-CN" altLang="en-US" sz="3200" b="1" dirty="0" smtClean="0">
                <a:solidFill>
                  <a:schemeClr val="accent6">
                    <a:lumMod val="75000"/>
                  </a:schemeClr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起 </a:t>
            </a:r>
            <a:endParaRPr lang="en-US" altLang="zh-CN" sz="3200" b="1" dirty="0" smtClean="0">
              <a:solidFill>
                <a:schemeClr val="accent6">
                  <a:lumMod val="75000"/>
                </a:schemeClr>
              </a:solidFill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  <a:p>
            <a:pPr algn="l">
              <a:lnSpc>
                <a:spcPct val="90000"/>
              </a:lnSpc>
              <a:spcBef>
                <a:spcPts val="1000"/>
              </a:spcBef>
            </a:pPr>
            <a:r>
              <a:rPr lang="en-US" altLang="zh-CN" sz="3200" b="1" dirty="0">
                <a:solidFill>
                  <a:schemeClr val="accent6">
                    <a:lumMod val="75000"/>
                  </a:schemeClr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 </a:t>
            </a:r>
            <a:r>
              <a:rPr lang="en-US" altLang="zh-CN" sz="3200" b="1" dirty="0" smtClean="0">
                <a:solidFill>
                  <a:schemeClr val="accent6">
                    <a:lumMod val="75000"/>
                  </a:schemeClr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   </a:t>
            </a:r>
            <a:r>
              <a:rPr lang="zh-CN" altLang="en-US" sz="3200" b="1" dirty="0" smtClean="0">
                <a:solidFill>
                  <a:schemeClr val="accent6">
                    <a:lumMod val="75000"/>
                  </a:schemeClr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来吗？</a:t>
            </a:r>
            <a:endParaRPr lang="en-US" altLang="zh-CN" sz="3200" b="1" dirty="0" smtClean="0">
              <a:solidFill>
                <a:schemeClr val="accent6">
                  <a:lumMod val="75000"/>
                </a:schemeClr>
              </a:solidFill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44787" y="5863988"/>
            <a:ext cx="2880304" cy="54373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90000"/>
              </a:lnSpc>
              <a:spcBef>
                <a:spcPts val="1000"/>
              </a:spcBef>
            </a:pPr>
            <a:r>
              <a:rPr lang="en-US" altLang="zh-CN" sz="3200" b="1" dirty="0">
                <a:solidFill>
                  <a:schemeClr val="accent6">
                    <a:lumMod val="75000"/>
                  </a:schemeClr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B</a:t>
            </a:r>
            <a:r>
              <a:rPr lang="zh-CN" altLang="en-US" sz="3200" b="1" dirty="0" smtClean="0">
                <a:solidFill>
                  <a:schemeClr val="accent6">
                    <a:lumMod val="75000"/>
                  </a:schemeClr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:我</a:t>
            </a:r>
            <a:r>
              <a:rPr lang="zh-CN" altLang="en-US" sz="3200" b="1" dirty="0" smtClean="0">
                <a:solidFill>
                  <a:srgbClr val="00009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想</a:t>
            </a:r>
            <a:r>
              <a:rPr lang="zh-CN" altLang="en-US" sz="3200" b="1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得</a:t>
            </a:r>
            <a:r>
              <a:rPr lang="zh-CN" altLang="en-US" sz="3200" b="1" dirty="0" smtClean="0">
                <a:solidFill>
                  <a:srgbClr val="0000FF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起来</a:t>
            </a:r>
            <a:r>
              <a:rPr lang="zh-CN" sz="3200" b="1" dirty="0" smtClean="0">
                <a:solidFill>
                  <a:schemeClr val="accent6">
                    <a:lumMod val="75000"/>
                  </a:schemeClr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。</a:t>
            </a:r>
            <a:endParaRPr lang="zh-CN" altLang="en-US" sz="3200" b="1" dirty="0" smtClean="0">
              <a:solidFill>
                <a:srgbClr val="0000FF"/>
              </a:solidFill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8514" y="1730580"/>
            <a:ext cx="3629630" cy="2684932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6242936" y="4747181"/>
            <a:ext cx="5747844" cy="5355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90000"/>
              </a:lnSpc>
              <a:spcBef>
                <a:spcPts val="1000"/>
              </a:spcBef>
            </a:pPr>
            <a:r>
              <a:rPr lang="en-US" altLang="zh-CN" sz="3200" b="1" dirty="0" smtClean="0">
                <a:solidFill>
                  <a:schemeClr val="accent6">
                    <a:lumMod val="75000"/>
                  </a:schemeClr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A</a:t>
            </a:r>
            <a:r>
              <a:rPr lang="zh-CN" altLang="en-US" sz="3200" b="1" dirty="0" smtClean="0">
                <a:solidFill>
                  <a:schemeClr val="accent6">
                    <a:lumMod val="75000"/>
                  </a:schemeClr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: 东西这么多，你整理</a:t>
            </a:r>
            <a:r>
              <a:rPr lang="zh-CN" altLang="en-US" sz="3200" b="1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得</a:t>
            </a:r>
            <a:r>
              <a:rPr lang="zh-CN" altLang="en-US" sz="3200" b="1" dirty="0" smtClean="0">
                <a:solidFill>
                  <a:schemeClr val="accent6">
                    <a:lumMod val="75000"/>
                  </a:schemeClr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完吗？</a:t>
            </a:r>
            <a:endParaRPr lang="en-US" altLang="zh-CN" sz="3200" b="1" dirty="0" smtClean="0">
              <a:solidFill>
                <a:schemeClr val="accent6">
                  <a:lumMod val="75000"/>
                </a:schemeClr>
              </a:solidFill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6242936" y="5813867"/>
            <a:ext cx="2919537" cy="54373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90000"/>
              </a:lnSpc>
              <a:spcBef>
                <a:spcPts val="1000"/>
              </a:spcBef>
            </a:pPr>
            <a:r>
              <a:rPr lang="en-US" altLang="zh-CN" sz="3200" b="1" dirty="0">
                <a:solidFill>
                  <a:schemeClr val="accent6">
                    <a:lumMod val="75000"/>
                  </a:schemeClr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B</a:t>
            </a:r>
            <a:r>
              <a:rPr lang="zh-CN" altLang="en-US" sz="3200" b="1" dirty="0" smtClean="0">
                <a:solidFill>
                  <a:schemeClr val="accent6">
                    <a:lumMod val="75000"/>
                  </a:schemeClr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:我</a:t>
            </a:r>
            <a:r>
              <a:rPr lang="zh-CN" altLang="en-US" sz="3200" b="1" dirty="0" smtClean="0">
                <a:solidFill>
                  <a:srgbClr val="00009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整理</a:t>
            </a:r>
            <a:r>
              <a:rPr lang="zh-CN" altLang="en-US" sz="3200" b="1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得</a:t>
            </a:r>
            <a:r>
              <a:rPr lang="zh-CN" altLang="en-US" sz="3200" b="1" dirty="0" smtClean="0">
                <a:solidFill>
                  <a:srgbClr val="0000FF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完</a:t>
            </a:r>
            <a:r>
              <a:rPr lang="zh-CN" sz="3200" b="1" dirty="0" smtClean="0">
                <a:solidFill>
                  <a:schemeClr val="accent6">
                    <a:lumMod val="75000"/>
                  </a:schemeClr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。</a:t>
            </a:r>
            <a:endParaRPr lang="zh-CN" altLang="en-US" sz="3200" b="1" dirty="0" smtClean="0">
              <a:solidFill>
                <a:srgbClr val="0000FF"/>
              </a:solidFill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5793" y="1855128"/>
            <a:ext cx="5022130" cy="2495071"/>
          </a:xfrm>
          <a:prstGeom prst="rect">
            <a:avLst/>
          </a:prstGeom>
        </p:spPr>
      </p:pic>
      <p:sp>
        <p:nvSpPr>
          <p:cNvPr id="11" name="文字方塊 2"/>
          <p:cNvSpPr txBox="1"/>
          <p:nvPr/>
        </p:nvSpPr>
        <p:spPr>
          <a:xfrm>
            <a:off x="110836" y="335978"/>
            <a:ext cx="65785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zh-TW" sz="2400" b="1" dirty="0">
                <a:latin typeface="Microsoft JhengHei" panose="020B0604030504040204" charset="-120"/>
                <a:ea typeface="Microsoft JhengHei" panose="020B0604030504040204" charset="-120"/>
              </a:rPr>
              <a:t>2</a:t>
            </a:r>
            <a:r>
              <a:rPr lang="en-US" altLang="zh-TW" sz="24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</a:rPr>
              <a:t>.    </a:t>
            </a:r>
            <a:r>
              <a:rPr lang="en-US" altLang="zh-TW" sz="2400" b="1" dirty="0">
                <a:latin typeface="Microsoft JhengHei" panose="020B0604030504040204" charset="-120"/>
                <a:ea typeface="Microsoft JhengHei" panose="020B0604030504040204" charset="-120"/>
              </a:rPr>
              <a:t>P</a:t>
            </a:r>
            <a:r>
              <a:rPr lang="en-US" altLang="zh-CN" sz="24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</a:rPr>
              <a:t>otential</a:t>
            </a:r>
            <a:r>
              <a:rPr lang="zh-CN" altLang="en-US" sz="24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</a:rPr>
              <a:t> </a:t>
            </a:r>
            <a:r>
              <a:rPr lang="en-US" altLang="zh-CN" sz="24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</a:rPr>
              <a:t>Complements (</a:t>
            </a:r>
            <a:r>
              <a:rPr lang="zh-CN" altLang="en-US" sz="2400" b="1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</a:rPr>
              <a:t>得</a:t>
            </a:r>
            <a:r>
              <a:rPr lang="en-US" altLang="zh-CN" sz="2400" b="1" dirty="0" smtClean="0">
                <a:latin typeface="Microsoft JhengHei" panose="020B0604030504040204" charset="-120"/>
                <a:ea typeface="Microsoft JhengHei" panose="020B0604030504040204" charset="-120"/>
              </a:rPr>
              <a:t>or</a:t>
            </a:r>
            <a:r>
              <a:rPr lang="zh-CN" altLang="en-US" sz="2400" b="1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</a:rPr>
              <a:t>不</a:t>
            </a:r>
            <a:r>
              <a:rPr lang="en-US" altLang="zh-CN" sz="24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</a:rPr>
              <a:t>)</a:t>
            </a:r>
          </a:p>
        </p:txBody>
      </p:sp>
      <p:sp>
        <p:nvSpPr>
          <p:cNvPr id="12" name="标题 1"/>
          <p:cNvSpPr>
            <a:spLocks noGrp="1"/>
          </p:cNvSpPr>
          <p:nvPr>
            <p:ph type="title"/>
          </p:nvPr>
        </p:nvSpPr>
        <p:spPr>
          <a:xfrm>
            <a:off x="805543" y="1035888"/>
            <a:ext cx="9982200" cy="469369"/>
          </a:xfrm>
        </p:spPr>
        <p:txBody>
          <a:bodyPr>
            <a:noAutofit/>
          </a:bodyPr>
          <a:lstStyle/>
          <a:p>
            <a:r>
              <a:rPr kumimoji="1" lang="en-US" altLang="zh-CN" sz="2800" dirty="0" smtClean="0">
                <a:solidFill>
                  <a:srgbClr val="000090"/>
                </a:solidFill>
              </a:rPr>
              <a:t>S</a:t>
            </a:r>
            <a:r>
              <a:rPr kumimoji="1" lang="zh-CN" altLang="en-US" sz="2800" dirty="0" smtClean="0">
                <a:solidFill>
                  <a:srgbClr val="000090"/>
                </a:solidFill>
              </a:rPr>
              <a:t> </a:t>
            </a:r>
            <a:r>
              <a:rPr kumimoji="1" lang="en-US" altLang="zh-CN" sz="2800" dirty="0" smtClean="0">
                <a:solidFill>
                  <a:srgbClr val="000090"/>
                </a:solidFill>
              </a:rPr>
              <a:t>+</a:t>
            </a:r>
            <a:r>
              <a:rPr kumimoji="1" lang="zh-CN" altLang="en-US" sz="2800" dirty="0" smtClean="0">
                <a:solidFill>
                  <a:srgbClr val="000090"/>
                </a:solidFill>
              </a:rPr>
              <a:t> </a:t>
            </a:r>
            <a:r>
              <a:rPr kumimoji="1" lang="en-US" altLang="zh-CN" sz="2800" dirty="0" smtClean="0">
                <a:solidFill>
                  <a:srgbClr val="00B050"/>
                </a:solidFill>
              </a:rPr>
              <a:t>V</a:t>
            </a:r>
            <a:r>
              <a:rPr kumimoji="1" lang="zh-CN" altLang="en-US" sz="2800" dirty="0" smtClean="0">
                <a:solidFill>
                  <a:srgbClr val="00B050"/>
                </a:solidFill>
              </a:rPr>
              <a:t> </a:t>
            </a:r>
            <a:r>
              <a:rPr kumimoji="1" lang="en-US" altLang="en-US" sz="2800" dirty="0" smtClean="0">
                <a:solidFill>
                  <a:srgbClr val="000090"/>
                </a:solidFill>
              </a:rPr>
              <a:t>+</a:t>
            </a:r>
            <a:r>
              <a:rPr kumimoji="1" lang="zh-CN" altLang="en-US" sz="2800" dirty="0" smtClean="0">
                <a:solidFill>
                  <a:srgbClr val="000090"/>
                </a:solidFill>
              </a:rPr>
              <a:t> </a:t>
            </a:r>
            <a:r>
              <a:rPr kumimoji="1" lang="zh-CN" altLang="en-US" sz="2800" dirty="0" smtClean="0">
                <a:solidFill>
                  <a:srgbClr val="FF0000"/>
                </a:solidFill>
              </a:rPr>
              <a:t>得 </a:t>
            </a:r>
            <a:r>
              <a:rPr kumimoji="1" lang="en-US" altLang="zh-CN" sz="2800" dirty="0" smtClean="0">
                <a:solidFill>
                  <a:srgbClr val="FF0000"/>
                </a:solidFill>
              </a:rPr>
              <a:t>/ </a:t>
            </a:r>
            <a:r>
              <a:rPr kumimoji="1" lang="zh-CN" altLang="en-US" sz="2800" dirty="0" smtClean="0">
                <a:solidFill>
                  <a:srgbClr val="FF0000"/>
                </a:solidFill>
              </a:rPr>
              <a:t>不</a:t>
            </a:r>
            <a:r>
              <a:rPr kumimoji="1" lang="zh-CN" altLang="en-US" sz="2800" dirty="0" smtClean="0">
                <a:solidFill>
                  <a:srgbClr val="000090"/>
                </a:solidFill>
              </a:rPr>
              <a:t> </a:t>
            </a:r>
            <a:r>
              <a:rPr kumimoji="1" lang="en-US" altLang="en-US" sz="2800" dirty="0" smtClean="0">
                <a:solidFill>
                  <a:srgbClr val="000090"/>
                </a:solidFill>
              </a:rPr>
              <a:t>+</a:t>
            </a:r>
            <a:r>
              <a:rPr kumimoji="1" lang="zh-CN" altLang="zh-CN" sz="2800" dirty="0" smtClean="0">
                <a:solidFill>
                  <a:srgbClr val="0000FF"/>
                </a:solidFill>
              </a:rPr>
              <a:t>（</a:t>
            </a:r>
            <a:r>
              <a:rPr lang="en-US" altLang="zh-CN" sz="2800" b="1" dirty="0" smtClean="0">
                <a:solidFill>
                  <a:srgbClr val="0000FF"/>
                </a:solidFill>
                <a:latin typeface="Microsoft JhengHei" panose="020B0604030504040204" charset="-120"/>
                <a:ea typeface="Microsoft JhengHei" panose="020B0604030504040204" charset="-120"/>
              </a:rPr>
              <a:t>directional / resultative</a:t>
            </a:r>
            <a:r>
              <a:rPr kumimoji="1" lang="zh-CN" altLang="en-US" sz="2800" dirty="0" smtClean="0">
                <a:solidFill>
                  <a:srgbClr val="000090"/>
                </a:solidFill>
              </a:rPr>
              <a:t>）</a:t>
            </a:r>
            <a:r>
              <a:rPr kumimoji="1" lang="en-US" altLang="en-US" sz="2800" dirty="0" smtClean="0">
                <a:solidFill>
                  <a:srgbClr val="000090"/>
                </a:solidFill>
              </a:rPr>
              <a:t>complement</a:t>
            </a:r>
            <a:endParaRPr kumimoji="1" lang="zh-CN" altLang="en-US" sz="2800" dirty="0">
              <a:solidFill>
                <a:srgbClr val="000090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3414918" y="5793348"/>
            <a:ext cx="282801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dirty="0">
                <a:solidFill>
                  <a:srgbClr val="2D2D8A">
                    <a:lumMod val="75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/</a:t>
            </a:r>
            <a:r>
              <a:rPr lang="zh-CN" altLang="en-US" sz="3200" b="1" dirty="0">
                <a:solidFill>
                  <a:srgbClr val="2D2D8A">
                    <a:lumMod val="75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我</a:t>
            </a:r>
            <a:r>
              <a:rPr lang="zh-CN" altLang="en-US" sz="3200" b="1" dirty="0">
                <a:solidFill>
                  <a:srgbClr val="00009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想</a:t>
            </a:r>
            <a:r>
              <a:rPr lang="zh-CN" altLang="en-US" sz="3200" b="1" dirty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不</a:t>
            </a:r>
            <a:r>
              <a:rPr lang="zh-CN" altLang="en-US" sz="3200" b="1" dirty="0">
                <a:solidFill>
                  <a:srgbClr val="0000FF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起来。</a:t>
            </a:r>
            <a:endParaRPr lang="zh-HK" altLang="en-US" dirty="0"/>
          </a:p>
        </p:txBody>
      </p:sp>
      <p:sp>
        <p:nvSpPr>
          <p:cNvPr id="13" name="矩形 12"/>
          <p:cNvSpPr/>
          <p:nvPr/>
        </p:nvSpPr>
        <p:spPr>
          <a:xfrm>
            <a:off x="9162473" y="5772831"/>
            <a:ext cx="282801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dirty="0">
                <a:solidFill>
                  <a:srgbClr val="2D2D8A">
                    <a:lumMod val="75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/</a:t>
            </a:r>
            <a:r>
              <a:rPr lang="zh-CN" altLang="en-US" sz="3200" b="1" dirty="0">
                <a:solidFill>
                  <a:srgbClr val="2D2D8A">
                    <a:lumMod val="75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我</a:t>
            </a:r>
            <a:r>
              <a:rPr lang="zh-CN" altLang="en-US" sz="3200" b="1" dirty="0">
                <a:solidFill>
                  <a:srgbClr val="00009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整理</a:t>
            </a:r>
            <a:r>
              <a:rPr lang="zh-CN" altLang="en-US" sz="3200" b="1" dirty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不</a:t>
            </a:r>
            <a:r>
              <a:rPr lang="zh-CN" altLang="en-US" sz="3200" b="1" dirty="0">
                <a:solidFill>
                  <a:srgbClr val="0000FF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完。</a:t>
            </a:r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158457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8" grpId="0"/>
      <p:bldP spid="1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5326773" y="2300318"/>
            <a:ext cx="6680500" cy="3194721"/>
          </a:xfrm>
          <a:prstGeom prst="rect">
            <a:avLst/>
          </a:prstGeom>
          <a:solidFill>
            <a:schemeClr val="accent5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zh-CN" altLang="ja-JP" sz="3600" b="1" dirty="0"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例（</a:t>
            </a:r>
            <a:r>
              <a:rPr lang="en-US" altLang="zh-CN" sz="3600" b="1" dirty="0"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Example</a:t>
            </a:r>
            <a:r>
              <a:rPr lang="zh-CN" altLang="ja-JP" sz="3600" b="1" dirty="0"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）</a:t>
            </a:r>
            <a:r>
              <a:rPr lang="zh-CN" altLang="ja-JP" sz="3600" b="1" dirty="0" smtClean="0"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：</a:t>
            </a:r>
            <a:endParaRPr lang="en-US" altLang="zh-CN" sz="3600" b="1" dirty="0" smtClean="0"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en-US" altLang="zh-CN" sz="3600" b="1" dirty="0" smtClean="0"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A</a:t>
            </a:r>
            <a:r>
              <a:rPr lang="zh-CN" altLang="en-US" sz="3600" b="1" dirty="0" smtClean="0"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：你吃</a:t>
            </a:r>
            <a:r>
              <a:rPr lang="zh-CN" altLang="en-US" sz="3600" b="1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得</a:t>
            </a:r>
            <a:r>
              <a:rPr lang="zh-CN" altLang="en-US" sz="3600" b="1" dirty="0" smtClean="0"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完三十个热狗吗？</a:t>
            </a:r>
            <a:endParaRPr lang="en-US" altLang="zh-CN" sz="3600" b="1" dirty="0" smtClean="0"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en-US" altLang="zh-CN" sz="3600" b="1" dirty="0" smtClean="0"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B</a:t>
            </a:r>
            <a:r>
              <a:rPr lang="zh-CN" altLang="en-US" sz="3600" b="1" dirty="0" smtClean="0"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：我吃</a:t>
            </a:r>
            <a:r>
              <a:rPr lang="zh-CN" altLang="en-US" sz="3600" b="1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得</a:t>
            </a:r>
            <a:r>
              <a:rPr lang="zh-CN" altLang="en-US" sz="3600" b="1" dirty="0" smtClean="0"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完三十个热狗。</a:t>
            </a:r>
            <a:r>
              <a:rPr lang="en-US" altLang="zh-CN" sz="3600" b="1" dirty="0" smtClean="0"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/</a:t>
            </a:r>
          </a:p>
          <a:p>
            <a:pPr>
              <a:lnSpc>
                <a:spcPct val="140000"/>
              </a:lnSpc>
            </a:pPr>
            <a:r>
              <a:rPr lang="zh-CN" altLang="zh-CN" sz="3600" b="1" dirty="0"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 </a:t>
            </a:r>
            <a:r>
              <a:rPr lang="zh-CN" altLang="en-US" sz="3600" b="1" dirty="0" smtClean="0"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      我吃</a:t>
            </a:r>
            <a:r>
              <a:rPr lang="zh-CN" altLang="en-US" sz="3600" b="1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不</a:t>
            </a:r>
            <a:r>
              <a:rPr lang="zh-CN" altLang="en-US" sz="3600" b="1" dirty="0" smtClean="0"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完三十个热狗。</a:t>
            </a:r>
            <a:endParaRPr lang="en-US" altLang="zh-CN" sz="3600" b="1" dirty="0" smtClean="0"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804" y="2779446"/>
            <a:ext cx="2207231" cy="2236466"/>
          </a:xfrm>
          <a:prstGeom prst="rect">
            <a:avLst/>
          </a:prstGeom>
        </p:spPr>
      </p:pic>
      <p:sp>
        <p:nvSpPr>
          <p:cNvPr id="18" name="矩形 17"/>
          <p:cNvSpPr/>
          <p:nvPr/>
        </p:nvSpPr>
        <p:spPr>
          <a:xfrm>
            <a:off x="2919396" y="3249399"/>
            <a:ext cx="2083398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ctr"/>
            <a:r>
              <a:rPr lang="ja-JP" altLang="zh-CN" sz="6000" b="1" dirty="0" smtClean="0">
                <a:solidFill>
                  <a:schemeClr val="accent4"/>
                </a:solidFill>
                <a:effectLst/>
              </a:rPr>
              <a:t>Ｘ</a:t>
            </a:r>
            <a:r>
              <a:rPr lang="zh-CN" altLang="zh-CN" sz="6000" b="1" dirty="0" smtClean="0">
                <a:solidFill>
                  <a:schemeClr val="accent4"/>
                </a:solidFill>
              </a:rPr>
              <a:t>3</a:t>
            </a:r>
            <a:r>
              <a:rPr lang="en-US" altLang="zh-CN" sz="6000" b="1" dirty="0" smtClean="0">
                <a:solidFill>
                  <a:schemeClr val="accent4"/>
                </a:solidFill>
              </a:rPr>
              <a:t>0</a:t>
            </a:r>
            <a:endParaRPr lang="ja-JP" altLang="zh-CN" sz="6000" b="1" dirty="0">
              <a:solidFill>
                <a:schemeClr val="accent4"/>
              </a:solidFill>
              <a:effectLst/>
            </a:endParaRPr>
          </a:p>
        </p:txBody>
      </p:sp>
      <p:sp>
        <p:nvSpPr>
          <p:cNvPr id="25" name="文本框 4"/>
          <p:cNvSpPr txBox="1"/>
          <p:nvPr/>
        </p:nvSpPr>
        <p:spPr>
          <a:xfrm>
            <a:off x="6478270" y="553919"/>
            <a:ext cx="571373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sz="4400" b="1" dirty="0">
                <a:latin typeface="+mj-ea"/>
                <a:ea typeface="+mj-ea"/>
              </a:rPr>
              <a:t>对话练习</a:t>
            </a:r>
            <a:r>
              <a:rPr lang="zh-CN" altLang="en-US" sz="4400" b="1" dirty="0">
                <a:latin typeface="+mj-ea"/>
                <a:ea typeface="+mj-ea"/>
                <a:sym typeface="+mn-ea"/>
              </a:rPr>
              <a:t> </a:t>
            </a:r>
            <a:r>
              <a:rPr lang="en-US" altLang="zh-CN" sz="3200" b="1" dirty="0" smtClean="0">
                <a:latin typeface="+mj-ea"/>
                <a:ea typeface="+mj-ea"/>
                <a:sym typeface="+mn-ea"/>
              </a:rPr>
              <a:t>– </a:t>
            </a:r>
            <a:r>
              <a:rPr lang="en-US" altLang="zh-CN" sz="3200" b="1" i="1" dirty="0" err="1">
                <a:latin typeface="Calibri" panose="020F0502020204030204" charset="0"/>
                <a:ea typeface="+mj-ea"/>
                <a:sym typeface="+mn-ea"/>
              </a:rPr>
              <a:t>Pairwork</a:t>
            </a:r>
            <a:r>
              <a:rPr lang="en-US" altLang="zh-CN" sz="3200" b="1" i="1" dirty="0">
                <a:latin typeface="Calibri" panose="020F0502020204030204" charset="0"/>
                <a:ea typeface="+mj-ea"/>
                <a:sym typeface="+mn-ea"/>
              </a:rPr>
              <a:t> </a:t>
            </a:r>
            <a:r>
              <a:rPr lang="zh-CN" altLang="zh-CN" sz="3200" b="1" i="1" dirty="0">
                <a:latin typeface="Calibri" panose="020F0502020204030204" charset="0"/>
                <a:ea typeface="+mj-ea"/>
                <a:sym typeface="+mn-ea"/>
              </a:rPr>
              <a:t>2</a:t>
            </a:r>
            <a:endParaRPr lang="en-US" altLang="zh-CN" sz="4400" b="1" dirty="0">
              <a:latin typeface="+mj-ea"/>
              <a:ea typeface="+mj-ea"/>
            </a:endParaRPr>
          </a:p>
        </p:txBody>
      </p:sp>
      <p:sp>
        <p:nvSpPr>
          <p:cNvPr id="26" name="文字方塊 2"/>
          <p:cNvSpPr txBox="1"/>
          <p:nvPr/>
        </p:nvSpPr>
        <p:spPr>
          <a:xfrm>
            <a:off x="212436" y="476429"/>
            <a:ext cx="65785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zh-TW" sz="2400" b="1" dirty="0">
                <a:latin typeface="Microsoft JhengHei" panose="020B0604030504040204" charset="-120"/>
                <a:ea typeface="Microsoft JhengHei" panose="020B0604030504040204" charset="-120"/>
              </a:rPr>
              <a:t>2</a:t>
            </a:r>
            <a:r>
              <a:rPr lang="en-US" altLang="zh-TW" sz="24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</a:rPr>
              <a:t>.    </a:t>
            </a:r>
            <a:r>
              <a:rPr lang="en-US" altLang="zh-TW" sz="2400" b="1" dirty="0">
                <a:latin typeface="Microsoft JhengHei" panose="020B0604030504040204" charset="-120"/>
                <a:ea typeface="Microsoft JhengHei" panose="020B0604030504040204" charset="-120"/>
              </a:rPr>
              <a:t>P</a:t>
            </a:r>
            <a:r>
              <a:rPr lang="en-US" altLang="zh-CN" sz="24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</a:rPr>
              <a:t>otential</a:t>
            </a:r>
            <a:r>
              <a:rPr lang="zh-CN" altLang="en-US" sz="24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</a:rPr>
              <a:t> </a:t>
            </a:r>
            <a:r>
              <a:rPr lang="en-US" altLang="zh-CN" sz="24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</a:rPr>
              <a:t>Complements (</a:t>
            </a:r>
            <a:r>
              <a:rPr lang="zh-CN" altLang="en-US" sz="2400" b="1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</a:rPr>
              <a:t>得</a:t>
            </a:r>
            <a:r>
              <a:rPr lang="en-US" altLang="zh-CN" sz="2400" b="1" dirty="0" smtClean="0">
                <a:latin typeface="Microsoft JhengHei" panose="020B0604030504040204" charset="-120"/>
                <a:ea typeface="Microsoft JhengHei" panose="020B0604030504040204" charset="-120"/>
              </a:rPr>
              <a:t>or</a:t>
            </a:r>
            <a:r>
              <a:rPr lang="zh-CN" altLang="en-US" sz="2400" b="1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</a:rPr>
              <a:t>不</a:t>
            </a:r>
            <a:r>
              <a:rPr lang="en-US" altLang="zh-CN" sz="24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23784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2275" y="585729"/>
            <a:ext cx="2470406" cy="182354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9659" y="2636742"/>
            <a:ext cx="674915" cy="224971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9919" y="5038148"/>
            <a:ext cx="2394397" cy="1612374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9864316" y="1655126"/>
            <a:ext cx="1000594" cy="646331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ja-JP" altLang="zh-CN" sz="3600" b="1" dirty="0" smtClean="0">
                <a:solidFill>
                  <a:schemeClr val="accent4"/>
                </a:solidFill>
                <a:effectLst/>
              </a:rPr>
              <a:t>Ｘ</a:t>
            </a:r>
            <a:r>
              <a:rPr lang="en-US" altLang="zh-CN" sz="3600" b="1" dirty="0" smtClean="0">
                <a:solidFill>
                  <a:schemeClr val="accent4"/>
                </a:solidFill>
                <a:effectLst/>
              </a:rPr>
              <a:t>15</a:t>
            </a:r>
            <a:endParaRPr lang="ja-JP" altLang="zh-CN" sz="3600" b="1" dirty="0">
              <a:solidFill>
                <a:schemeClr val="accent4"/>
              </a:solidFill>
              <a:effectLst/>
            </a:endParaRPr>
          </a:p>
        </p:txBody>
      </p:sp>
      <p:sp>
        <p:nvSpPr>
          <p:cNvPr id="8" name="矩形 7"/>
          <p:cNvSpPr/>
          <p:nvPr/>
        </p:nvSpPr>
        <p:spPr>
          <a:xfrm>
            <a:off x="10039693" y="5746435"/>
            <a:ext cx="1000594" cy="646331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ja-JP" altLang="zh-CN" sz="3600" b="1" dirty="0" smtClean="0">
                <a:solidFill>
                  <a:schemeClr val="accent4"/>
                </a:solidFill>
                <a:effectLst/>
              </a:rPr>
              <a:t>Ｘ</a:t>
            </a:r>
            <a:r>
              <a:rPr lang="zh-CN" altLang="zh-CN" sz="3600" b="1" dirty="0" smtClean="0">
                <a:solidFill>
                  <a:schemeClr val="accent4"/>
                </a:solidFill>
              </a:rPr>
              <a:t>2</a:t>
            </a:r>
            <a:r>
              <a:rPr lang="en-US" altLang="zh-CN" sz="3600" b="1" dirty="0" smtClean="0">
                <a:solidFill>
                  <a:schemeClr val="accent4"/>
                </a:solidFill>
              </a:rPr>
              <a:t>0</a:t>
            </a:r>
            <a:endParaRPr lang="ja-JP" altLang="zh-CN" sz="3600" b="1" dirty="0">
              <a:solidFill>
                <a:schemeClr val="accent4"/>
              </a:solidFill>
              <a:effectLst/>
            </a:endParaRPr>
          </a:p>
        </p:txBody>
      </p:sp>
      <p:sp>
        <p:nvSpPr>
          <p:cNvPr id="9" name="矩形 8"/>
          <p:cNvSpPr/>
          <p:nvPr/>
        </p:nvSpPr>
        <p:spPr>
          <a:xfrm>
            <a:off x="10047860" y="3652622"/>
            <a:ext cx="744113" cy="646331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ja-JP" altLang="zh-CN" sz="3600" b="1" dirty="0" smtClean="0">
                <a:solidFill>
                  <a:schemeClr val="accent4"/>
                </a:solidFill>
                <a:effectLst/>
              </a:rPr>
              <a:t>Ｘ</a:t>
            </a:r>
            <a:r>
              <a:rPr lang="zh-CN" altLang="zh-CN" sz="3600" b="1" dirty="0">
                <a:solidFill>
                  <a:schemeClr val="accent4"/>
                </a:solidFill>
              </a:rPr>
              <a:t>1</a:t>
            </a:r>
            <a:endParaRPr lang="ja-JP" altLang="zh-CN" sz="3600" b="1" dirty="0">
              <a:solidFill>
                <a:schemeClr val="accent4"/>
              </a:solidFill>
              <a:effectLst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9632681" y="811896"/>
            <a:ext cx="1574469" cy="646331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zh-CN" altLang="en-US" sz="3600" b="1" dirty="0" smtClean="0">
                <a:solidFill>
                  <a:schemeClr val="accent4"/>
                </a:solidFill>
                <a:effectLst/>
              </a:rPr>
              <a:t>糖醋鱼</a:t>
            </a:r>
            <a:endParaRPr lang="ja-JP" altLang="zh-CN" sz="3600" b="1" dirty="0">
              <a:solidFill>
                <a:schemeClr val="accent4"/>
              </a:solidFill>
              <a:effectLst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9864317" y="2870825"/>
            <a:ext cx="1111202" cy="646331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zh-CN" altLang="en-US" sz="3600" b="1" dirty="0" smtClean="0">
                <a:solidFill>
                  <a:schemeClr val="accent4"/>
                </a:solidFill>
                <a:effectLst/>
              </a:rPr>
              <a:t>可乐</a:t>
            </a:r>
            <a:endParaRPr lang="ja-JP" altLang="zh-CN" sz="3600" b="1" dirty="0">
              <a:solidFill>
                <a:schemeClr val="accent4"/>
              </a:solidFill>
              <a:effectLst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9864316" y="5038148"/>
            <a:ext cx="1111203" cy="646331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zh-CN" altLang="en-US" sz="3600" b="1" dirty="0" smtClean="0">
                <a:solidFill>
                  <a:schemeClr val="accent4"/>
                </a:solidFill>
                <a:effectLst/>
              </a:rPr>
              <a:t>豆腐</a:t>
            </a:r>
            <a:endParaRPr lang="ja-JP" altLang="zh-CN" sz="3600" b="1" dirty="0">
              <a:solidFill>
                <a:schemeClr val="accent4"/>
              </a:solidFill>
              <a:effectLst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6457380" y="519508"/>
            <a:ext cx="680629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r>
              <a:rPr lang="en-US" altLang="zh-CN" sz="3200" b="1" dirty="0" smtClean="0">
                <a:solidFill>
                  <a:schemeClr val="accent4"/>
                </a:solidFill>
              </a:rPr>
              <a:t>④</a:t>
            </a:r>
            <a:r>
              <a:rPr lang="zh-CN" altLang="en-US" sz="3200" b="1" dirty="0" smtClean="0">
                <a:solidFill>
                  <a:schemeClr val="accent4"/>
                </a:solidFill>
                <a:effectLst/>
              </a:rPr>
              <a:t> </a:t>
            </a:r>
            <a:endParaRPr lang="ja-JP" altLang="zh-CN" sz="3200" b="1" dirty="0">
              <a:solidFill>
                <a:schemeClr val="accent4"/>
              </a:solidFill>
              <a:effectLst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6488904" y="2528836"/>
            <a:ext cx="61758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r>
              <a:rPr lang="en-US" altLang="zh-CN" sz="3200" b="1" dirty="0" smtClean="0">
                <a:solidFill>
                  <a:schemeClr val="accent4"/>
                </a:solidFill>
              </a:rPr>
              <a:t>⑤</a:t>
            </a:r>
            <a:r>
              <a:rPr lang="zh-CN" altLang="en-US" sz="4800" b="1" dirty="0" smtClean="0">
                <a:solidFill>
                  <a:schemeClr val="accent4"/>
                </a:solidFill>
                <a:effectLst/>
              </a:rPr>
              <a:t> </a:t>
            </a:r>
            <a:endParaRPr lang="ja-JP" altLang="zh-CN" sz="4800" b="1" dirty="0">
              <a:solidFill>
                <a:schemeClr val="accent4"/>
              </a:solidFill>
              <a:effectLst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6553473" y="4909260"/>
            <a:ext cx="584536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r>
              <a:rPr lang="en-US" altLang="zh-CN" sz="3200" b="1" dirty="0" smtClean="0">
                <a:solidFill>
                  <a:schemeClr val="accent4"/>
                </a:solidFill>
              </a:rPr>
              <a:t>⑥</a:t>
            </a:r>
            <a:r>
              <a:rPr lang="zh-CN" altLang="en-US" sz="3200" b="1" dirty="0" smtClean="0">
                <a:solidFill>
                  <a:schemeClr val="accent4"/>
                </a:solidFill>
                <a:effectLst/>
              </a:rPr>
              <a:t> </a:t>
            </a:r>
            <a:endParaRPr lang="ja-JP" altLang="zh-CN" sz="3200" b="1" dirty="0">
              <a:solidFill>
                <a:schemeClr val="accent4"/>
              </a:solidFill>
              <a:effectLst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14793" y="668726"/>
            <a:ext cx="2145978" cy="1579001"/>
          </a:xfrm>
          <a:prstGeom prst="rect">
            <a:avLst/>
          </a:prstGeom>
        </p:spPr>
      </p:pic>
      <p:sp>
        <p:nvSpPr>
          <p:cNvPr id="17" name="矩形 16"/>
          <p:cNvSpPr/>
          <p:nvPr/>
        </p:nvSpPr>
        <p:spPr>
          <a:xfrm>
            <a:off x="4110974" y="749057"/>
            <a:ext cx="1111203" cy="646331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zh-CN" altLang="en-US" sz="3600" b="1" dirty="0" smtClean="0">
                <a:solidFill>
                  <a:schemeClr val="accent4"/>
                </a:solidFill>
                <a:effectLst/>
              </a:rPr>
              <a:t>饺子</a:t>
            </a:r>
            <a:endParaRPr lang="ja-JP" altLang="zh-CN" sz="3600" b="1" dirty="0">
              <a:solidFill>
                <a:schemeClr val="accent4"/>
              </a:solidFill>
              <a:effectLst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4110974" y="1452924"/>
            <a:ext cx="1136850" cy="58477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ja-JP" altLang="zh-CN" sz="3200" b="1" dirty="0" smtClean="0">
                <a:solidFill>
                  <a:schemeClr val="accent4"/>
                </a:solidFill>
                <a:effectLst/>
              </a:rPr>
              <a:t>Ｘ</a:t>
            </a:r>
            <a:r>
              <a:rPr lang="en-US" altLang="zh-CN" sz="3200" b="1" dirty="0" smtClean="0">
                <a:solidFill>
                  <a:schemeClr val="accent4"/>
                </a:solidFill>
                <a:effectLst/>
              </a:rPr>
              <a:t>100</a:t>
            </a:r>
            <a:endParaRPr lang="ja-JP" altLang="zh-CN" sz="3200" b="1" dirty="0">
              <a:solidFill>
                <a:schemeClr val="accent4"/>
              </a:solidFill>
              <a:effectLst/>
            </a:endParaRPr>
          </a:p>
        </p:txBody>
      </p:sp>
      <p:pic>
        <p:nvPicPr>
          <p:cNvPr id="19" name="图片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16102" y="2679644"/>
            <a:ext cx="2121426" cy="1764640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>
            <a:off x="4265817" y="2870826"/>
            <a:ext cx="1111203" cy="646331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zh-CN" altLang="en-US" sz="3600" b="1" dirty="0" smtClean="0">
                <a:solidFill>
                  <a:schemeClr val="accent4"/>
                </a:solidFill>
                <a:effectLst/>
              </a:rPr>
              <a:t>米饭</a:t>
            </a:r>
            <a:endParaRPr lang="ja-JP" altLang="zh-CN" sz="3600" b="1" dirty="0">
              <a:solidFill>
                <a:schemeClr val="accent4"/>
              </a:solidFill>
              <a:effectLst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4321122" y="3632727"/>
            <a:ext cx="1000594" cy="646331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ja-JP" altLang="zh-CN" sz="3600" b="1" dirty="0" smtClean="0">
                <a:solidFill>
                  <a:schemeClr val="accent4"/>
                </a:solidFill>
                <a:effectLst/>
              </a:rPr>
              <a:t>Ｘ</a:t>
            </a:r>
            <a:r>
              <a:rPr lang="en-US" altLang="zh-CN" sz="3600" b="1" dirty="0" smtClean="0">
                <a:solidFill>
                  <a:schemeClr val="accent4"/>
                </a:solidFill>
                <a:effectLst/>
              </a:rPr>
              <a:t>10</a:t>
            </a:r>
            <a:endParaRPr lang="ja-JP" altLang="zh-CN" sz="3600" b="1" dirty="0">
              <a:solidFill>
                <a:schemeClr val="accent4"/>
              </a:solidFill>
              <a:effectLst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84859" y="4633836"/>
            <a:ext cx="1383912" cy="2030144"/>
          </a:xfrm>
          <a:prstGeom prst="rect">
            <a:avLst/>
          </a:prstGeom>
        </p:spPr>
      </p:pic>
      <p:sp>
        <p:nvSpPr>
          <p:cNvPr id="22" name="矩形 21"/>
          <p:cNvSpPr/>
          <p:nvPr/>
        </p:nvSpPr>
        <p:spPr>
          <a:xfrm>
            <a:off x="4331067" y="5170869"/>
            <a:ext cx="1111203" cy="646331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zh-CN" altLang="en-US" sz="3600" b="1" dirty="0" smtClean="0">
                <a:solidFill>
                  <a:schemeClr val="accent4"/>
                </a:solidFill>
                <a:effectLst/>
              </a:rPr>
              <a:t>冰茶</a:t>
            </a:r>
            <a:endParaRPr lang="ja-JP" altLang="zh-CN" sz="3600" b="1" dirty="0">
              <a:solidFill>
                <a:schemeClr val="accent4"/>
              </a:solidFill>
              <a:effectLst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4514611" y="5800144"/>
            <a:ext cx="744113" cy="646331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ja-JP" altLang="zh-CN" sz="3600" b="1" dirty="0" smtClean="0">
                <a:solidFill>
                  <a:schemeClr val="accent4"/>
                </a:solidFill>
                <a:effectLst/>
              </a:rPr>
              <a:t>Ｘ</a:t>
            </a:r>
            <a:r>
              <a:rPr lang="en-US" altLang="zh-CN" sz="3600" b="1" dirty="0">
                <a:solidFill>
                  <a:schemeClr val="accent4"/>
                </a:solidFill>
              </a:rPr>
              <a:t>3</a:t>
            </a:r>
            <a:endParaRPr lang="ja-JP" altLang="zh-CN" sz="3600" b="1" dirty="0">
              <a:solidFill>
                <a:schemeClr val="accent4"/>
              </a:solidFill>
              <a:effectLst/>
            </a:endParaRPr>
          </a:p>
        </p:txBody>
      </p:sp>
      <p:pic>
        <p:nvPicPr>
          <p:cNvPr id="24" name="圖片 2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0314" y="273528"/>
            <a:ext cx="914479" cy="951058"/>
          </a:xfrm>
          <a:prstGeom prst="rect">
            <a:avLst/>
          </a:prstGeom>
        </p:spPr>
      </p:pic>
      <p:pic>
        <p:nvPicPr>
          <p:cNvPr id="25" name="圖片 2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8046" y="2345223"/>
            <a:ext cx="1012024" cy="951058"/>
          </a:xfrm>
          <a:prstGeom prst="rect">
            <a:avLst/>
          </a:prstGeom>
        </p:spPr>
      </p:pic>
      <p:sp>
        <p:nvSpPr>
          <p:cNvPr id="26" name="矩形 25"/>
          <p:cNvSpPr/>
          <p:nvPr/>
        </p:nvSpPr>
        <p:spPr>
          <a:xfrm>
            <a:off x="921098" y="4622649"/>
            <a:ext cx="721125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r>
              <a:rPr lang="en-US" altLang="zh-CN" sz="3200" b="1" dirty="0" smtClean="0">
                <a:solidFill>
                  <a:schemeClr val="accent4"/>
                </a:solidFill>
              </a:rPr>
              <a:t>③</a:t>
            </a:r>
            <a:r>
              <a:rPr lang="zh-CN" altLang="en-US" sz="4800" b="1" dirty="0" smtClean="0">
                <a:solidFill>
                  <a:schemeClr val="accent4"/>
                </a:solidFill>
                <a:effectLst/>
              </a:rPr>
              <a:t> </a:t>
            </a:r>
            <a:endParaRPr lang="ja-JP" altLang="zh-CN" sz="4800" b="1" dirty="0">
              <a:solidFill>
                <a:schemeClr val="accent4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148866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77269" y="441158"/>
            <a:ext cx="1922253" cy="731862"/>
          </a:xfrm>
        </p:spPr>
        <p:txBody>
          <a:bodyPr/>
          <a:lstStyle/>
          <a:p>
            <a:r>
              <a:rPr kumimoji="1" lang="zh-CN" altLang="en-US" u="sng" dirty="0" smtClean="0"/>
              <a:t>生词</a:t>
            </a:r>
            <a:endParaRPr kumimoji="1" lang="zh-CN" altLang="en-US" u="sng" dirty="0"/>
          </a:p>
        </p:txBody>
      </p:sp>
      <p:sp>
        <p:nvSpPr>
          <p:cNvPr id="3" name="矩形 2"/>
          <p:cNvSpPr/>
          <p:nvPr/>
        </p:nvSpPr>
        <p:spPr>
          <a:xfrm>
            <a:off x="863669" y="1517134"/>
            <a:ext cx="69762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HK" altLang="en-US" sz="4000" dirty="0"/>
              <a:t>同</a:t>
            </a:r>
          </a:p>
        </p:txBody>
      </p:sp>
      <p:sp>
        <p:nvSpPr>
          <p:cNvPr id="4" name="矩形 3"/>
          <p:cNvSpPr/>
          <p:nvPr/>
        </p:nvSpPr>
        <p:spPr>
          <a:xfrm>
            <a:off x="863669" y="2409016"/>
            <a:ext cx="135325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HK" altLang="en-US" sz="4000" dirty="0"/>
              <a:t>印象 </a:t>
            </a:r>
          </a:p>
        </p:txBody>
      </p:sp>
      <p:sp>
        <p:nvSpPr>
          <p:cNvPr id="5" name="矩形 4"/>
          <p:cNvSpPr/>
          <p:nvPr/>
        </p:nvSpPr>
        <p:spPr>
          <a:xfrm>
            <a:off x="777269" y="3235098"/>
            <a:ext cx="113524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HK" altLang="en-US" sz="4000" dirty="0"/>
              <a:t> 成</a:t>
            </a:r>
            <a:r>
              <a:rPr lang="zh-HK" altLang="en-US" dirty="0"/>
              <a:t>  </a:t>
            </a:r>
          </a:p>
        </p:txBody>
      </p:sp>
      <p:sp>
        <p:nvSpPr>
          <p:cNvPr id="6" name="矩形 5"/>
          <p:cNvSpPr/>
          <p:nvPr/>
        </p:nvSpPr>
        <p:spPr>
          <a:xfrm>
            <a:off x="928324" y="4087946"/>
            <a:ext cx="69762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HK" altLang="en-US" sz="4000" dirty="0"/>
              <a:t>演</a:t>
            </a:r>
          </a:p>
        </p:txBody>
      </p:sp>
      <p:sp>
        <p:nvSpPr>
          <p:cNvPr id="7" name="矩形 6"/>
          <p:cNvSpPr/>
          <p:nvPr/>
        </p:nvSpPr>
        <p:spPr>
          <a:xfrm>
            <a:off x="928324" y="4940794"/>
            <a:ext cx="69762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HK" altLang="en-US" sz="4000" dirty="0"/>
              <a:t>费</a:t>
            </a:r>
          </a:p>
        </p:txBody>
      </p:sp>
      <p:sp>
        <p:nvSpPr>
          <p:cNvPr id="8" name="矩形 7"/>
          <p:cNvSpPr/>
          <p:nvPr/>
        </p:nvSpPr>
        <p:spPr>
          <a:xfrm>
            <a:off x="2992994" y="1517134"/>
            <a:ext cx="150554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HK" altLang="en-US" sz="4000" dirty="0"/>
              <a:t>力气</a:t>
            </a:r>
            <a:r>
              <a:rPr lang="zh-HK" altLang="en-US" dirty="0"/>
              <a:t>  </a:t>
            </a:r>
          </a:p>
        </p:txBody>
      </p:sp>
      <p:sp>
        <p:nvSpPr>
          <p:cNvPr id="9" name="矩形 8"/>
          <p:cNvSpPr/>
          <p:nvPr/>
        </p:nvSpPr>
        <p:spPr>
          <a:xfrm>
            <a:off x="3048137" y="2409016"/>
            <a:ext cx="69762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HK" altLang="en-US" sz="4000" dirty="0"/>
              <a:t>就</a:t>
            </a:r>
          </a:p>
        </p:txBody>
      </p:sp>
      <p:sp>
        <p:nvSpPr>
          <p:cNvPr id="10" name="矩形 9"/>
          <p:cNvSpPr/>
          <p:nvPr/>
        </p:nvSpPr>
        <p:spPr>
          <a:xfrm>
            <a:off x="3048137" y="3235098"/>
            <a:ext cx="69762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HK" altLang="en-US" sz="4000" dirty="0"/>
              <a:t>俩</a:t>
            </a:r>
          </a:p>
        </p:txBody>
      </p:sp>
      <p:sp>
        <p:nvSpPr>
          <p:cNvPr id="11" name="矩形 10"/>
          <p:cNvSpPr/>
          <p:nvPr/>
        </p:nvSpPr>
        <p:spPr>
          <a:xfrm>
            <a:off x="3048137" y="4096239"/>
            <a:ext cx="150554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HK" altLang="en-US" sz="4000" dirty="0"/>
              <a:t>后天</a:t>
            </a:r>
            <a:r>
              <a:rPr lang="zh-HK" altLang="en-US" dirty="0"/>
              <a:t>  </a:t>
            </a:r>
          </a:p>
        </p:txBody>
      </p:sp>
      <p:sp>
        <p:nvSpPr>
          <p:cNvPr id="12" name="矩形 11"/>
          <p:cNvSpPr/>
          <p:nvPr/>
        </p:nvSpPr>
        <p:spPr>
          <a:xfrm>
            <a:off x="3048137" y="4957380"/>
            <a:ext cx="230063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HK" altLang="en-US" dirty="0"/>
              <a:t> </a:t>
            </a:r>
            <a:r>
              <a:rPr lang="zh-HK" altLang="en-US" sz="4000" dirty="0"/>
              <a:t>一言为定</a:t>
            </a:r>
          </a:p>
        </p:txBody>
      </p:sp>
      <p:sp>
        <p:nvSpPr>
          <p:cNvPr id="13" name="矩形 12"/>
          <p:cNvSpPr/>
          <p:nvPr/>
        </p:nvSpPr>
        <p:spPr>
          <a:xfrm>
            <a:off x="5930232" y="1517134"/>
            <a:ext cx="150554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HK" altLang="en-US" sz="4000" dirty="0"/>
              <a:t>记得</a:t>
            </a:r>
            <a:r>
              <a:rPr lang="zh-HK" altLang="en-US" dirty="0"/>
              <a:t>  </a:t>
            </a:r>
          </a:p>
        </p:txBody>
      </p:sp>
      <p:sp>
        <p:nvSpPr>
          <p:cNvPr id="14" name="矩形 13"/>
          <p:cNvSpPr/>
          <p:nvPr/>
        </p:nvSpPr>
        <p:spPr>
          <a:xfrm>
            <a:off x="5930232" y="2409016"/>
            <a:ext cx="172354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HK" altLang="en-US" sz="4000" dirty="0"/>
              <a:t>想起来</a:t>
            </a:r>
          </a:p>
        </p:txBody>
      </p:sp>
      <p:sp>
        <p:nvSpPr>
          <p:cNvPr id="15" name="矩形 14"/>
          <p:cNvSpPr/>
          <p:nvPr/>
        </p:nvSpPr>
        <p:spPr>
          <a:xfrm>
            <a:off x="5930232" y="3228232"/>
            <a:ext cx="150554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HK" altLang="en-US" sz="4000" dirty="0"/>
              <a:t>号码</a:t>
            </a:r>
            <a:r>
              <a:rPr lang="zh-HK" altLang="en-US" dirty="0"/>
              <a:t>  </a:t>
            </a:r>
          </a:p>
        </p:txBody>
      </p:sp>
      <p:sp>
        <p:nvSpPr>
          <p:cNvPr id="16" name="矩形 15"/>
          <p:cNvSpPr/>
          <p:nvPr/>
        </p:nvSpPr>
        <p:spPr>
          <a:xfrm>
            <a:off x="8752908" y="1437110"/>
            <a:ext cx="69762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HK" altLang="en-US" sz="4000" dirty="0"/>
              <a:t>搬</a:t>
            </a:r>
          </a:p>
        </p:txBody>
      </p:sp>
      <p:sp>
        <p:nvSpPr>
          <p:cNvPr id="17" name="矩形 16"/>
          <p:cNvSpPr/>
          <p:nvPr/>
        </p:nvSpPr>
        <p:spPr>
          <a:xfrm>
            <a:off x="6039236" y="4047448"/>
            <a:ext cx="150554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HK" altLang="en-US" sz="4000" dirty="0"/>
              <a:t>打扫</a:t>
            </a:r>
            <a:r>
              <a:rPr lang="zh-HK" altLang="en-US" dirty="0"/>
              <a:t>  </a:t>
            </a:r>
          </a:p>
        </p:txBody>
      </p:sp>
      <p:sp>
        <p:nvSpPr>
          <p:cNvPr id="18" name="矩形 17"/>
          <p:cNvSpPr/>
          <p:nvPr/>
        </p:nvSpPr>
        <p:spPr>
          <a:xfrm>
            <a:off x="6039236" y="4977994"/>
            <a:ext cx="69762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HK" altLang="en-US" sz="4000" dirty="0"/>
              <a:t>扫</a:t>
            </a:r>
          </a:p>
        </p:txBody>
      </p:sp>
      <p:sp>
        <p:nvSpPr>
          <p:cNvPr id="19" name="矩形 18"/>
          <p:cNvSpPr/>
          <p:nvPr/>
        </p:nvSpPr>
        <p:spPr>
          <a:xfrm>
            <a:off x="8771867" y="2396509"/>
            <a:ext cx="150554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HK" altLang="en-US" sz="4000" dirty="0"/>
              <a:t>整理</a:t>
            </a:r>
            <a:r>
              <a:rPr lang="zh-HK" altLang="en-US" dirty="0"/>
              <a:t>  </a:t>
            </a:r>
          </a:p>
        </p:txBody>
      </p:sp>
      <p:sp>
        <p:nvSpPr>
          <p:cNvPr id="20" name="矩形 19"/>
          <p:cNvSpPr/>
          <p:nvPr/>
        </p:nvSpPr>
        <p:spPr>
          <a:xfrm>
            <a:off x="8771867" y="3237469"/>
            <a:ext cx="150554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HK" altLang="en-US" sz="4000" dirty="0"/>
              <a:t>房间</a:t>
            </a:r>
            <a:r>
              <a:rPr lang="zh-HK" altLang="en-US" dirty="0"/>
              <a:t>  </a:t>
            </a:r>
          </a:p>
        </p:txBody>
      </p:sp>
      <p:sp>
        <p:nvSpPr>
          <p:cNvPr id="21" name="矩形 20"/>
          <p:cNvSpPr/>
          <p:nvPr/>
        </p:nvSpPr>
        <p:spPr>
          <a:xfrm>
            <a:off x="8771867" y="4087946"/>
            <a:ext cx="150554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HK" altLang="en-US" sz="4000" dirty="0"/>
              <a:t>旅行</a:t>
            </a:r>
            <a:r>
              <a:rPr lang="zh-HK" altLang="en-US" dirty="0"/>
              <a:t>  </a:t>
            </a:r>
          </a:p>
        </p:txBody>
      </p:sp>
      <p:sp>
        <p:nvSpPr>
          <p:cNvPr id="22" name="矩形 21"/>
          <p:cNvSpPr/>
          <p:nvPr/>
        </p:nvSpPr>
        <p:spPr>
          <a:xfrm>
            <a:off x="8771867" y="4977994"/>
            <a:ext cx="99257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HK" altLang="en-US" sz="4000" dirty="0"/>
              <a:t>电</a:t>
            </a:r>
            <a:r>
              <a:rPr lang="zh-HK" altLang="en-US" dirty="0"/>
              <a:t> 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79263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9" grpId="0"/>
      <p:bldP spid="10" grpId="0"/>
      <p:bldP spid="11" grpId="0"/>
      <p:bldP spid="12" grpId="0"/>
      <p:bldP spid="13" grpId="0"/>
      <p:bldP spid="14" grpId="0"/>
      <p:bldP spid="18" grpId="0"/>
      <p:bldP spid="19" grpId="0"/>
      <p:bldP spid="21" grpId="0"/>
      <p:bldP spid="2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2"/>
          <p:cNvSpPr txBox="1"/>
          <p:nvPr/>
        </p:nvSpPr>
        <p:spPr>
          <a:xfrm>
            <a:off x="735263" y="863469"/>
            <a:ext cx="10972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</a:rPr>
              <a:t>得</a:t>
            </a:r>
            <a:r>
              <a:rPr lang="zh-CN" altLang="en-US" sz="2400" b="1" dirty="0" smtClean="0">
                <a:solidFill>
                  <a:srgbClr val="000000"/>
                </a:solidFill>
                <a:latin typeface="Microsoft JhengHei" panose="020B0604030504040204" charset="-120"/>
                <a:ea typeface="Microsoft JhengHei" panose="020B0604030504040204" charset="-120"/>
              </a:rPr>
              <a:t>（</a:t>
            </a:r>
            <a:r>
              <a:rPr lang="en-US" altLang="zh-CN" sz="2400" b="1" dirty="0" smtClean="0">
                <a:solidFill>
                  <a:srgbClr val="000000"/>
                </a:solidFill>
                <a:latin typeface="Microsoft JhengHei" panose="020B0604030504040204" charset="-120"/>
                <a:ea typeface="Microsoft JhengHei" panose="020B0604030504040204" charset="-120"/>
              </a:rPr>
              <a:t>de</a:t>
            </a:r>
            <a:r>
              <a:rPr lang="zh-CN" altLang="en-US" sz="2400" b="1" dirty="0" smtClean="0">
                <a:solidFill>
                  <a:srgbClr val="000000"/>
                </a:solidFill>
                <a:latin typeface="Microsoft JhengHei" panose="020B0604030504040204" charset="-120"/>
                <a:ea typeface="Microsoft JhengHei" panose="020B0604030504040204" charset="-120"/>
              </a:rPr>
              <a:t>）</a:t>
            </a:r>
            <a:r>
              <a:rPr lang="en-US" altLang="zh-CN" sz="2400" b="1" dirty="0" smtClean="0">
                <a:solidFill>
                  <a:srgbClr val="000000"/>
                </a:solidFill>
                <a:latin typeface="Microsoft JhengHei" panose="020B0604030504040204" charset="-120"/>
                <a:ea typeface="Microsoft JhengHei" panose="020B0604030504040204" charset="-120"/>
              </a:rPr>
              <a:t>or</a:t>
            </a:r>
            <a:r>
              <a:rPr lang="zh-CN" altLang="en-US" sz="2400" b="1" dirty="0" smtClean="0">
                <a:solidFill>
                  <a:srgbClr val="00B050"/>
                </a:solidFill>
                <a:latin typeface="Microsoft JhengHei" panose="020B0604030504040204" charset="-120"/>
                <a:ea typeface="Microsoft JhengHei" panose="020B0604030504040204" charset="-120"/>
              </a:rPr>
              <a:t>不</a:t>
            </a:r>
            <a:r>
              <a:rPr lang="zh-CN" altLang="zh-CN" sz="2400" b="1" dirty="0" smtClean="0">
                <a:solidFill>
                  <a:srgbClr val="000000"/>
                </a:solidFill>
                <a:latin typeface="Microsoft JhengHei" panose="020B0604030504040204" charset="-120"/>
                <a:ea typeface="Microsoft JhengHei" panose="020B0604030504040204" charset="-120"/>
              </a:rPr>
              <a:t>：</a:t>
            </a:r>
            <a:r>
              <a:rPr lang="en-US" altLang="zh-CN" sz="2400" b="1" dirty="0" smtClean="0">
                <a:latin typeface="Microsoft JhengHei" panose="020B0604030504040204" charset="-120"/>
                <a:ea typeface="Microsoft JhengHei" panose="020B0604030504040204" charset="-120"/>
              </a:rPr>
              <a:t>The</a:t>
            </a:r>
            <a:r>
              <a:rPr lang="zh-CN" altLang="en-US" sz="2400" b="1" dirty="0" smtClean="0">
                <a:latin typeface="Microsoft JhengHei" panose="020B0604030504040204" charset="-120"/>
                <a:ea typeface="Microsoft JhengHei" panose="020B0604030504040204" charset="-120"/>
              </a:rPr>
              <a:t> </a:t>
            </a:r>
            <a:r>
              <a:rPr lang="en-US" altLang="zh-CN" sz="2400" b="1" dirty="0" smtClean="0">
                <a:solidFill>
                  <a:srgbClr val="FF6600"/>
                </a:solidFill>
                <a:latin typeface="Microsoft JhengHei" panose="020B0604030504040204" charset="-120"/>
                <a:ea typeface="Microsoft JhengHei" panose="020B0604030504040204" charset="-120"/>
              </a:rPr>
              <a:t>negative</a:t>
            </a:r>
            <a:r>
              <a:rPr lang="zh-CN" altLang="en-US" sz="2400" b="1" dirty="0" smtClean="0">
                <a:solidFill>
                  <a:srgbClr val="FF6600"/>
                </a:solidFill>
                <a:latin typeface="Microsoft JhengHei" panose="020B0604030504040204" charset="-120"/>
                <a:ea typeface="Microsoft JhengHei" panose="020B0604030504040204" charset="-120"/>
              </a:rPr>
              <a:t> </a:t>
            </a:r>
            <a:r>
              <a:rPr lang="en-US" altLang="zh-CN" sz="2400" b="1" dirty="0" smtClean="0">
                <a:latin typeface="Microsoft JhengHei" panose="020B0604030504040204" charset="-120"/>
                <a:ea typeface="Microsoft JhengHei" panose="020B0604030504040204" charset="-120"/>
              </a:rPr>
              <a:t>form</a:t>
            </a:r>
            <a:r>
              <a:rPr lang="zh-CN" altLang="en-US" sz="2400" b="1" dirty="0" smtClean="0">
                <a:latin typeface="Microsoft JhengHei" panose="020B0604030504040204" charset="-120"/>
                <a:ea typeface="Microsoft JhengHei" panose="020B0604030504040204" charset="-120"/>
              </a:rPr>
              <a:t> </a:t>
            </a:r>
            <a:r>
              <a:rPr lang="en-US" altLang="zh-CN" sz="2400" b="1" dirty="0" smtClean="0">
                <a:latin typeface="Microsoft JhengHei" panose="020B0604030504040204" charset="-120"/>
                <a:ea typeface="Microsoft JhengHei" panose="020B0604030504040204" charset="-120"/>
              </a:rPr>
              <a:t>and</a:t>
            </a:r>
            <a:r>
              <a:rPr lang="zh-CN" altLang="en-US" sz="2400" b="1" dirty="0" smtClean="0">
                <a:latin typeface="Microsoft JhengHei" panose="020B0604030504040204" charset="-120"/>
                <a:ea typeface="Microsoft JhengHei" panose="020B0604030504040204" charset="-120"/>
              </a:rPr>
              <a:t> </a:t>
            </a:r>
            <a:r>
              <a:rPr lang="en-US" altLang="zh-CN" sz="2400" b="1" dirty="0" smtClean="0">
                <a:latin typeface="Microsoft JhengHei" panose="020B0604030504040204" charset="-120"/>
                <a:ea typeface="Microsoft JhengHei" panose="020B0604030504040204" charset="-120"/>
              </a:rPr>
              <a:t>the</a:t>
            </a:r>
            <a:r>
              <a:rPr lang="zh-CN" altLang="en-US" sz="2400" b="1" dirty="0" smtClean="0">
                <a:latin typeface="Microsoft JhengHei" panose="020B0604030504040204" charset="-120"/>
                <a:ea typeface="Microsoft JhengHei" panose="020B0604030504040204" charset="-120"/>
              </a:rPr>
              <a:t> </a:t>
            </a:r>
            <a:r>
              <a:rPr lang="en-US" altLang="zh-CN" sz="2400" b="1" dirty="0" smtClean="0">
                <a:solidFill>
                  <a:srgbClr val="FF6600"/>
                </a:solidFill>
                <a:latin typeface="Microsoft JhengHei" panose="020B0604030504040204" charset="-120"/>
                <a:ea typeface="Microsoft JhengHei" panose="020B0604030504040204" charset="-120"/>
              </a:rPr>
              <a:t>affirmative</a:t>
            </a:r>
            <a:r>
              <a:rPr lang="zh-CN" altLang="en-US" sz="2400" b="1" dirty="0" smtClean="0">
                <a:latin typeface="Microsoft JhengHei" panose="020B0604030504040204" charset="-120"/>
                <a:ea typeface="Microsoft JhengHei" panose="020B0604030504040204" charset="-120"/>
              </a:rPr>
              <a:t> </a:t>
            </a:r>
            <a:r>
              <a:rPr lang="en-US" altLang="zh-CN" sz="2400" b="1" dirty="0" smtClean="0">
                <a:latin typeface="Microsoft JhengHei" panose="020B0604030504040204" charset="-120"/>
                <a:ea typeface="Microsoft JhengHei" panose="020B0604030504040204" charset="-120"/>
              </a:rPr>
              <a:t>form</a:t>
            </a:r>
            <a:r>
              <a:rPr lang="zh-CN" altLang="en-US" sz="2400" b="1" dirty="0" smtClean="0">
                <a:latin typeface="Microsoft JhengHei" panose="020B0604030504040204" charset="-120"/>
                <a:ea typeface="Microsoft JhengHei" panose="020B0604030504040204" charset="-120"/>
              </a:rPr>
              <a:t> </a:t>
            </a:r>
            <a:r>
              <a:rPr lang="en-US" altLang="zh-CN" sz="2400" b="1" dirty="0" smtClean="0">
                <a:latin typeface="Microsoft JhengHei" panose="020B0604030504040204" charset="-120"/>
                <a:ea typeface="Microsoft JhengHei" panose="020B0604030504040204" charset="-120"/>
              </a:rPr>
              <a:t>of</a:t>
            </a:r>
            <a:r>
              <a:rPr lang="zh-CN" altLang="en-US" sz="2400" b="1" dirty="0" smtClean="0">
                <a:latin typeface="Microsoft JhengHei" panose="020B0604030504040204" charset="-120"/>
                <a:ea typeface="Microsoft JhengHei" panose="020B0604030504040204" charset="-120"/>
              </a:rPr>
              <a:t> </a:t>
            </a:r>
            <a:r>
              <a:rPr lang="en-US" altLang="zh-CN" sz="2400" b="1" dirty="0" smtClean="0">
                <a:latin typeface="Microsoft JhengHei" panose="020B0604030504040204" charset="-120"/>
                <a:ea typeface="Microsoft JhengHei" panose="020B0604030504040204" charset="-120"/>
              </a:rPr>
              <a:t>a</a:t>
            </a:r>
            <a:r>
              <a:rPr lang="zh-CN" altLang="en-US" sz="2400" b="1" dirty="0" smtClean="0">
                <a:latin typeface="Microsoft JhengHei" panose="020B0604030504040204" charset="-120"/>
                <a:ea typeface="Microsoft JhengHei" panose="020B0604030504040204" charset="-120"/>
              </a:rPr>
              <a:t> </a:t>
            </a:r>
            <a:r>
              <a:rPr lang="en-US" altLang="zh-CN" sz="2400" b="1" dirty="0" smtClean="0">
                <a:latin typeface="Microsoft JhengHei" panose="020B0604030504040204" charset="-120"/>
                <a:ea typeface="Microsoft JhengHei" panose="020B0604030504040204" charset="-120"/>
              </a:rPr>
              <a:t>potential</a:t>
            </a:r>
            <a:r>
              <a:rPr lang="zh-CN" altLang="en-US" sz="2400" b="1" dirty="0" smtClean="0">
                <a:latin typeface="Microsoft JhengHei" panose="020B0604030504040204" charset="-120"/>
                <a:ea typeface="Microsoft JhengHei" panose="020B0604030504040204" charset="-120"/>
              </a:rPr>
              <a:t> </a:t>
            </a:r>
            <a:r>
              <a:rPr lang="en-US" altLang="zh-CN" sz="2400" b="1" dirty="0" smtClean="0">
                <a:latin typeface="Microsoft JhengHei" panose="020B0604030504040204" charset="-120"/>
                <a:ea typeface="Microsoft JhengHei" panose="020B0604030504040204" charset="-120"/>
              </a:rPr>
              <a:t>complement</a:t>
            </a:r>
            <a:r>
              <a:rPr lang="zh-CN" altLang="en-US" sz="2400" b="1" dirty="0" smtClean="0">
                <a:latin typeface="Microsoft JhengHei" panose="020B0604030504040204" charset="-120"/>
                <a:ea typeface="Microsoft JhengHei" panose="020B0604030504040204" charset="-120"/>
              </a:rPr>
              <a:t> </a:t>
            </a:r>
            <a:r>
              <a:rPr lang="en-US" altLang="zh-CN" sz="2400" b="1" dirty="0" smtClean="0">
                <a:latin typeface="Microsoft JhengHei" panose="020B0604030504040204" charset="-120"/>
                <a:ea typeface="Microsoft JhengHei" panose="020B0604030504040204" charset="-120"/>
              </a:rPr>
              <a:t>can</a:t>
            </a:r>
            <a:r>
              <a:rPr lang="zh-CN" altLang="en-US" sz="2400" b="1" dirty="0" smtClean="0">
                <a:latin typeface="Microsoft JhengHei" panose="020B0604030504040204" charset="-120"/>
                <a:ea typeface="Microsoft JhengHei" panose="020B0604030504040204" charset="-120"/>
              </a:rPr>
              <a:t> </a:t>
            </a:r>
            <a:r>
              <a:rPr lang="en-US" altLang="zh-CN" sz="2400" b="1" dirty="0" smtClean="0">
                <a:latin typeface="Microsoft JhengHei" panose="020B0604030504040204" charset="-120"/>
                <a:ea typeface="Microsoft JhengHei" panose="020B0604030504040204" charset="-120"/>
              </a:rPr>
              <a:t>be</a:t>
            </a:r>
            <a:r>
              <a:rPr lang="zh-CN" altLang="en-US" sz="2400" b="1" dirty="0" smtClean="0">
                <a:latin typeface="Microsoft JhengHei" panose="020B0604030504040204" charset="-120"/>
                <a:ea typeface="Microsoft JhengHei" panose="020B0604030504040204" charset="-120"/>
              </a:rPr>
              <a:t> </a:t>
            </a:r>
            <a:r>
              <a:rPr lang="en-US" altLang="zh-CN" sz="2400" b="1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</a:rPr>
              <a:t>put</a:t>
            </a:r>
            <a:r>
              <a:rPr lang="zh-CN" altLang="en-US" sz="2400" b="1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</a:rPr>
              <a:t> </a:t>
            </a:r>
            <a:r>
              <a:rPr lang="en-US" altLang="zh-CN" sz="2400" b="1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</a:rPr>
              <a:t>together</a:t>
            </a:r>
            <a:r>
              <a:rPr lang="zh-CN" altLang="en-US" sz="2400" b="1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</a:rPr>
              <a:t> </a:t>
            </a:r>
            <a:r>
              <a:rPr lang="en-US" altLang="zh-CN" sz="2400" b="1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</a:rPr>
              <a:t>to</a:t>
            </a:r>
            <a:r>
              <a:rPr lang="zh-CN" altLang="en-US" sz="2400" b="1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</a:rPr>
              <a:t> </a:t>
            </a:r>
            <a:r>
              <a:rPr lang="en-US" altLang="zh-CN" sz="2400" b="1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</a:rPr>
              <a:t>form</a:t>
            </a:r>
            <a:r>
              <a:rPr lang="zh-CN" altLang="en-US" sz="2400" b="1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</a:rPr>
              <a:t> </a:t>
            </a:r>
            <a:r>
              <a:rPr lang="en-US" altLang="zh-CN" sz="2400" b="1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</a:rPr>
              <a:t>a</a:t>
            </a:r>
            <a:r>
              <a:rPr lang="zh-CN" altLang="en-US" sz="2400" b="1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</a:rPr>
              <a:t> </a:t>
            </a:r>
            <a:r>
              <a:rPr lang="en-US" altLang="zh-CN" sz="2400" b="1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</a:rPr>
              <a:t>question</a:t>
            </a:r>
            <a:r>
              <a:rPr lang="en-US" altLang="zh-CN" sz="2400" b="1" dirty="0" smtClean="0">
                <a:solidFill>
                  <a:srgbClr val="000000"/>
                </a:solidFill>
                <a:latin typeface="Microsoft JhengHei" panose="020B0604030504040204" charset="-120"/>
                <a:ea typeface="Microsoft JhengHei" panose="020B0604030504040204" charset="-120"/>
              </a:rPr>
              <a:t>.</a:t>
            </a:r>
            <a:r>
              <a:rPr lang="zh-CN" altLang="en-US" sz="2400" b="1" dirty="0" smtClean="0">
                <a:solidFill>
                  <a:srgbClr val="000000"/>
                </a:solidFill>
                <a:latin typeface="Microsoft JhengHei" panose="020B0604030504040204" charset="-120"/>
                <a:ea typeface="Microsoft JhengHei" panose="020B0604030504040204" charset="-120"/>
              </a:rPr>
              <a:t> </a:t>
            </a:r>
            <a:endParaRPr lang="en-US" altLang="zh-CN" sz="2400" b="1" dirty="0" smtClean="0">
              <a:solidFill>
                <a:srgbClr val="000000"/>
              </a:solidFill>
              <a:latin typeface="Microsoft JhengHei" panose="020B0604030504040204" charset="-120"/>
              <a:ea typeface="Microsoft JhengHei" panose="020B0604030504040204" charset="-12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448811" y="5430982"/>
            <a:ext cx="5391927" cy="109876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90000"/>
              </a:lnSpc>
              <a:spcBef>
                <a:spcPts val="1000"/>
              </a:spcBef>
            </a:pPr>
            <a:r>
              <a:rPr lang="zh-CN" altLang="en-US" sz="3600" b="1" dirty="0" smtClean="0">
                <a:solidFill>
                  <a:schemeClr val="accent6">
                    <a:lumMod val="75000"/>
                  </a:schemeClr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九十个小时的电影你今天</a:t>
            </a:r>
            <a:r>
              <a:rPr lang="zh-CN" altLang="en-US" sz="3600" b="1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看得完</a:t>
            </a:r>
            <a:r>
              <a:rPr lang="zh-CN" altLang="en-US" sz="3600" b="1" dirty="0" smtClean="0">
                <a:solidFill>
                  <a:srgbClr val="00B05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看不完</a:t>
            </a:r>
            <a:r>
              <a:rPr lang="zh-CN" altLang="en-US" sz="3600" b="1" dirty="0" smtClean="0">
                <a:solidFill>
                  <a:schemeClr val="accent6">
                    <a:lumMod val="75000"/>
                  </a:schemeClr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？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782333" y="5191499"/>
            <a:ext cx="4575036" cy="121776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90000"/>
              </a:lnSpc>
              <a:spcBef>
                <a:spcPts val="1000"/>
              </a:spcBef>
            </a:pPr>
            <a:r>
              <a:rPr lang="zh-CN" altLang="en-US" sz="3600" b="1" dirty="0" smtClean="0">
                <a:solidFill>
                  <a:schemeClr val="accent6">
                    <a:lumMod val="75000"/>
                  </a:schemeClr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五十个黄瓜你</a:t>
            </a:r>
            <a:r>
              <a:rPr lang="zh-CN" altLang="en-US" sz="3600" b="1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吃得完</a:t>
            </a:r>
            <a:endParaRPr lang="en-US" altLang="zh-CN" sz="3600" b="1" dirty="0" smtClean="0">
              <a:solidFill>
                <a:srgbClr val="FF0000"/>
              </a:solidFill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  <a:p>
            <a:pPr algn="l">
              <a:lnSpc>
                <a:spcPct val="90000"/>
              </a:lnSpc>
              <a:spcBef>
                <a:spcPts val="1000"/>
              </a:spcBef>
            </a:pPr>
            <a:r>
              <a:rPr lang="zh-CN" altLang="en-US" sz="3600" b="1" dirty="0" smtClean="0">
                <a:solidFill>
                  <a:srgbClr val="00B05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吃不完</a:t>
            </a:r>
            <a:r>
              <a:rPr lang="zh-CN" altLang="en-US" sz="3600" b="1" dirty="0">
                <a:solidFill>
                  <a:schemeClr val="accent6">
                    <a:lumMod val="75000"/>
                  </a:schemeClr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？</a:t>
            </a:r>
            <a:endParaRPr lang="zh-CN" altLang="en-US" sz="3600" b="1" dirty="0" smtClean="0">
              <a:solidFill>
                <a:schemeClr val="accent6">
                  <a:lumMod val="75000"/>
                </a:schemeClr>
              </a:solidFill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7227" y="2085617"/>
            <a:ext cx="4285248" cy="281219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4829" y="1689221"/>
            <a:ext cx="2378800" cy="3604986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10103693" y="2988189"/>
            <a:ext cx="1827243" cy="830997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en-US" altLang="zh-CN" sz="4800" b="1" dirty="0" smtClean="0">
                <a:solidFill>
                  <a:schemeClr val="accent4"/>
                </a:solidFill>
                <a:effectLst/>
              </a:rPr>
              <a:t>90hrs</a:t>
            </a:r>
            <a:endParaRPr lang="ja-JP" altLang="zh-CN" sz="4800" b="1" dirty="0">
              <a:solidFill>
                <a:schemeClr val="accent4"/>
              </a:solidFill>
              <a:effectLst/>
            </a:endParaRPr>
          </a:p>
        </p:txBody>
      </p:sp>
      <p:sp>
        <p:nvSpPr>
          <p:cNvPr id="8" name="矩形 7"/>
          <p:cNvSpPr/>
          <p:nvPr/>
        </p:nvSpPr>
        <p:spPr>
          <a:xfrm>
            <a:off x="5212475" y="2988190"/>
            <a:ext cx="1236336" cy="830997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ja-JP" altLang="zh-CN" sz="4800" b="1" dirty="0" smtClean="0">
                <a:solidFill>
                  <a:schemeClr val="accent4"/>
                </a:solidFill>
                <a:effectLst/>
              </a:rPr>
              <a:t>Ｘ</a:t>
            </a:r>
            <a:r>
              <a:rPr lang="zh-CN" altLang="zh-CN" sz="4800" b="1" dirty="0" smtClean="0">
                <a:solidFill>
                  <a:schemeClr val="accent4"/>
                </a:solidFill>
              </a:rPr>
              <a:t>5</a:t>
            </a:r>
            <a:r>
              <a:rPr lang="en-US" altLang="zh-CN" sz="4800" b="1" dirty="0" smtClean="0">
                <a:solidFill>
                  <a:schemeClr val="accent4"/>
                </a:solidFill>
              </a:rPr>
              <a:t>0</a:t>
            </a:r>
            <a:endParaRPr lang="ja-JP" altLang="zh-CN" sz="4800" b="1" dirty="0">
              <a:solidFill>
                <a:schemeClr val="accent4"/>
              </a:solidFill>
              <a:effectLst/>
            </a:endParaRPr>
          </a:p>
        </p:txBody>
      </p:sp>
      <p:sp>
        <p:nvSpPr>
          <p:cNvPr id="9" name="文字方塊 2"/>
          <p:cNvSpPr txBox="1"/>
          <p:nvPr/>
        </p:nvSpPr>
        <p:spPr>
          <a:xfrm>
            <a:off x="175492" y="401804"/>
            <a:ext cx="65785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zh-TW" sz="2400" b="1" dirty="0">
                <a:latin typeface="Microsoft JhengHei" panose="020B0604030504040204" charset="-120"/>
                <a:ea typeface="Microsoft JhengHei" panose="020B0604030504040204" charset="-120"/>
              </a:rPr>
              <a:t>2</a:t>
            </a:r>
            <a:r>
              <a:rPr lang="en-US" altLang="zh-TW" sz="24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</a:rPr>
              <a:t>.    </a:t>
            </a:r>
            <a:r>
              <a:rPr lang="en-US" altLang="zh-TW" sz="2400" b="1" dirty="0">
                <a:latin typeface="Microsoft JhengHei" panose="020B0604030504040204" charset="-120"/>
                <a:ea typeface="Microsoft JhengHei" panose="020B0604030504040204" charset="-120"/>
              </a:rPr>
              <a:t>P</a:t>
            </a:r>
            <a:r>
              <a:rPr lang="en-US" altLang="zh-CN" sz="24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</a:rPr>
              <a:t>otential</a:t>
            </a:r>
            <a:r>
              <a:rPr lang="zh-CN" altLang="en-US" sz="24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</a:rPr>
              <a:t> </a:t>
            </a:r>
            <a:r>
              <a:rPr lang="en-US" altLang="zh-CN" sz="24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</a:rPr>
              <a:t>Complements (</a:t>
            </a:r>
            <a:r>
              <a:rPr lang="zh-CN" altLang="en-US" sz="2400" b="1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</a:rPr>
              <a:t>得</a:t>
            </a:r>
            <a:r>
              <a:rPr lang="en-US" altLang="zh-CN" sz="2400" b="1" dirty="0" smtClean="0">
                <a:latin typeface="Microsoft JhengHei" panose="020B0604030504040204" charset="-120"/>
                <a:ea typeface="Microsoft JhengHei" panose="020B0604030504040204" charset="-120"/>
              </a:rPr>
              <a:t>or</a:t>
            </a:r>
            <a:r>
              <a:rPr lang="zh-CN" altLang="en-US" sz="2400" b="1" dirty="0" smtClean="0">
                <a:solidFill>
                  <a:srgbClr val="00B050"/>
                </a:solidFill>
                <a:latin typeface="Microsoft JhengHei" panose="020B0604030504040204" charset="-120"/>
                <a:ea typeface="Microsoft JhengHei" panose="020B0604030504040204" charset="-120"/>
              </a:rPr>
              <a:t>不</a:t>
            </a:r>
            <a:r>
              <a:rPr lang="en-US" altLang="zh-CN" sz="2400" b="1" dirty="0" smtClean="0">
                <a:solidFill>
                  <a:srgbClr val="00B050"/>
                </a:solidFill>
                <a:latin typeface="Microsoft JhengHei" panose="020B0604030504040204" charset="-120"/>
                <a:ea typeface="Microsoft JhengHei" panose="020B0604030504040204" charset="-12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249159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/>
      <p:bldP spid="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421555" y="5428577"/>
            <a:ext cx="5711389" cy="5909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90000"/>
              </a:lnSpc>
              <a:spcBef>
                <a:spcPts val="1000"/>
              </a:spcBef>
            </a:pPr>
            <a:r>
              <a:rPr lang="zh-CN" altLang="en-US" sz="3600" b="1" dirty="0" smtClean="0">
                <a:solidFill>
                  <a:schemeClr val="accent6">
                    <a:lumMod val="75000"/>
                  </a:schemeClr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九百个生词你</a:t>
            </a:r>
            <a:r>
              <a:rPr lang="en-US" altLang="en-US" sz="3600" b="1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记</a:t>
            </a:r>
            <a:r>
              <a:rPr lang="zh-CN" altLang="en-US" sz="3600" b="1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得</a:t>
            </a:r>
            <a:r>
              <a:rPr lang="zh-CN" altLang="en-US" sz="3600" b="1" dirty="0" smtClean="0">
                <a:solidFill>
                  <a:srgbClr val="00B05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不记得</a:t>
            </a:r>
            <a:r>
              <a:rPr lang="zh-CN" altLang="en-US" sz="3600" b="1" dirty="0" smtClean="0">
                <a:solidFill>
                  <a:schemeClr val="accent6">
                    <a:lumMod val="75000"/>
                  </a:schemeClr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？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7347840" y="5115157"/>
            <a:ext cx="4844160" cy="121776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90000"/>
              </a:lnSpc>
              <a:spcBef>
                <a:spcPts val="1000"/>
              </a:spcBef>
            </a:pPr>
            <a:r>
              <a:rPr lang="en-US" altLang="en-US" sz="3600" b="1" dirty="0" err="1" smtClean="0">
                <a:solidFill>
                  <a:schemeClr val="accent6">
                    <a:lumMod val="75000"/>
                  </a:schemeClr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三杯kofola</a:t>
            </a:r>
            <a:r>
              <a:rPr lang="zh-CN" altLang="en-US" sz="3600" b="1" dirty="0" smtClean="0">
                <a:solidFill>
                  <a:schemeClr val="accent6">
                    <a:lumMod val="75000"/>
                  </a:schemeClr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你</a:t>
            </a:r>
            <a:r>
              <a:rPr lang="zh-CN" altLang="en-US" sz="3600" b="1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喝得完</a:t>
            </a:r>
            <a:endParaRPr lang="en-US" altLang="zh-CN" sz="3600" b="1" dirty="0" smtClean="0">
              <a:solidFill>
                <a:srgbClr val="FF0000"/>
              </a:solidFill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  <a:p>
            <a:pPr algn="l">
              <a:lnSpc>
                <a:spcPct val="90000"/>
              </a:lnSpc>
              <a:spcBef>
                <a:spcPts val="1000"/>
              </a:spcBef>
            </a:pPr>
            <a:r>
              <a:rPr lang="zh-CN" altLang="en-US" sz="3600" b="1" dirty="0" smtClean="0">
                <a:solidFill>
                  <a:srgbClr val="00B05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喝不完</a:t>
            </a:r>
            <a:r>
              <a:rPr lang="zh-CN" altLang="en-US" sz="3600" b="1" dirty="0">
                <a:solidFill>
                  <a:schemeClr val="accent6">
                    <a:lumMod val="75000"/>
                  </a:schemeClr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？</a:t>
            </a:r>
            <a:endParaRPr lang="zh-CN" altLang="en-US" sz="3600" b="1" dirty="0" smtClean="0">
              <a:solidFill>
                <a:schemeClr val="accent6">
                  <a:lumMod val="75000"/>
                </a:schemeClr>
              </a:solidFill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172" y="722086"/>
            <a:ext cx="6402533" cy="423091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9345" y="1284631"/>
            <a:ext cx="3187700" cy="358140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5554705" y="2659833"/>
            <a:ext cx="1578677" cy="830997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ja-JP" altLang="zh-CN" sz="4800" b="1" dirty="0" smtClean="0">
                <a:solidFill>
                  <a:schemeClr val="accent4"/>
                </a:solidFill>
                <a:effectLst/>
              </a:rPr>
              <a:t>Ｘ</a:t>
            </a:r>
            <a:r>
              <a:rPr lang="zh-CN" altLang="zh-CN" sz="4800" b="1" dirty="0" smtClean="0">
                <a:solidFill>
                  <a:schemeClr val="accent4"/>
                </a:solidFill>
              </a:rPr>
              <a:t>9</a:t>
            </a:r>
            <a:r>
              <a:rPr lang="en-US" altLang="zh-CN" sz="4800" b="1" dirty="0" smtClean="0">
                <a:solidFill>
                  <a:schemeClr val="accent4"/>
                </a:solidFill>
              </a:rPr>
              <a:t>00</a:t>
            </a:r>
            <a:endParaRPr lang="ja-JP" altLang="zh-CN" sz="4800" b="1" dirty="0">
              <a:solidFill>
                <a:schemeClr val="accent4"/>
              </a:solidFill>
              <a:effectLst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0977045" y="2696118"/>
            <a:ext cx="893995" cy="830997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ja-JP" altLang="zh-CN" sz="4800" b="1" dirty="0" smtClean="0">
                <a:solidFill>
                  <a:schemeClr val="accent4"/>
                </a:solidFill>
                <a:effectLst/>
              </a:rPr>
              <a:t>Ｘ</a:t>
            </a:r>
            <a:r>
              <a:rPr lang="zh-CN" altLang="zh-CN" sz="4800" b="1" dirty="0">
                <a:solidFill>
                  <a:schemeClr val="accent4"/>
                </a:solidFill>
              </a:rPr>
              <a:t>3</a:t>
            </a:r>
            <a:endParaRPr lang="ja-JP" altLang="zh-CN" sz="4800" b="1" dirty="0">
              <a:solidFill>
                <a:schemeClr val="accent4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094906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471527" y="2237284"/>
            <a:ext cx="5614247" cy="285001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zh-CN" altLang="ja-JP" sz="3200" b="1" dirty="0"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例（</a:t>
            </a:r>
            <a:r>
              <a:rPr lang="en-US" altLang="zh-CN" sz="3200" b="1" dirty="0"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Example</a:t>
            </a:r>
            <a:r>
              <a:rPr lang="zh-CN" altLang="ja-JP" sz="3200" b="1" dirty="0"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）</a:t>
            </a:r>
            <a:r>
              <a:rPr lang="zh-CN" altLang="ja-JP" sz="3200" b="1" dirty="0" smtClean="0"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：</a:t>
            </a:r>
            <a:endParaRPr lang="en-US" altLang="zh-CN" sz="3200" b="1" dirty="0" smtClean="0"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en-US" altLang="zh-CN" sz="3200" b="1" dirty="0" smtClean="0"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A</a:t>
            </a:r>
            <a:r>
              <a:rPr lang="zh-CN" altLang="en-US" sz="3200" b="1" dirty="0" smtClean="0"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：你</a:t>
            </a:r>
            <a:r>
              <a:rPr lang="zh-CN" altLang="en-US" sz="3200" b="1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找得到</a:t>
            </a:r>
            <a:r>
              <a:rPr lang="zh-CN" altLang="en-US" sz="3200" b="1" dirty="0" smtClean="0">
                <a:solidFill>
                  <a:srgbClr val="00B05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找不到</a:t>
            </a:r>
            <a:r>
              <a:rPr lang="zh-CN" altLang="en-US" sz="3200" b="1" dirty="0" smtClean="0"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你的教室？</a:t>
            </a:r>
            <a:endParaRPr lang="en-US" altLang="zh-CN" sz="3200" b="1" dirty="0" smtClean="0"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en-US" altLang="zh-CN" sz="3200" b="1" dirty="0" smtClean="0"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B</a:t>
            </a:r>
            <a:r>
              <a:rPr lang="zh-CN" altLang="en-US" sz="3200" b="1" dirty="0" smtClean="0"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：我</a:t>
            </a:r>
            <a:r>
              <a:rPr lang="zh-CN" altLang="en-US" sz="3200" b="1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找得到</a:t>
            </a:r>
            <a:r>
              <a:rPr lang="zh-CN" altLang="en-US" sz="3200" b="1" dirty="0" smtClean="0"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我的教室。</a:t>
            </a:r>
            <a:r>
              <a:rPr lang="en-US" altLang="zh-CN" sz="3200" b="1" dirty="0" smtClean="0"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/</a:t>
            </a:r>
          </a:p>
          <a:p>
            <a:pPr>
              <a:lnSpc>
                <a:spcPct val="140000"/>
              </a:lnSpc>
            </a:pPr>
            <a:r>
              <a:rPr lang="zh-CN" altLang="zh-CN" sz="3200" b="1" dirty="0"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 </a:t>
            </a:r>
            <a:r>
              <a:rPr lang="zh-CN" altLang="en-US" sz="3200" b="1" dirty="0" smtClean="0"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      我</a:t>
            </a:r>
            <a:r>
              <a:rPr lang="zh-CN" altLang="en-US" sz="3200" b="1" dirty="0" smtClean="0">
                <a:solidFill>
                  <a:srgbClr val="00B05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找不到</a:t>
            </a:r>
            <a:r>
              <a:rPr lang="zh-CN" altLang="en-US" sz="3200" b="1" dirty="0" smtClean="0"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我的教室。</a:t>
            </a:r>
            <a:endParaRPr lang="en-US" altLang="zh-CN" sz="3200" b="1" dirty="0" smtClean="0"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7817" y="2098737"/>
            <a:ext cx="5386297" cy="3414239"/>
          </a:xfrm>
          <a:prstGeom prst="rect">
            <a:avLst/>
          </a:prstGeom>
        </p:spPr>
      </p:pic>
      <p:sp>
        <p:nvSpPr>
          <p:cNvPr id="7" name="文本框 4"/>
          <p:cNvSpPr txBox="1"/>
          <p:nvPr/>
        </p:nvSpPr>
        <p:spPr>
          <a:xfrm>
            <a:off x="6781800" y="623328"/>
            <a:ext cx="571373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sz="4400" b="1" dirty="0">
                <a:latin typeface="+mj-ea"/>
                <a:ea typeface="+mj-ea"/>
              </a:rPr>
              <a:t>对话练习</a:t>
            </a:r>
            <a:r>
              <a:rPr lang="zh-CN" altLang="en-US" sz="4400" b="1" dirty="0">
                <a:latin typeface="+mj-ea"/>
                <a:ea typeface="+mj-ea"/>
                <a:sym typeface="+mn-ea"/>
              </a:rPr>
              <a:t> </a:t>
            </a:r>
            <a:r>
              <a:rPr lang="en-US" altLang="zh-CN" sz="3200" b="1" dirty="0" smtClean="0">
                <a:latin typeface="+mj-ea"/>
                <a:ea typeface="+mj-ea"/>
                <a:sym typeface="+mn-ea"/>
              </a:rPr>
              <a:t>– </a:t>
            </a:r>
            <a:r>
              <a:rPr lang="en-US" altLang="zh-CN" sz="3200" b="1" i="1" dirty="0" err="1">
                <a:latin typeface="Calibri" panose="020F0502020204030204" charset="0"/>
                <a:ea typeface="+mj-ea"/>
                <a:sym typeface="+mn-ea"/>
              </a:rPr>
              <a:t>Pairwork</a:t>
            </a:r>
            <a:r>
              <a:rPr lang="en-US" altLang="zh-CN" sz="3200" b="1" i="1" dirty="0">
                <a:latin typeface="Calibri" panose="020F0502020204030204" charset="0"/>
                <a:ea typeface="+mj-ea"/>
                <a:sym typeface="+mn-ea"/>
              </a:rPr>
              <a:t> </a:t>
            </a:r>
            <a:r>
              <a:rPr lang="zh-CN" altLang="zh-CN" sz="3200" b="1" i="1" dirty="0">
                <a:latin typeface="Calibri" panose="020F0502020204030204" charset="0"/>
                <a:ea typeface="+mj-ea"/>
                <a:sym typeface="+mn-ea"/>
              </a:rPr>
              <a:t>3</a:t>
            </a:r>
            <a:endParaRPr lang="en-US" altLang="zh-CN" sz="4400" b="1" dirty="0">
              <a:latin typeface="+mj-ea"/>
              <a:ea typeface="+mj-ea"/>
            </a:endParaRPr>
          </a:p>
        </p:txBody>
      </p:sp>
      <p:sp>
        <p:nvSpPr>
          <p:cNvPr id="5" name="文字方塊 2"/>
          <p:cNvSpPr txBox="1"/>
          <p:nvPr/>
        </p:nvSpPr>
        <p:spPr>
          <a:xfrm>
            <a:off x="231382" y="457956"/>
            <a:ext cx="65785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zh-TW" sz="2400" b="1" dirty="0">
                <a:latin typeface="Microsoft JhengHei" panose="020B0604030504040204" charset="-120"/>
                <a:ea typeface="Microsoft JhengHei" panose="020B0604030504040204" charset="-120"/>
              </a:rPr>
              <a:t>2</a:t>
            </a:r>
            <a:r>
              <a:rPr lang="en-US" altLang="zh-TW" sz="24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</a:rPr>
              <a:t>.    </a:t>
            </a:r>
            <a:r>
              <a:rPr lang="en-US" altLang="zh-TW" sz="2400" b="1" dirty="0">
                <a:latin typeface="Microsoft JhengHei" panose="020B0604030504040204" charset="-120"/>
                <a:ea typeface="Microsoft JhengHei" panose="020B0604030504040204" charset="-120"/>
              </a:rPr>
              <a:t>P</a:t>
            </a:r>
            <a:r>
              <a:rPr lang="en-US" altLang="zh-CN" sz="24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</a:rPr>
              <a:t>otential</a:t>
            </a:r>
            <a:r>
              <a:rPr lang="zh-CN" altLang="en-US" sz="24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</a:rPr>
              <a:t> </a:t>
            </a:r>
            <a:r>
              <a:rPr lang="en-US" altLang="zh-CN" sz="24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</a:rPr>
              <a:t>Complements (</a:t>
            </a:r>
            <a:r>
              <a:rPr lang="zh-CN" altLang="en-US" sz="2400" b="1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</a:rPr>
              <a:t>得</a:t>
            </a:r>
            <a:r>
              <a:rPr lang="en-US" altLang="zh-CN" sz="2400" b="1" dirty="0" smtClean="0">
                <a:latin typeface="Microsoft JhengHei" panose="020B0604030504040204" charset="-120"/>
                <a:ea typeface="Microsoft JhengHei" panose="020B0604030504040204" charset="-120"/>
              </a:rPr>
              <a:t>or</a:t>
            </a:r>
            <a:r>
              <a:rPr lang="zh-CN" altLang="en-US" sz="2400" b="1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</a:rPr>
              <a:t>不</a:t>
            </a:r>
            <a:r>
              <a:rPr lang="en-US" altLang="zh-CN" sz="24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277744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2188" y="939800"/>
            <a:ext cx="5859114" cy="516840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8807" y="939800"/>
            <a:ext cx="2921000" cy="24003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0400" y="2543628"/>
            <a:ext cx="1515674" cy="159294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3401" y="3674809"/>
            <a:ext cx="3804564" cy="2761615"/>
          </a:xfrm>
          <a:prstGeom prst="rect">
            <a:avLst/>
          </a:prstGeom>
        </p:spPr>
      </p:pic>
      <p:sp>
        <p:nvSpPr>
          <p:cNvPr id="7" name="文字方塊 2"/>
          <p:cNvSpPr txBox="1"/>
          <p:nvPr/>
        </p:nvSpPr>
        <p:spPr>
          <a:xfrm>
            <a:off x="333327" y="333899"/>
            <a:ext cx="65785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zh-TW" sz="2400" b="1" dirty="0">
                <a:latin typeface="Microsoft JhengHei" panose="020B0604030504040204" charset="-120"/>
                <a:ea typeface="Microsoft JhengHei" panose="020B0604030504040204" charset="-120"/>
              </a:rPr>
              <a:t>2</a:t>
            </a:r>
            <a:r>
              <a:rPr lang="en-US" altLang="zh-TW" sz="24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</a:rPr>
              <a:t>.    </a:t>
            </a:r>
            <a:r>
              <a:rPr lang="en-US" altLang="zh-TW" sz="2400" b="1" dirty="0">
                <a:latin typeface="Microsoft JhengHei" panose="020B0604030504040204" charset="-120"/>
                <a:ea typeface="Microsoft JhengHei" panose="020B0604030504040204" charset="-120"/>
              </a:rPr>
              <a:t>P</a:t>
            </a:r>
            <a:r>
              <a:rPr lang="en-US" altLang="zh-CN" sz="24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</a:rPr>
              <a:t>otential</a:t>
            </a:r>
            <a:r>
              <a:rPr lang="zh-CN" altLang="en-US" sz="24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</a:rPr>
              <a:t> </a:t>
            </a:r>
            <a:r>
              <a:rPr lang="en-US" altLang="zh-CN" sz="24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</a:rPr>
              <a:t>Complements (</a:t>
            </a:r>
            <a:r>
              <a:rPr lang="zh-CN" altLang="en-US" sz="2400" b="1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</a:rPr>
              <a:t>得</a:t>
            </a:r>
            <a:r>
              <a:rPr lang="en-US" altLang="zh-CN" sz="2400" b="1" dirty="0" smtClean="0">
                <a:latin typeface="Microsoft JhengHei" panose="020B0604030504040204" charset="-120"/>
                <a:ea typeface="Microsoft JhengHei" panose="020B0604030504040204" charset="-120"/>
              </a:rPr>
              <a:t>or</a:t>
            </a:r>
            <a:r>
              <a:rPr lang="zh-CN" altLang="en-US" sz="2400" b="1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</a:rPr>
              <a:t>不</a:t>
            </a:r>
            <a:r>
              <a:rPr lang="en-US" altLang="zh-CN" sz="24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982938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743165" y="1077893"/>
            <a:ext cx="10588077" cy="15696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kumimoji="1" lang="en-US" altLang="zh-CN" sz="3200" dirty="0" smtClean="0">
                <a:solidFill>
                  <a:schemeClr val="bg1"/>
                </a:solidFill>
              </a:rPr>
              <a:t>Potential</a:t>
            </a:r>
            <a:r>
              <a:rPr kumimoji="1" lang="zh-CN" altLang="en-US" sz="3200" dirty="0" smtClean="0">
                <a:solidFill>
                  <a:schemeClr val="bg1"/>
                </a:solidFill>
              </a:rPr>
              <a:t> </a:t>
            </a:r>
            <a:r>
              <a:rPr kumimoji="1" lang="en-US" altLang="zh-CN" sz="3200" dirty="0" smtClean="0">
                <a:solidFill>
                  <a:schemeClr val="bg1"/>
                </a:solidFill>
              </a:rPr>
              <a:t>complements</a:t>
            </a:r>
            <a:r>
              <a:rPr kumimoji="1" lang="zh-CN" altLang="en-US" sz="3200" dirty="0" smtClean="0">
                <a:solidFill>
                  <a:schemeClr val="bg1"/>
                </a:solidFill>
              </a:rPr>
              <a:t> </a:t>
            </a:r>
            <a:r>
              <a:rPr kumimoji="1" lang="en-US" altLang="zh-CN" sz="3200" dirty="0" smtClean="0">
                <a:solidFill>
                  <a:schemeClr val="bg1"/>
                </a:solidFill>
              </a:rPr>
              <a:t>have</a:t>
            </a:r>
            <a:r>
              <a:rPr kumimoji="1" lang="zh-CN" altLang="en-US" sz="3200" dirty="0" smtClean="0">
                <a:solidFill>
                  <a:schemeClr val="bg1"/>
                </a:solidFill>
              </a:rPr>
              <a:t> </a:t>
            </a:r>
            <a:r>
              <a:rPr kumimoji="1" lang="en-US" altLang="zh-CN" sz="3200" dirty="0" smtClean="0">
                <a:solidFill>
                  <a:schemeClr val="bg1"/>
                </a:solidFill>
              </a:rPr>
              <a:t>a</a:t>
            </a:r>
            <a:r>
              <a:rPr kumimoji="1" lang="zh-CN" altLang="en-US" sz="3200" dirty="0" smtClean="0">
                <a:solidFill>
                  <a:schemeClr val="bg1"/>
                </a:solidFill>
              </a:rPr>
              <a:t> </a:t>
            </a:r>
            <a:r>
              <a:rPr kumimoji="1" lang="en-US" altLang="zh-CN" sz="3200" dirty="0" smtClean="0">
                <a:solidFill>
                  <a:schemeClr val="bg1"/>
                </a:solidFill>
              </a:rPr>
              <a:t>unique</a:t>
            </a:r>
            <a:r>
              <a:rPr kumimoji="1" lang="zh-CN" altLang="en-US" sz="3200" dirty="0" smtClean="0">
                <a:solidFill>
                  <a:schemeClr val="bg1"/>
                </a:solidFill>
              </a:rPr>
              <a:t> </a:t>
            </a:r>
            <a:r>
              <a:rPr kumimoji="1" lang="en-US" altLang="zh-CN" sz="3200" dirty="0" smtClean="0">
                <a:solidFill>
                  <a:schemeClr val="bg1"/>
                </a:solidFill>
              </a:rPr>
              <a:t>function</a:t>
            </a:r>
            <a:r>
              <a:rPr kumimoji="1" lang="zh-CN" altLang="en-US" sz="3200" dirty="0" smtClean="0">
                <a:solidFill>
                  <a:schemeClr val="bg1"/>
                </a:solidFill>
              </a:rPr>
              <a:t> </a:t>
            </a:r>
            <a:r>
              <a:rPr kumimoji="1" lang="en-US" altLang="zh-CN" sz="3200" dirty="0" smtClean="0">
                <a:solidFill>
                  <a:schemeClr val="bg1"/>
                </a:solidFill>
              </a:rPr>
              <a:t>that</a:t>
            </a:r>
            <a:r>
              <a:rPr kumimoji="1" lang="zh-CN" altLang="en-US" sz="3200" dirty="0" smtClean="0">
                <a:solidFill>
                  <a:schemeClr val="bg1"/>
                </a:solidFill>
              </a:rPr>
              <a:t> </a:t>
            </a:r>
            <a:r>
              <a:rPr kumimoji="1" lang="en-US" altLang="zh-CN" sz="3200" dirty="0" smtClean="0">
                <a:solidFill>
                  <a:srgbClr val="FF0000"/>
                </a:solidFill>
              </a:rPr>
              <a:t>cannot</a:t>
            </a:r>
            <a:r>
              <a:rPr kumimoji="1" lang="zh-CN" altLang="en-US" sz="3200" dirty="0" smtClean="0">
                <a:solidFill>
                  <a:schemeClr val="bg1"/>
                </a:solidFill>
              </a:rPr>
              <a:t> </a:t>
            </a:r>
            <a:r>
              <a:rPr kumimoji="1" lang="en-US" altLang="zh-CN" sz="3200" dirty="0" smtClean="0">
                <a:solidFill>
                  <a:schemeClr val="bg1"/>
                </a:solidFill>
              </a:rPr>
              <a:t>be</a:t>
            </a:r>
            <a:r>
              <a:rPr kumimoji="1" lang="zh-CN" altLang="en-US" sz="3200" dirty="0" smtClean="0">
                <a:solidFill>
                  <a:schemeClr val="bg1"/>
                </a:solidFill>
              </a:rPr>
              <a:t> </a:t>
            </a:r>
            <a:r>
              <a:rPr kumimoji="1" lang="en-US" altLang="zh-CN" sz="3200" dirty="0" smtClean="0">
                <a:solidFill>
                  <a:schemeClr val="bg1"/>
                </a:solidFill>
              </a:rPr>
              <a:t>fulfilled</a:t>
            </a:r>
            <a:r>
              <a:rPr kumimoji="1" lang="zh-CN" altLang="en-US" sz="3200" dirty="0" smtClean="0">
                <a:solidFill>
                  <a:schemeClr val="bg1"/>
                </a:solidFill>
              </a:rPr>
              <a:t> </a:t>
            </a:r>
            <a:r>
              <a:rPr kumimoji="1" lang="en-US" altLang="zh-CN" sz="3200" dirty="0" smtClean="0">
                <a:solidFill>
                  <a:schemeClr val="bg1"/>
                </a:solidFill>
              </a:rPr>
              <a:t>by</a:t>
            </a:r>
            <a:r>
              <a:rPr kumimoji="1" lang="zh-CN" altLang="en-US" sz="3200" dirty="0" smtClean="0">
                <a:solidFill>
                  <a:schemeClr val="bg1"/>
                </a:solidFill>
              </a:rPr>
              <a:t> </a:t>
            </a:r>
            <a:r>
              <a:rPr kumimoji="1" lang="en-US" altLang="zh-CN" sz="3200" dirty="0" smtClean="0">
                <a:solidFill>
                  <a:schemeClr val="bg1"/>
                </a:solidFill>
              </a:rPr>
              <a:t>the</a:t>
            </a:r>
            <a:r>
              <a:rPr kumimoji="1" lang="zh-CN" altLang="en-US" sz="3200" dirty="0" smtClean="0">
                <a:solidFill>
                  <a:schemeClr val="bg1"/>
                </a:solidFill>
              </a:rPr>
              <a:t> </a:t>
            </a:r>
            <a:r>
              <a:rPr kumimoji="1" lang="en-US" altLang="zh-CN" sz="3200" dirty="0" smtClean="0">
                <a:solidFill>
                  <a:schemeClr val="bg1"/>
                </a:solidFill>
              </a:rPr>
              <a:t>“</a:t>
            </a:r>
            <a:r>
              <a:rPr kumimoji="1" lang="zh-CN" altLang="en-US" sz="3200" u="sng" dirty="0" smtClean="0">
                <a:solidFill>
                  <a:srgbClr val="FF0000"/>
                </a:solidFill>
              </a:rPr>
              <a:t>不能</a:t>
            </a:r>
            <a:r>
              <a:rPr kumimoji="1" lang="en-US" altLang="zh-CN" sz="3200" u="sng" dirty="0" smtClean="0">
                <a:solidFill>
                  <a:schemeClr val="bg1"/>
                </a:solidFill>
              </a:rPr>
              <a:t>+</a:t>
            </a:r>
            <a:r>
              <a:rPr kumimoji="1" lang="zh-CN" altLang="en-US" sz="3200" u="sng" dirty="0" smtClean="0">
                <a:solidFill>
                  <a:schemeClr val="bg1"/>
                </a:solidFill>
              </a:rPr>
              <a:t> </a:t>
            </a:r>
            <a:r>
              <a:rPr kumimoji="1" lang="en-US" altLang="zh-CN" sz="3200" u="sng" dirty="0" smtClean="0">
                <a:solidFill>
                  <a:schemeClr val="bg1"/>
                </a:solidFill>
              </a:rPr>
              <a:t>verb</a:t>
            </a:r>
            <a:r>
              <a:rPr kumimoji="1" lang="zh-CN" altLang="en-US" sz="3200" u="sng" dirty="0" smtClean="0">
                <a:solidFill>
                  <a:schemeClr val="bg1"/>
                </a:solidFill>
              </a:rPr>
              <a:t> </a:t>
            </a:r>
            <a:r>
              <a:rPr kumimoji="1" lang="en-US" altLang="zh-CN" sz="3200" u="sng" dirty="0" smtClean="0">
                <a:solidFill>
                  <a:schemeClr val="bg1"/>
                </a:solidFill>
              </a:rPr>
              <a:t>+</a:t>
            </a:r>
            <a:r>
              <a:rPr kumimoji="1" lang="zh-CN" altLang="en-US" sz="3200" u="sng" dirty="0" smtClean="0">
                <a:solidFill>
                  <a:schemeClr val="bg1"/>
                </a:solidFill>
              </a:rPr>
              <a:t> </a:t>
            </a:r>
            <a:r>
              <a:rPr kumimoji="1" lang="en-US" altLang="zh-CN" sz="3200" u="sng" dirty="0" err="1" smtClean="0">
                <a:solidFill>
                  <a:schemeClr val="bg1"/>
                </a:solidFill>
              </a:rPr>
              <a:t>resultative</a:t>
            </a:r>
            <a:r>
              <a:rPr kumimoji="1" lang="en-US" altLang="zh-CN" sz="3200" u="sng" dirty="0" smtClean="0">
                <a:solidFill>
                  <a:schemeClr val="bg1"/>
                </a:solidFill>
              </a:rPr>
              <a:t>/directional</a:t>
            </a:r>
            <a:r>
              <a:rPr kumimoji="1" lang="zh-CN" altLang="en-US" sz="3200" u="sng" dirty="0" smtClean="0">
                <a:solidFill>
                  <a:schemeClr val="bg1"/>
                </a:solidFill>
              </a:rPr>
              <a:t> </a:t>
            </a:r>
            <a:r>
              <a:rPr kumimoji="1" lang="en-US" altLang="zh-CN" sz="3200" u="sng" dirty="0" smtClean="0">
                <a:solidFill>
                  <a:schemeClr val="bg1"/>
                </a:solidFill>
              </a:rPr>
              <a:t>complement</a:t>
            </a:r>
            <a:r>
              <a:rPr kumimoji="1" lang="zh-CN" altLang="en-US" sz="3200" u="sng" dirty="0" smtClean="0">
                <a:solidFill>
                  <a:schemeClr val="bg1"/>
                </a:solidFill>
              </a:rPr>
              <a:t> </a:t>
            </a:r>
            <a:r>
              <a:rPr kumimoji="1" lang="en-US" altLang="zh-CN" sz="3200" dirty="0" smtClean="0">
                <a:solidFill>
                  <a:schemeClr val="bg1"/>
                </a:solidFill>
              </a:rPr>
              <a:t>”</a:t>
            </a:r>
            <a:r>
              <a:rPr kumimoji="1" lang="zh-CN" altLang="en-US" sz="3200" dirty="0" smtClean="0">
                <a:solidFill>
                  <a:schemeClr val="bg1"/>
                </a:solidFill>
              </a:rPr>
              <a:t> </a:t>
            </a:r>
            <a:r>
              <a:rPr kumimoji="1" lang="en-US" altLang="zh-CN" sz="3200" dirty="0" smtClean="0">
                <a:solidFill>
                  <a:schemeClr val="bg1"/>
                </a:solidFill>
              </a:rPr>
              <a:t>construction</a:t>
            </a:r>
            <a:r>
              <a:rPr kumimoji="1" lang="en-US" altLang="zh-CN" sz="3200" dirty="0" smtClean="0"/>
              <a:t>.</a:t>
            </a:r>
            <a:endParaRPr kumimoji="1" lang="zh-CN" altLang="en-US" sz="3200" dirty="0"/>
          </a:p>
        </p:txBody>
      </p:sp>
      <p:sp>
        <p:nvSpPr>
          <p:cNvPr id="5" name="文本框 4"/>
          <p:cNvSpPr txBox="1"/>
          <p:nvPr/>
        </p:nvSpPr>
        <p:spPr>
          <a:xfrm>
            <a:off x="743165" y="3383508"/>
            <a:ext cx="6988434" cy="60016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90000"/>
              </a:lnSpc>
              <a:spcBef>
                <a:spcPts val="1000"/>
              </a:spcBef>
            </a:pPr>
            <a:r>
              <a:rPr lang="zh-CN" altLang="en-US" sz="3600" b="1" dirty="0" smtClean="0">
                <a:solidFill>
                  <a:schemeClr val="accent6">
                    <a:lumMod val="75000"/>
                  </a:schemeClr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今天的功课太多，我</a:t>
            </a:r>
            <a:r>
              <a:rPr lang="zh-CN" altLang="en-US" sz="3600" b="1" u="sng" dirty="0" smtClean="0">
                <a:solidFill>
                  <a:srgbClr val="00B05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做不完</a:t>
            </a:r>
            <a:r>
              <a:rPr lang="zh-CN" sz="3600" b="1" dirty="0" smtClean="0">
                <a:solidFill>
                  <a:schemeClr val="accent6">
                    <a:lumMod val="75000"/>
                  </a:schemeClr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。</a:t>
            </a:r>
            <a:endParaRPr lang="zh-CN" altLang="en-US" sz="3600" b="1" dirty="0" smtClean="0">
              <a:solidFill>
                <a:schemeClr val="accent6">
                  <a:lumMod val="75000"/>
                </a:schemeClr>
              </a:solidFill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42986" y="5419443"/>
            <a:ext cx="6988434" cy="60016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90000"/>
              </a:lnSpc>
              <a:spcBef>
                <a:spcPts val="1000"/>
              </a:spcBef>
            </a:pPr>
            <a:r>
              <a:rPr lang="zh-CN" altLang="en-US" sz="3600" b="1" dirty="0" smtClean="0">
                <a:solidFill>
                  <a:schemeClr val="accent6">
                    <a:lumMod val="75000"/>
                  </a:schemeClr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今天的功课太多，我</a:t>
            </a:r>
            <a:r>
              <a:rPr lang="zh-CN" altLang="en-US" sz="3600" b="1" u="sng" dirty="0" smtClean="0">
                <a:solidFill>
                  <a:srgbClr val="00B05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不能做完</a:t>
            </a:r>
            <a:r>
              <a:rPr lang="zh-CN" sz="3600" b="1" dirty="0" smtClean="0">
                <a:solidFill>
                  <a:schemeClr val="accent6">
                    <a:lumMod val="75000"/>
                  </a:schemeClr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。</a:t>
            </a:r>
            <a:endParaRPr lang="zh-CN" altLang="en-US" sz="3600" b="1" dirty="0" smtClean="0">
              <a:solidFill>
                <a:schemeClr val="accent6">
                  <a:lumMod val="75000"/>
                </a:schemeClr>
              </a:solidFill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911869" y="3383508"/>
            <a:ext cx="3662327" cy="584776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kumimoji="1" lang="en-US" altLang="zh-CN" sz="3200" dirty="0" smtClean="0">
                <a:solidFill>
                  <a:srgbClr val="FF0000"/>
                </a:solidFill>
              </a:rPr>
              <a:t>Not</a:t>
            </a:r>
            <a:r>
              <a:rPr kumimoji="1" lang="zh-CN" altLang="en-US" sz="3200" dirty="0" smtClean="0">
                <a:solidFill>
                  <a:srgbClr val="000000"/>
                </a:solidFill>
              </a:rPr>
              <a:t> </a:t>
            </a:r>
            <a:r>
              <a:rPr kumimoji="1" lang="en-US" altLang="zh-CN" sz="3200" dirty="0" smtClean="0">
                <a:solidFill>
                  <a:srgbClr val="FF0000"/>
                </a:solidFill>
              </a:rPr>
              <a:t>able</a:t>
            </a:r>
            <a:r>
              <a:rPr kumimoji="1" lang="zh-CN" altLang="en-US" sz="3200" dirty="0" smtClean="0">
                <a:solidFill>
                  <a:srgbClr val="000000"/>
                </a:solidFill>
              </a:rPr>
              <a:t> </a:t>
            </a:r>
            <a:r>
              <a:rPr kumimoji="1" lang="en-US" altLang="zh-CN" sz="3200" dirty="0" smtClean="0">
                <a:solidFill>
                  <a:srgbClr val="000000"/>
                </a:solidFill>
              </a:rPr>
              <a:t>to</a:t>
            </a:r>
            <a:r>
              <a:rPr kumimoji="1" lang="zh-CN" altLang="en-US" sz="3200" dirty="0" smtClean="0">
                <a:solidFill>
                  <a:srgbClr val="000000"/>
                </a:solidFill>
              </a:rPr>
              <a:t> </a:t>
            </a:r>
            <a:r>
              <a:rPr kumimoji="1" lang="en-US" altLang="zh-CN" sz="3200" dirty="0" smtClean="0">
                <a:solidFill>
                  <a:srgbClr val="000000"/>
                </a:solidFill>
              </a:rPr>
              <a:t>finish.</a:t>
            </a:r>
            <a:endParaRPr kumimoji="1" lang="zh-CN" altLang="en-US" sz="3200" dirty="0">
              <a:solidFill>
                <a:srgbClr val="000000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7285512" y="5427137"/>
            <a:ext cx="4045730" cy="584776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kumimoji="1" lang="en-US" altLang="zh-CN" sz="3200" dirty="0" smtClean="0">
                <a:solidFill>
                  <a:srgbClr val="FF0000"/>
                </a:solidFill>
              </a:rPr>
              <a:t>Not</a:t>
            </a:r>
            <a:r>
              <a:rPr kumimoji="1" lang="zh-CN" altLang="en-US" sz="3200" dirty="0" smtClean="0">
                <a:solidFill>
                  <a:srgbClr val="000000"/>
                </a:solidFill>
              </a:rPr>
              <a:t> </a:t>
            </a:r>
            <a:r>
              <a:rPr kumimoji="1" lang="en-US" altLang="zh-CN" sz="3200" dirty="0" smtClean="0">
                <a:solidFill>
                  <a:srgbClr val="FF0000"/>
                </a:solidFill>
              </a:rPr>
              <a:t>allowed</a:t>
            </a:r>
            <a:r>
              <a:rPr kumimoji="1" lang="zh-CN" altLang="en-US" sz="3200" dirty="0" smtClean="0">
                <a:solidFill>
                  <a:srgbClr val="000000"/>
                </a:solidFill>
              </a:rPr>
              <a:t> </a:t>
            </a:r>
            <a:r>
              <a:rPr kumimoji="1" lang="en-US" altLang="zh-CN" sz="3200" dirty="0" smtClean="0">
                <a:solidFill>
                  <a:srgbClr val="000000"/>
                </a:solidFill>
              </a:rPr>
              <a:t>to</a:t>
            </a:r>
            <a:r>
              <a:rPr kumimoji="1" lang="zh-CN" altLang="en-US" sz="3200" dirty="0" smtClean="0">
                <a:solidFill>
                  <a:srgbClr val="000000"/>
                </a:solidFill>
              </a:rPr>
              <a:t> </a:t>
            </a:r>
            <a:r>
              <a:rPr kumimoji="1" lang="en-US" altLang="zh-CN" sz="3200" dirty="0" smtClean="0">
                <a:solidFill>
                  <a:srgbClr val="000000"/>
                </a:solidFill>
              </a:rPr>
              <a:t>finish.</a:t>
            </a:r>
            <a:endParaRPr kumimoji="1" lang="zh-CN" altLang="en-US" sz="3200" dirty="0">
              <a:solidFill>
                <a:srgbClr val="000000"/>
              </a:solidFill>
            </a:endParaRPr>
          </a:p>
        </p:txBody>
      </p:sp>
      <p:sp>
        <p:nvSpPr>
          <p:cNvPr id="9" name="不等于 8"/>
          <p:cNvSpPr/>
          <p:nvPr/>
        </p:nvSpPr>
        <p:spPr>
          <a:xfrm>
            <a:off x="4922983" y="4283699"/>
            <a:ext cx="1373963" cy="835717"/>
          </a:xfrm>
          <a:prstGeom prst="mathNotEqual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tx1"/>
              </a:solidFill>
            </a:endParaRPr>
          </a:p>
        </p:txBody>
      </p:sp>
      <p:sp>
        <p:nvSpPr>
          <p:cNvPr id="10" name="文字方塊 2"/>
          <p:cNvSpPr txBox="1"/>
          <p:nvPr/>
        </p:nvSpPr>
        <p:spPr>
          <a:xfrm>
            <a:off x="333327" y="333899"/>
            <a:ext cx="65785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zh-TW" sz="2400" b="1" dirty="0">
                <a:latin typeface="Microsoft JhengHei" panose="020B0604030504040204" charset="-120"/>
                <a:ea typeface="Microsoft JhengHei" panose="020B0604030504040204" charset="-120"/>
              </a:rPr>
              <a:t>2</a:t>
            </a:r>
            <a:r>
              <a:rPr lang="en-US" altLang="zh-TW" sz="24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</a:rPr>
              <a:t>.    </a:t>
            </a:r>
            <a:r>
              <a:rPr lang="en-US" altLang="zh-TW" sz="2400" b="1" dirty="0">
                <a:latin typeface="Microsoft JhengHei" panose="020B0604030504040204" charset="-120"/>
                <a:ea typeface="Microsoft JhengHei" panose="020B0604030504040204" charset="-120"/>
              </a:rPr>
              <a:t>P</a:t>
            </a:r>
            <a:r>
              <a:rPr lang="en-US" altLang="zh-CN" sz="24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</a:rPr>
              <a:t>otential</a:t>
            </a:r>
            <a:r>
              <a:rPr lang="zh-CN" altLang="en-US" sz="24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</a:rPr>
              <a:t> </a:t>
            </a:r>
            <a:r>
              <a:rPr lang="en-US" altLang="zh-CN" sz="24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</a:rPr>
              <a:t>Complements (</a:t>
            </a:r>
            <a:r>
              <a:rPr lang="zh-CN" altLang="en-US" sz="2400" b="1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</a:rPr>
              <a:t>得</a:t>
            </a:r>
            <a:r>
              <a:rPr lang="en-US" altLang="zh-CN" sz="2400" b="1" dirty="0" smtClean="0">
                <a:latin typeface="Microsoft JhengHei" panose="020B0604030504040204" charset="-120"/>
                <a:ea typeface="Microsoft JhengHei" panose="020B0604030504040204" charset="-120"/>
              </a:rPr>
              <a:t>or</a:t>
            </a:r>
            <a:r>
              <a:rPr lang="zh-CN" altLang="en-US" sz="2400" b="1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</a:rPr>
              <a:t>不</a:t>
            </a:r>
            <a:r>
              <a:rPr lang="en-US" altLang="zh-CN" sz="24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160876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646432" y="4842693"/>
            <a:ext cx="4923426" cy="60016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90000"/>
              </a:lnSpc>
              <a:spcBef>
                <a:spcPts val="1000"/>
              </a:spcBef>
            </a:pPr>
            <a:r>
              <a:rPr lang="zh-CN" altLang="en-US" sz="3600" b="1" dirty="0" smtClean="0"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咖啡太热了，我</a:t>
            </a:r>
            <a:r>
              <a:rPr lang="zh-CN" altLang="en-US" sz="3600" b="1" dirty="0" smtClean="0">
                <a:solidFill>
                  <a:srgbClr val="00B05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喝不了</a:t>
            </a:r>
            <a:r>
              <a:rPr lang="zh-CN" sz="3600" b="1" dirty="0" smtClean="0"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。</a:t>
            </a:r>
            <a:endParaRPr lang="zh-CN" altLang="en-US" sz="3600" b="1" dirty="0" smtClean="0"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358864" y="4858030"/>
            <a:ext cx="5266617" cy="5909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zh-CN" altLang="en-US" sz="3600" b="1" dirty="0" smtClean="0"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咖啡太多了，我</a:t>
            </a:r>
            <a:r>
              <a:rPr lang="zh-CN" altLang="en-US" sz="3600" b="1" dirty="0">
                <a:solidFill>
                  <a:srgbClr val="00B05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不能</a:t>
            </a:r>
            <a:r>
              <a:rPr lang="zh-CN" altLang="en-US" sz="3600" b="1" dirty="0" smtClean="0">
                <a:solidFill>
                  <a:srgbClr val="00B05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喝完</a:t>
            </a:r>
            <a:r>
              <a:rPr lang="zh-CN" altLang="en-US" sz="3600" b="1" dirty="0" smtClean="0"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。</a:t>
            </a: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6686" y="1155697"/>
            <a:ext cx="2224314" cy="3413171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1409898" y="5540209"/>
            <a:ext cx="3662327" cy="584776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kumimoji="1" lang="en-US" altLang="zh-CN" sz="3200" dirty="0" smtClean="0">
                <a:solidFill>
                  <a:srgbClr val="000000"/>
                </a:solidFill>
              </a:rPr>
              <a:t>Not</a:t>
            </a:r>
            <a:r>
              <a:rPr kumimoji="1" lang="zh-CN" altLang="en-US" sz="3200" dirty="0" smtClean="0">
                <a:solidFill>
                  <a:srgbClr val="000000"/>
                </a:solidFill>
              </a:rPr>
              <a:t> </a:t>
            </a:r>
            <a:r>
              <a:rPr kumimoji="1" lang="en-US" altLang="zh-CN" sz="3200" dirty="0" smtClean="0">
                <a:solidFill>
                  <a:srgbClr val="FF0000"/>
                </a:solidFill>
              </a:rPr>
              <a:t>able</a:t>
            </a:r>
            <a:r>
              <a:rPr kumimoji="1" lang="zh-CN" altLang="en-US" sz="3200" dirty="0" smtClean="0">
                <a:solidFill>
                  <a:srgbClr val="000000"/>
                </a:solidFill>
              </a:rPr>
              <a:t> </a:t>
            </a:r>
            <a:r>
              <a:rPr kumimoji="1" lang="en-US" altLang="zh-CN" sz="3200" dirty="0" smtClean="0">
                <a:solidFill>
                  <a:srgbClr val="000000"/>
                </a:solidFill>
              </a:rPr>
              <a:t>to</a:t>
            </a:r>
            <a:r>
              <a:rPr kumimoji="1" lang="zh-CN" altLang="en-US" sz="3200" dirty="0" smtClean="0">
                <a:solidFill>
                  <a:srgbClr val="000000"/>
                </a:solidFill>
              </a:rPr>
              <a:t> </a:t>
            </a:r>
            <a:r>
              <a:rPr kumimoji="1" lang="en-US" altLang="zh-CN" sz="3200" dirty="0" smtClean="0">
                <a:solidFill>
                  <a:srgbClr val="000000"/>
                </a:solidFill>
              </a:rPr>
              <a:t>drink</a:t>
            </a:r>
            <a:endParaRPr kumimoji="1" lang="zh-CN" altLang="en-US" sz="3200" dirty="0">
              <a:solidFill>
                <a:srgbClr val="000000"/>
              </a:solidFill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6969307" y="5550721"/>
            <a:ext cx="4045730" cy="584776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kumimoji="1" lang="en-US" altLang="zh-CN" sz="3200" dirty="0" smtClean="0">
                <a:solidFill>
                  <a:srgbClr val="000000"/>
                </a:solidFill>
              </a:rPr>
              <a:t>Not</a:t>
            </a:r>
            <a:r>
              <a:rPr kumimoji="1" lang="zh-CN" altLang="en-US" sz="3200" dirty="0" smtClean="0">
                <a:solidFill>
                  <a:srgbClr val="000000"/>
                </a:solidFill>
              </a:rPr>
              <a:t> </a:t>
            </a:r>
            <a:r>
              <a:rPr kumimoji="1" lang="en-US" altLang="zh-CN" sz="3200" dirty="0" smtClean="0">
                <a:solidFill>
                  <a:srgbClr val="FF0000"/>
                </a:solidFill>
              </a:rPr>
              <a:t>allowed</a:t>
            </a:r>
            <a:r>
              <a:rPr kumimoji="1" lang="zh-CN" altLang="en-US" sz="3200" dirty="0" smtClean="0">
                <a:solidFill>
                  <a:srgbClr val="000000"/>
                </a:solidFill>
              </a:rPr>
              <a:t> </a:t>
            </a:r>
            <a:r>
              <a:rPr kumimoji="1" lang="en-US" altLang="zh-CN" sz="3200" dirty="0" smtClean="0">
                <a:solidFill>
                  <a:srgbClr val="000000"/>
                </a:solidFill>
              </a:rPr>
              <a:t>to</a:t>
            </a:r>
            <a:r>
              <a:rPr kumimoji="1" lang="zh-CN" altLang="en-US" sz="3200" dirty="0" smtClean="0">
                <a:solidFill>
                  <a:srgbClr val="000000"/>
                </a:solidFill>
              </a:rPr>
              <a:t> </a:t>
            </a:r>
            <a:r>
              <a:rPr kumimoji="1" lang="en-US" altLang="zh-CN" sz="3200" dirty="0" smtClean="0">
                <a:solidFill>
                  <a:srgbClr val="000000"/>
                </a:solidFill>
              </a:rPr>
              <a:t>drink.</a:t>
            </a:r>
            <a:endParaRPr kumimoji="1" lang="zh-CN" altLang="en-US" sz="3200" dirty="0">
              <a:solidFill>
                <a:srgbClr val="000000"/>
              </a:solidFill>
            </a:endParaRPr>
          </a:p>
        </p:txBody>
      </p:sp>
      <p:sp>
        <p:nvSpPr>
          <p:cNvPr id="11" name="文字方塊 2"/>
          <p:cNvSpPr txBox="1"/>
          <p:nvPr/>
        </p:nvSpPr>
        <p:spPr>
          <a:xfrm>
            <a:off x="333327" y="333899"/>
            <a:ext cx="65785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zh-TW" sz="2400" b="1" dirty="0">
                <a:latin typeface="Microsoft JhengHei" panose="020B0604030504040204" charset="-120"/>
                <a:ea typeface="Microsoft JhengHei" panose="020B0604030504040204" charset="-120"/>
              </a:rPr>
              <a:t>2</a:t>
            </a:r>
            <a:r>
              <a:rPr lang="en-US" altLang="zh-TW" sz="24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</a:rPr>
              <a:t>.    </a:t>
            </a:r>
            <a:r>
              <a:rPr lang="en-US" altLang="zh-TW" sz="2400" b="1" dirty="0">
                <a:latin typeface="Microsoft JhengHei" panose="020B0604030504040204" charset="-120"/>
                <a:ea typeface="Microsoft JhengHei" panose="020B0604030504040204" charset="-120"/>
              </a:rPr>
              <a:t>P</a:t>
            </a:r>
            <a:r>
              <a:rPr lang="en-US" altLang="zh-CN" sz="24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</a:rPr>
              <a:t>otential</a:t>
            </a:r>
            <a:r>
              <a:rPr lang="zh-CN" altLang="en-US" sz="24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</a:rPr>
              <a:t> </a:t>
            </a:r>
            <a:r>
              <a:rPr lang="en-US" altLang="zh-CN" sz="24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</a:rPr>
              <a:t>Complements (</a:t>
            </a:r>
            <a:r>
              <a:rPr lang="zh-CN" altLang="en-US" sz="2400" b="1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</a:rPr>
              <a:t>得</a:t>
            </a:r>
            <a:r>
              <a:rPr lang="en-US" altLang="zh-CN" sz="2400" b="1" dirty="0" smtClean="0">
                <a:latin typeface="Microsoft JhengHei" panose="020B0604030504040204" charset="-120"/>
                <a:ea typeface="Microsoft JhengHei" panose="020B0604030504040204" charset="-120"/>
              </a:rPr>
              <a:t>or</a:t>
            </a:r>
            <a:r>
              <a:rPr lang="zh-CN" altLang="en-US" sz="2400" b="1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</a:rPr>
              <a:t>不</a:t>
            </a:r>
            <a:r>
              <a:rPr lang="en-US" altLang="zh-CN" sz="24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</a:rPr>
              <a:t>)</a:t>
            </a: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7582" y="1080655"/>
            <a:ext cx="3488213" cy="3488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64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9" grpId="0" animBg="1"/>
      <p:bldP spid="10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2"/>
          <p:cNvSpPr txBox="1"/>
          <p:nvPr/>
        </p:nvSpPr>
        <p:spPr>
          <a:xfrm>
            <a:off x="191712" y="2921808"/>
            <a:ext cx="118211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zh-TW" sz="4800" b="1" dirty="0">
                <a:latin typeface="Microsoft JhengHei" panose="020B0604030504040204" charset="-120"/>
                <a:ea typeface="Microsoft JhengHei" panose="020B0604030504040204" charset="-120"/>
              </a:rPr>
              <a:t>3</a:t>
            </a:r>
            <a:r>
              <a:rPr lang="en-US" altLang="zh-TW" sz="48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</a:rPr>
              <a:t>.    </a:t>
            </a:r>
            <a:r>
              <a:rPr lang="zh-CN" altLang="en-US" sz="4800" b="1" dirty="0" smtClean="0">
                <a:latin typeface="Microsoft JhengHei" panose="020B0604030504040204" charset="-120"/>
                <a:ea typeface="Microsoft JhengHei" panose="020B0604030504040204" charset="-120"/>
              </a:rPr>
              <a:t>就</a:t>
            </a:r>
            <a:r>
              <a:rPr lang="en-US" altLang="zh-CN" sz="4800" b="1" dirty="0">
                <a:latin typeface="Microsoft JhengHei" panose="020B0604030504040204" charset="-120"/>
                <a:ea typeface="Microsoft JhengHei" panose="020B0604030504040204" charset="-120"/>
              </a:rPr>
              <a:t>(</a:t>
            </a:r>
            <a:r>
              <a:rPr lang="en-US" altLang="zh-CN" sz="4800" b="1" dirty="0" err="1">
                <a:latin typeface="Microsoft JhengHei" panose="020B0604030504040204" charset="-120"/>
                <a:ea typeface="Microsoft JhengHei" panose="020B0604030504040204" charset="-120"/>
              </a:rPr>
              <a:t>jiù</a:t>
            </a:r>
            <a:r>
              <a:rPr lang="en-US" altLang="zh-CN" sz="4800" b="1" dirty="0">
                <a:latin typeface="Microsoft JhengHei" panose="020B0604030504040204" charset="-120"/>
                <a:ea typeface="Microsoft JhengHei" panose="020B0604030504040204" charset="-120"/>
              </a:rPr>
              <a:t>) </a:t>
            </a:r>
            <a:endParaRPr lang="en-US" altLang="zh-CN" sz="4800" b="1" dirty="0" smtClean="0">
              <a:solidFill>
                <a:schemeClr val="tx1"/>
              </a:solidFill>
              <a:latin typeface="Microsoft JhengHei" panose="020B0604030504040204" charset="-120"/>
              <a:ea typeface="Microsoft JhengHei" panose="020B060403050404020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391971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2"/>
          <p:cNvSpPr txBox="1"/>
          <p:nvPr/>
        </p:nvSpPr>
        <p:spPr>
          <a:xfrm>
            <a:off x="287742" y="755368"/>
            <a:ext cx="121919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 smtClean="0">
                <a:solidFill>
                  <a:srgbClr val="000000"/>
                </a:solidFill>
                <a:latin typeface="Microsoft JhengHei" panose="020B0604030504040204" charset="-120"/>
                <a:ea typeface="Microsoft JhengHei" panose="020B0604030504040204" charset="-120"/>
              </a:rPr>
              <a:t>When</a:t>
            </a:r>
            <a:r>
              <a:rPr lang="zh-CN" altLang="en-US" sz="2000" b="1" dirty="0" smtClean="0">
                <a:solidFill>
                  <a:srgbClr val="000000"/>
                </a:solidFill>
                <a:latin typeface="Microsoft JhengHei" panose="020B0604030504040204" charset="-120"/>
                <a:ea typeface="Microsoft JhengHei" panose="020B0604030504040204" charset="-120"/>
              </a:rPr>
              <a:t> </a:t>
            </a:r>
            <a:r>
              <a:rPr lang="en-US" altLang="zh-CN" sz="2000" b="1" dirty="0" smtClean="0">
                <a:solidFill>
                  <a:srgbClr val="000000"/>
                </a:solidFill>
                <a:latin typeface="Microsoft JhengHei" panose="020B0604030504040204" charset="-120"/>
                <a:ea typeface="Microsoft JhengHei" panose="020B0604030504040204" charset="-120"/>
              </a:rPr>
              <a:t>used</a:t>
            </a:r>
            <a:r>
              <a:rPr lang="zh-CN" altLang="en-US" sz="2000" b="1" dirty="0" smtClean="0">
                <a:solidFill>
                  <a:srgbClr val="000000"/>
                </a:solidFill>
                <a:latin typeface="Microsoft JhengHei" panose="020B0604030504040204" charset="-120"/>
                <a:ea typeface="Microsoft JhengHei" panose="020B0604030504040204" charset="-120"/>
              </a:rPr>
              <a:t> </a:t>
            </a:r>
            <a:r>
              <a:rPr lang="en-US" altLang="zh-CN" sz="2000" b="1" dirty="0" smtClean="0">
                <a:solidFill>
                  <a:srgbClr val="000000"/>
                </a:solidFill>
                <a:latin typeface="Microsoft JhengHei" panose="020B0604030504040204" charset="-120"/>
                <a:ea typeface="Microsoft JhengHei" panose="020B0604030504040204" charset="-120"/>
              </a:rPr>
              <a:t>before</a:t>
            </a:r>
            <a:r>
              <a:rPr lang="zh-CN" altLang="en-US" sz="2000" b="1" dirty="0" smtClean="0">
                <a:solidFill>
                  <a:srgbClr val="000000"/>
                </a:solidFill>
                <a:latin typeface="Microsoft JhengHei" panose="020B0604030504040204" charset="-120"/>
                <a:ea typeface="Microsoft JhengHei" panose="020B0604030504040204" charset="-120"/>
              </a:rPr>
              <a:t> </a:t>
            </a:r>
            <a:r>
              <a:rPr lang="en-US" altLang="zh-CN" sz="2000" b="1" dirty="0" smtClean="0">
                <a:solidFill>
                  <a:srgbClr val="000000"/>
                </a:solidFill>
                <a:latin typeface="Microsoft JhengHei" panose="020B0604030504040204" charset="-120"/>
                <a:ea typeface="Microsoft JhengHei" panose="020B0604030504040204" charset="-120"/>
              </a:rPr>
              <a:t>a</a:t>
            </a:r>
            <a:r>
              <a:rPr lang="zh-CN" altLang="en-US" sz="2000" b="1" dirty="0" smtClean="0">
                <a:solidFill>
                  <a:srgbClr val="000000"/>
                </a:solidFill>
                <a:latin typeface="Microsoft JhengHei" panose="020B0604030504040204" charset="-120"/>
                <a:ea typeface="Microsoft JhengHei" panose="020B0604030504040204" charset="-120"/>
              </a:rPr>
              <a:t> </a:t>
            </a:r>
            <a:r>
              <a:rPr lang="en-US" altLang="zh-CN" sz="2000" b="1" dirty="0" smtClean="0">
                <a:solidFill>
                  <a:srgbClr val="000000"/>
                </a:solidFill>
                <a:latin typeface="Microsoft JhengHei" panose="020B0604030504040204" charset="-120"/>
                <a:ea typeface="Microsoft JhengHei" panose="020B0604030504040204" charset="-120"/>
              </a:rPr>
              <a:t>noun</a:t>
            </a:r>
            <a:r>
              <a:rPr lang="zh-CN" altLang="en-US" sz="2000" b="1" dirty="0" smtClean="0">
                <a:solidFill>
                  <a:srgbClr val="000000"/>
                </a:solidFill>
                <a:latin typeface="Microsoft JhengHei" panose="020B0604030504040204" charset="-120"/>
                <a:ea typeface="Microsoft JhengHei" panose="020B0604030504040204" charset="-120"/>
              </a:rPr>
              <a:t> </a:t>
            </a:r>
            <a:r>
              <a:rPr lang="en-US" altLang="zh-CN" sz="2000" b="1" dirty="0" smtClean="0">
                <a:solidFill>
                  <a:srgbClr val="000000"/>
                </a:solidFill>
                <a:latin typeface="Microsoft JhengHei" panose="020B0604030504040204" charset="-120"/>
                <a:ea typeface="Microsoft JhengHei" panose="020B0604030504040204" charset="-120"/>
              </a:rPr>
              <a:t>or</a:t>
            </a:r>
            <a:r>
              <a:rPr lang="zh-CN" altLang="en-US" sz="2000" b="1" dirty="0" smtClean="0">
                <a:solidFill>
                  <a:srgbClr val="000000"/>
                </a:solidFill>
                <a:latin typeface="Microsoft JhengHei" panose="020B0604030504040204" charset="-120"/>
                <a:ea typeface="Microsoft JhengHei" panose="020B0604030504040204" charset="-120"/>
              </a:rPr>
              <a:t> </a:t>
            </a:r>
            <a:r>
              <a:rPr lang="en-US" altLang="zh-CN" sz="2000" b="1" dirty="0" smtClean="0">
                <a:solidFill>
                  <a:srgbClr val="000000"/>
                </a:solidFill>
                <a:latin typeface="Microsoft JhengHei" panose="020B0604030504040204" charset="-120"/>
                <a:ea typeface="Microsoft JhengHei" panose="020B0604030504040204" charset="-120"/>
              </a:rPr>
              <a:t>pronoun,</a:t>
            </a:r>
            <a:r>
              <a:rPr lang="zh-CN" altLang="en-US" sz="2000" b="1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</a:rPr>
              <a:t>就</a:t>
            </a:r>
            <a:r>
              <a:rPr lang="zh-CN" altLang="en-US" sz="2000" b="1" dirty="0" smtClean="0">
                <a:solidFill>
                  <a:srgbClr val="000000"/>
                </a:solidFill>
                <a:latin typeface="Microsoft JhengHei" panose="020B0604030504040204" charset="-120"/>
                <a:ea typeface="Microsoft JhengHei" panose="020B0604030504040204" charset="-120"/>
              </a:rPr>
              <a:t> </a:t>
            </a:r>
            <a:r>
              <a:rPr lang="en-US" altLang="zh-CN" sz="2000" b="1" dirty="0" smtClean="0">
                <a:solidFill>
                  <a:srgbClr val="000000"/>
                </a:solidFill>
                <a:latin typeface="Microsoft JhengHei" panose="020B0604030504040204" charset="-120"/>
                <a:ea typeface="Microsoft JhengHei" panose="020B0604030504040204" charset="-120"/>
              </a:rPr>
              <a:t>means</a:t>
            </a:r>
            <a:r>
              <a:rPr lang="zh-CN" altLang="en-US" sz="2000" b="1" dirty="0" smtClean="0">
                <a:solidFill>
                  <a:srgbClr val="000000"/>
                </a:solidFill>
                <a:latin typeface="Microsoft JhengHei" panose="020B0604030504040204" charset="-120"/>
                <a:ea typeface="Microsoft JhengHei" panose="020B0604030504040204" charset="-120"/>
              </a:rPr>
              <a:t> </a:t>
            </a:r>
            <a:r>
              <a:rPr lang="en-US" altLang="zh-CN" sz="2000" b="1" dirty="0" smtClean="0">
                <a:solidFill>
                  <a:srgbClr val="000000"/>
                </a:solidFill>
                <a:latin typeface="Microsoft JhengHei" panose="020B0604030504040204" charset="-120"/>
                <a:ea typeface="Microsoft JhengHei" panose="020B0604030504040204" charset="-120"/>
              </a:rPr>
              <a:t>“</a:t>
            </a:r>
            <a:r>
              <a:rPr lang="en-US" altLang="zh-CN" sz="2000" b="1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</a:rPr>
              <a:t>only</a:t>
            </a:r>
            <a:r>
              <a:rPr lang="en-US" altLang="zh-CN" sz="2000" b="1" dirty="0" smtClean="0">
                <a:solidFill>
                  <a:srgbClr val="000000"/>
                </a:solidFill>
                <a:latin typeface="Microsoft JhengHei" panose="020B0604030504040204" charset="-120"/>
                <a:ea typeface="Microsoft JhengHei" panose="020B0604030504040204" charset="-120"/>
              </a:rPr>
              <a:t>". Often</a:t>
            </a:r>
            <a:r>
              <a:rPr lang="zh-CN" altLang="en-US" sz="2000" b="1" dirty="0" smtClean="0">
                <a:solidFill>
                  <a:srgbClr val="000000"/>
                </a:solidFill>
                <a:latin typeface="Microsoft JhengHei" panose="020B0604030504040204" charset="-120"/>
                <a:ea typeface="Microsoft JhengHei" panose="020B0604030504040204" charset="-120"/>
              </a:rPr>
              <a:t> </a:t>
            </a:r>
            <a:r>
              <a:rPr lang="en-US" altLang="zh-CN" sz="2000" b="1" dirty="0" smtClean="0">
                <a:solidFill>
                  <a:srgbClr val="000000"/>
                </a:solidFill>
                <a:latin typeface="Microsoft JhengHei" panose="020B0604030504040204" charset="-120"/>
                <a:ea typeface="Microsoft JhengHei" panose="020B0604030504040204" charset="-120"/>
              </a:rPr>
              <a:t>the</a:t>
            </a:r>
            <a:r>
              <a:rPr lang="zh-CN" altLang="en-US" sz="2000" b="1" dirty="0" smtClean="0">
                <a:solidFill>
                  <a:srgbClr val="000000"/>
                </a:solidFill>
                <a:latin typeface="Microsoft JhengHei" panose="020B0604030504040204" charset="-120"/>
                <a:ea typeface="Microsoft JhengHei" panose="020B0604030504040204" charset="-120"/>
              </a:rPr>
              <a:t> </a:t>
            </a:r>
            <a:r>
              <a:rPr lang="en-US" altLang="zh-CN" sz="2000" b="1" dirty="0" smtClean="0">
                <a:solidFill>
                  <a:srgbClr val="000000"/>
                </a:solidFill>
                <a:latin typeface="Microsoft JhengHei" panose="020B0604030504040204" charset="-120"/>
                <a:ea typeface="Microsoft JhengHei" panose="020B0604030504040204" charset="-120"/>
              </a:rPr>
              <a:t>noun</a:t>
            </a:r>
            <a:r>
              <a:rPr lang="zh-CN" altLang="en-US" sz="2000" b="1" dirty="0" smtClean="0">
                <a:solidFill>
                  <a:srgbClr val="000000"/>
                </a:solidFill>
                <a:latin typeface="Microsoft JhengHei" panose="020B0604030504040204" charset="-120"/>
                <a:ea typeface="Microsoft JhengHei" panose="020B0604030504040204" charset="-120"/>
              </a:rPr>
              <a:t> </a:t>
            </a:r>
            <a:r>
              <a:rPr lang="en-US" altLang="zh-CN" sz="2000" b="1" dirty="0" smtClean="0">
                <a:solidFill>
                  <a:srgbClr val="000000"/>
                </a:solidFill>
                <a:latin typeface="Microsoft JhengHei" panose="020B0604030504040204" charset="-120"/>
                <a:ea typeface="Microsoft JhengHei" panose="020B0604030504040204" charset="-120"/>
              </a:rPr>
              <a:t>or</a:t>
            </a:r>
            <a:r>
              <a:rPr lang="zh-CN" altLang="en-US" sz="2000" b="1" dirty="0" smtClean="0">
                <a:solidFill>
                  <a:srgbClr val="000000"/>
                </a:solidFill>
                <a:latin typeface="Microsoft JhengHei" panose="020B0604030504040204" charset="-120"/>
                <a:ea typeface="Microsoft JhengHei" panose="020B0604030504040204" charset="-120"/>
              </a:rPr>
              <a:t> </a:t>
            </a:r>
            <a:r>
              <a:rPr lang="en-US" altLang="zh-CN" sz="2000" b="1" dirty="0" smtClean="0">
                <a:solidFill>
                  <a:srgbClr val="000000"/>
                </a:solidFill>
                <a:latin typeface="Microsoft JhengHei" panose="020B0604030504040204" charset="-120"/>
                <a:ea typeface="Microsoft JhengHei" panose="020B0604030504040204" charset="-120"/>
              </a:rPr>
              <a:t>pronoun</a:t>
            </a:r>
            <a:r>
              <a:rPr lang="zh-CN" altLang="en-US" sz="2000" b="1" dirty="0" smtClean="0">
                <a:solidFill>
                  <a:srgbClr val="000000"/>
                </a:solidFill>
                <a:latin typeface="Microsoft JhengHei" panose="020B0604030504040204" charset="-120"/>
                <a:ea typeface="Microsoft JhengHei" panose="020B0604030504040204" charset="-120"/>
              </a:rPr>
              <a:t> </a:t>
            </a:r>
            <a:r>
              <a:rPr lang="en-US" altLang="zh-CN" sz="2000" b="1" dirty="0" smtClean="0">
                <a:solidFill>
                  <a:srgbClr val="000000"/>
                </a:solidFill>
                <a:latin typeface="Microsoft JhengHei" panose="020B0604030504040204" charset="-120"/>
                <a:ea typeface="Microsoft JhengHei" panose="020B0604030504040204" charset="-120"/>
              </a:rPr>
              <a:t>is</a:t>
            </a:r>
            <a:r>
              <a:rPr lang="zh-CN" altLang="en-US" sz="2000" b="1" dirty="0" smtClean="0">
                <a:solidFill>
                  <a:srgbClr val="000000"/>
                </a:solidFill>
                <a:latin typeface="Microsoft JhengHei" panose="020B0604030504040204" charset="-120"/>
                <a:ea typeface="Microsoft JhengHei" panose="020B0604030504040204" charset="-120"/>
              </a:rPr>
              <a:t> </a:t>
            </a:r>
            <a:r>
              <a:rPr lang="en-US" altLang="zh-CN" sz="2000" b="1" dirty="0" smtClean="0">
                <a:solidFill>
                  <a:srgbClr val="000000"/>
                </a:solidFill>
                <a:latin typeface="Microsoft JhengHei" panose="020B0604030504040204" charset="-120"/>
                <a:ea typeface="Microsoft JhengHei" panose="020B0604030504040204" charset="-120"/>
              </a:rPr>
              <a:t>modified</a:t>
            </a:r>
            <a:r>
              <a:rPr lang="zh-CN" altLang="en-US" sz="2000" b="1" dirty="0" smtClean="0">
                <a:solidFill>
                  <a:srgbClr val="000000"/>
                </a:solidFill>
                <a:latin typeface="Microsoft JhengHei" panose="020B0604030504040204" charset="-120"/>
                <a:ea typeface="Microsoft JhengHei" panose="020B0604030504040204" charset="-120"/>
              </a:rPr>
              <a:t> </a:t>
            </a:r>
            <a:r>
              <a:rPr lang="en-US" altLang="zh-CN" sz="2000" b="1" dirty="0" smtClean="0">
                <a:solidFill>
                  <a:srgbClr val="000000"/>
                </a:solidFill>
                <a:latin typeface="Microsoft JhengHei" panose="020B0604030504040204" charset="-120"/>
                <a:ea typeface="Microsoft JhengHei" panose="020B0604030504040204" charset="-120"/>
              </a:rPr>
              <a:t>by</a:t>
            </a:r>
            <a:r>
              <a:rPr lang="zh-CN" altLang="en-US" sz="2000" b="1" dirty="0" smtClean="0">
                <a:solidFill>
                  <a:srgbClr val="000000"/>
                </a:solidFill>
                <a:latin typeface="Microsoft JhengHei" panose="020B0604030504040204" charset="-120"/>
                <a:ea typeface="Microsoft JhengHei" panose="020B0604030504040204" charset="-120"/>
              </a:rPr>
              <a:t> </a:t>
            </a:r>
            <a:r>
              <a:rPr lang="en-US" altLang="zh-CN" sz="2000" b="1" dirty="0" smtClean="0">
                <a:solidFill>
                  <a:srgbClr val="000000"/>
                </a:solidFill>
                <a:latin typeface="Microsoft JhengHei" panose="020B0604030504040204" charset="-120"/>
                <a:ea typeface="Microsoft JhengHei" panose="020B0604030504040204" charset="-120"/>
              </a:rPr>
              <a:t>a</a:t>
            </a:r>
            <a:r>
              <a:rPr lang="zh-CN" altLang="en-US" sz="2000" b="1" dirty="0" smtClean="0">
                <a:solidFill>
                  <a:srgbClr val="000000"/>
                </a:solidFill>
                <a:latin typeface="Microsoft JhengHei" panose="020B0604030504040204" charset="-120"/>
                <a:ea typeface="Microsoft JhengHei" panose="020B0604030504040204" charset="-120"/>
              </a:rPr>
              <a:t> </a:t>
            </a:r>
            <a:r>
              <a:rPr lang="en-US" altLang="zh-CN" sz="2000" b="1" dirty="0" smtClean="0">
                <a:solidFill>
                  <a:srgbClr val="000000"/>
                </a:solidFill>
                <a:latin typeface="Microsoft JhengHei" panose="020B0604030504040204" charset="-120"/>
                <a:ea typeface="Microsoft JhengHei" panose="020B0604030504040204" charset="-120"/>
              </a:rPr>
              <a:t>numeral-measure</a:t>
            </a:r>
            <a:r>
              <a:rPr lang="zh-CN" altLang="en-US" sz="2000" b="1" dirty="0" smtClean="0">
                <a:solidFill>
                  <a:srgbClr val="000000"/>
                </a:solidFill>
                <a:latin typeface="Microsoft JhengHei" panose="020B0604030504040204" charset="-120"/>
                <a:ea typeface="Microsoft JhengHei" panose="020B0604030504040204" charset="-120"/>
              </a:rPr>
              <a:t> </a:t>
            </a:r>
            <a:r>
              <a:rPr lang="en-US" altLang="zh-CN" sz="2000" b="1" dirty="0" smtClean="0">
                <a:solidFill>
                  <a:srgbClr val="000000"/>
                </a:solidFill>
                <a:latin typeface="Microsoft JhengHei" panose="020B0604030504040204" charset="-120"/>
                <a:ea typeface="Microsoft JhengHei" panose="020B0604030504040204" charset="-120"/>
              </a:rPr>
              <a:t>word</a:t>
            </a:r>
            <a:r>
              <a:rPr lang="zh-CN" altLang="en-US" sz="2000" b="1" dirty="0" smtClean="0">
                <a:solidFill>
                  <a:srgbClr val="000000"/>
                </a:solidFill>
                <a:latin typeface="Microsoft JhengHei" panose="020B0604030504040204" charset="-120"/>
                <a:ea typeface="Microsoft JhengHei" panose="020B0604030504040204" charset="-120"/>
              </a:rPr>
              <a:t> </a:t>
            </a:r>
            <a:r>
              <a:rPr lang="en-US" altLang="zh-CN" sz="2000" b="1" dirty="0" smtClean="0">
                <a:solidFill>
                  <a:srgbClr val="000000"/>
                </a:solidFill>
                <a:latin typeface="Microsoft JhengHei" panose="020B0604030504040204" charset="-120"/>
                <a:ea typeface="Microsoft JhengHei" panose="020B0604030504040204" charset="-120"/>
              </a:rPr>
              <a:t>combination</a:t>
            </a:r>
            <a:r>
              <a:rPr lang="en-US" altLang="zh-CN" sz="2400" b="1" dirty="0" smtClean="0">
                <a:solidFill>
                  <a:srgbClr val="000000"/>
                </a:solidFill>
                <a:latin typeface="Microsoft JhengHei" panose="020B0604030504040204" charset="-120"/>
                <a:ea typeface="Microsoft JhengHei" panose="020B0604030504040204" charset="-120"/>
              </a:rPr>
              <a:t>.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531527" y="4966337"/>
            <a:ext cx="5488272" cy="54373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90000"/>
              </a:lnSpc>
              <a:spcBef>
                <a:spcPts val="1000"/>
              </a:spcBef>
            </a:pPr>
            <a:r>
              <a:rPr lang="en-US" altLang="zh-CN" sz="3200" b="1" dirty="0" smtClean="0"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A: </a:t>
            </a:r>
            <a:r>
              <a:rPr lang="zh-CN" altLang="en-US" sz="3200" b="1" dirty="0" smtClean="0"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在你们家有谁在学中文</a:t>
            </a:r>
            <a:r>
              <a:rPr lang="zh-CN" altLang="en-US" sz="3200" b="1" dirty="0"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？</a:t>
            </a:r>
            <a:endParaRPr lang="zh-CN" altLang="en-US" sz="3200" b="1" dirty="0" smtClean="0"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31527" y="5781946"/>
            <a:ext cx="3937000" cy="54373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90000"/>
              </a:lnSpc>
              <a:spcBef>
                <a:spcPts val="1000"/>
              </a:spcBef>
            </a:pPr>
            <a:r>
              <a:rPr lang="en-US" altLang="zh-CN" sz="3200" b="1" dirty="0" smtClean="0">
                <a:solidFill>
                  <a:srgbClr val="00000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B: </a:t>
            </a:r>
            <a:r>
              <a:rPr lang="zh-CN" altLang="en-US" sz="3200" b="1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就</a:t>
            </a:r>
            <a:r>
              <a:rPr lang="zh-CN" altLang="en-US" sz="3200" b="1" dirty="0" smtClean="0"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我一个人学中文。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6440228" y="5674106"/>
            <a:ext cx="4806102" cy="54373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90000"/>
              </a:lnSpc>
              <a:spcBef>
                <a:spcPts val="1000"/>
              </a:spcBef>
            </a:pPr>
            <a:r>
              <a:rPr lang="en-US" altLang="zh-CN" sz="3200" b="1" dirty="0" smtClean="0"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B:</a:t>
            </a:r>
            <a:r>
              <a:rPr lang="zh-CN" altLang="en-US" sz="3200" b="1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就</a:t>
            </a:r>
            <a:r>
              <a:rPr lang="zh-CN" altLang="en-US" sz="3200" b="1" dirty="0" smtClean="0"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我和妹妹去学校。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6383741" y="4918704"/>
            <a:ext cx="3776797" cy="54373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90000"/>
              </a:lnSpc>
              <a:spcBef>
                <a:spcPts val="1000"/>
              </a:spcBef>
            </a:pPr>
            <a:r>
              <a:rPr lang="en-US" altLang="zh-CN" sz="3200" b="1" dirty="0" smtClean="0"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A</a:t>
            </a:r>
            <a:r>
              <a:rPr lang="zh-CN" altLang="en-US" sz="3200" b="1" dirty="0"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:</a:t>
            </a:r>
            <a:r>
              <a:rPr lang="zh-CN" altLang="en-US" sz="3200" b="1" dirty="0" smtClean="0"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明天谁去学校？</a:t>
            </a: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085" y="2100994"/>
            <a:ext cx="4487639" cy="234405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9799" y="1817049"/>
            <a:ext cx="3279584" cy="223505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70108" y="2475522"/>
            <a:ext cx="2846589" cy="2331988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9740473" y="2054447"/>
            <a:ext cx="15058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400" dirty="0" smtClean="0"/>
              <a:t>我和妹妹</a:t>
            </a:r>
            <a:endParaRPr kumimoji="1" lang="zh-CN" altLang="en-US" sz="2400" dirty="0"/>
          </a:p>
        </p:txBody>
      </p:sp>
      <p:sp>
        <p:nvSpPr>
          <p:cNvPr id="13" name="文字方塊 2"/>
          <p:cNvSpPr txBox="1"/>
          <p:nvPr/>
        </p:nvSpPr>
        <p:spPr>
          <a:xfrm>
            <a:off x="287742" y="180617"/>
            <a:ext cx="31518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zh-TW" sz="2800" b="1" dirty="0">
                <a:latin typeface="Microsoft JhengHei" panose="020B0604030504040204" charset="-120"/>
                <a:ea typeface="Microsoft JhengHei" panose="020B0604030504040204" charset="-120"/>
              </a:rPr>
              <a:t>3</a:t>
            </a:r>
            <a:r>
              <a:rPr lang="en-US" altLang="zh-TW" sz="28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</a:rPr>
              <a:t>.    </a:t>
            </a:r>
            <a:r>
              <a:rPr lang="zh-CN" altLang="en-US" sz="2800" b="1" dirty="0" smtClean="0">
                <a:latin typeface="Microsoft JhengHei" panose="020B0604030504040204" charset="-120"/>
                <a:ea typeface="Microsoft JhengHei" panose="020B0604030504040204" charset="-120"/>
              </a:rPr>
              <a:t>就</a:t>
            </a:r>
            <a:r>
              <a:rPr lang="en-US" altLang="zh-CN" sz="2800" b="1" dirty="0">
                <a:latin typeface="Microsoft JhengHei" panose="020B0604030504040204" charset="-120"/>
                <a:ea typeface="Microsoft JhengHei" panose="020B0604030504040204" charset="-120"/>
              </a:rPr>
              <a:t>(</a:t>
            </a:r>
            <a:r>
              <a:rPr lang="en-US" altLang="zh-CN" sz="2800" b="1" dirty="0" err="1">
                <a:latin typeface="Microsoft JhengHei" panose="020B0604030504040204" charset="-120"/>
                <a:ea typeface="Microsoft JhengHei" panose="020B0604030504040204" charset="-120"/>
              </a:rPr>
              <a:t>jiù</a:t>
            </a:r>
            <a:r>
              <a:rPr lang="en-US" altLang="zh-CN" sz="2800" b="1" dirty="0">
                <a:latin typeface="Microsoft JhengHei" panose="020B0604030504040204" charset="-120"/>
                <a:ea typeface="Microsoft JhengHei" panose="020B0604030504040204" charset="-120"/>
              </a:rPr>
              <a:t>) </a:t>
            </a:r>
            <a:endParaRPr lang="en-US" altLang="zh-CN" sz="2800" b="1" dirty="0" smtClean="0">
              <a:solidFill>
                <a:schemeClr val="tx1"/>
              </a:solidFill>
              <a:latin typeface="Microsoft JhengHei" panose="020B0604030504040204" charset="-120"/>
              <a:ea typeface="Microsoft JhengHei" panose="020B060403050404020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818630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521443" y="5199322"/>
            <a:ext cx="5133882" cy="54373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90000"/>
              </a:lnSpc>
              <a:spcBef>
                <a:spcPts val="1000"/>
              </a:spcBef>
            </a:pPr>
            <a:r>
              <a:rPr lang="en-US" altLang="zh-CN" sz="3200" b="1" dirty="0" smtClean="0"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A:</a:t>
            </a:r>
            <a:r>
              <a:rPr lang="zh-CN" altLang="en-US" sz="3200" b="1" dirty="0" smtClean="0"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复活节你们都去教堂吗？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521443" y="5830695"/>
            <a:ext cx="6988434" cy="54373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90000"/>
              </a:lnSpc>
              <a:spcBef>
                <a:spcPts val="1000"/>
              </a:spcBef>
            </a:pPr>
            <a:r>
              <a:rPr lang="en-US" altLang="en-US" sz="3200" b="1" dirty="0" smtClean="0"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B</a:t>
            </a:r>
            <a:r>
              <a:rPr lang="en-US" altLang="zh-CN" sz="3200" b="1" dirty="0" smtClean="0"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:</a:t>
            </a:r>
            <a:r>
              <a:rPr lang="zh-CN" altLang="en-US" sz="3200" b="1" dirty="0" smtClean="0"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 </a:t>
            </a:r>
            <a:r>
              <a:rPr lang="en-US" altLang="en-US" sz="3200" b="1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就</a:t>
            </a:r>
            <a:r>
              <a:rPr lang="en-US" altLang="en-US" sz="3200" b="1" dirty="0" smtClean="0"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我</a:t>
            </a:r>
            <a:r>
              <a:rPr lang="zh-CN" altLang="en-US" sz="3200" b="1" dirty="0" smtClean="0"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和</a:t>
            </a:r>
            <a:r>
              <a:rPr lang="en-US" altLang="en-US" sz="3200" b="1" dirty="0" smtClean="0"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妈妈去教堂。</a:t>
            </a:r>
            <a:endParaRPr lang="zh-CN" altLang="en-US" sz="3200" b="1" dirty="0" smtClean="0"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691634" y="5239415"/>
            <a:ext cx="5077034" cy="54373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90000"/>
              </a:lnSpc>
              <a:spcBef>
                <a:spcPts val="1000"/>
              </a:spcBef>
            </a:pPr>
            <a:r>
              <a:rPr lang="en-US" altLang="zh-CN" sz="3200" b="1" dirty="0" smtClean="0"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A:</a:t>
            </a:r>
            <a:r>
              <a:rPr lang="zh-CN" altLang="en-US" sz="3200" b="1" dirty="0" smtClean="0"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他们都喜欢喝啤酒吗？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6690424" y="5870788"/>
            <a:ext cx="4653699" cy="54373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90000"/>
              </a:lnSpc>
              <a:spcBef>
                <a:spcPts val="1000"/>
              </a:spcBef>
            </a:pPr>
            <a:r>
              <a:rPr lang="en-US" altLang="zh-CN" sz="3200" b="1" dirty="0" smtClean="0"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B:</a:t>
            </a:r>
            <a:r>
              <a:rPr lang="zh-CN" altLang="en-US" sz="3200" b="1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就</a:t>
            </a:r>
            <a:r>
              <a:rPr lang="zh-CN" altLang="en-US" sz="3200" b="1" dirty="0" smtClean="0"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小吴喜欢喝啤酒。</a:t>
            </a: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042" y="1079477"/>
            <a:ext cx="2225156" cy="3250663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798811" y="4778370"/>
            <a:ext cx="1800493" cy="52322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/>
            <a:r>
              <a:rPr lang="en-US" altLang="zh-CN" sz="2800" dirty="0" err="1">
                <a:latin typeface="+mj-ea"/>
                <a:ea typeface="+mj-ea"/>
                <a:sym typeface="+mn-ea"/>
              </a:rPr>
              <a:t>f</a:t>
            </a:r>
            <a:r>
              <a:rPr lang="en-US" altLang="zh-CN" sz="2800" dirty="0" err="1" smtClean="0">
                <a:latin typeface="+mj-ea"/>
                <a:ea typeface="+mj-ea"/>
                <a:sym typeface="+mn-ea"/>
              </a:rPr>
              <a:t>ùhuó</a:t>
            </a:r>
            <a:r>
              <a:rPr lang="zh-CN" altLang="en-US" sz="2800" dirty="0" smtClean="0">
                <a:latin typeface="+mj-ea"/>
                <a:ea typeface="+mj-ea"/>
                <a:sym typeface="+mn-ea"/>
              </a:rPr>
              <a:t> </a:t>
            </a:r>
            <a:r>
              <a:rPr lang="en-US" altLang="zh-CN" sz="2800" dirty="0" err="1" smtClean="0">
                <a:latin typeface="+mj-ea"/>
                <a:ea typeface="+mj-ea"/>
                <a:sym typeface="+mn-ea"/>
              </a:rPr>
              <a:t>jié</a:t>
            </a:r>
            <a:endParaRPr lang="en-US" sz="2800" dirty="0" smtClean="0">
              <a:latin typeface="+mj-ea"/>
              <a:ea typeface="+mj-ea"/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3620076" y="4706912"/>
            <a:ext cx="1487056" cy="52322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/>
            <a:r>
              <a:rPr lang="en-US" sz="2800" dirty="0" err="1" smtClean="0">
                <a:latin typeface="+mj-ea"/>
                <a:ea typeface="+mj-ea"/>
                <a:sym typeface="+mn-ea"/>
              </a:rPr>
              <a:t>ji</a:t>
            </a:r>
            <a:r>
              <a:rPr lang="en-US" altLang="zh-CN" sz="2800" dirty="0" err="1" smtClean="0">
                <a:latin typeface="+mj-ea"/>
                <a:ea typeface="+mj-ea"/>
                <a:sym typeface="+mn-ea"/>
              </a:rPr>
              <a:t>àotáng</a:t>
            </a:r>
            <a:endParaRPr lang="en-US" sz="2800" dirty="0" smtClean="0">
              <a:latin typeface="+mj-ea"/>
              <a:ea typeface="+mj-ea"/>
              <a:sym typeface="+mn-ea"/>
            </a:endParaRPr>
          </a:p>
        </p:txBody>
      </p:sp>
      <p:pic>
        <p:nvPicPr>
          <p:cNvPr id="12" name="图片 11" descr="himan_beer_para_ma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2452" y="2576285"/>
            <a:ext cx="2075975" cy="2653847"/>
          </a:xfrm>
          <a:prstGeom prst="rect">
            <a:avLst/>
          </a:prstGeom>
        </p:spPr>
      </p:pic>
      <p:pic>
        <p:nvPicPr>
          <p:cNvPr id="13" name="图片 12" descr="beer_cup_bin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96066" y="3392714"/>
            <a:ext cx="1265639" cy="158432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24600" y="0"/>
            <a:ext cx="1821543" cy="1926488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18248" y="0"/>
            <a:ext cx="1410466" cy="1950358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61615" y="0"/>
            <a:ext cx="1670957" cy="2025899"/>
          </a:xfrm>
          <a:prstGeom prst="rect">
            <a:avLst/>
          </a:prstGeom>
        </p:spPr>
      </p:pic>
      <p:sp>
        <p:nvSpPr>
          <p:cNvPr id="18" name="乘 17"/>
          <p:cNvSpPr/>
          <p:nvPr/>
        </p:nvSpPr>
        <p:spPr>
          <a:xfrm>
            <a:off x="7601856" y="1814286"/>
            <a:ext cx="616858" cy="616857"/>
          </a:xfrm>
          <a:prstGeom prst="mathMultiply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9" name="乘 18"/>
          <p:cNvSpPr/>
          <p:nvPr/>
        </p:nvSpPr>
        <p:spPr>
          <a:xfrm>
            <a:off x="9695542" y="1839686"/>
            <a:ext cx="616858" cy="616857"/>
          </a:xfrm>
          <a:prstGeom prst="mathMultiply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0" name="乘 19"/>
          <p:cNvSpPr/>
          <p:nvPr/>
        </p:nvSpPr>
        <p:spPr>
          <a:xfrm>
            <a:off x="11575142" y="1774372"/>
            <a:ext cx="616858" cy="616857"/>
          </a:xfrm>
          <a:prstGeom prst="mathMultiply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1" name="同心圆 20"/>
          <p:cNvSpPr/>
          <p:nvPr/>
        </p:nvSpPr>
        <p:spPr>
          <a:xfrm>
            <a:off x="10196286" y="3991429"/>
            <a:ext cx="508000" cy="562428"/>
          </a:xfrm>
          <a:prstGeom prst="donu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tx1"/>
              </a:solidFill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6731000" y="1941286"/>
            <a:ext cx="8708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400" dirty="0" smtClean="0"/>
              <a:t>小李</a:t>
            </a:r>
            <a:endParaRPr kumimoji="1" lang="zh-CN" altLang="en-US" sz="2400" dirty="0"/>
          </a:p>
        </p:txBody>
      </p:sp>
      <p:sp>
        <p:nvSpPr>
          <p:cNvPr id="23" name="文本框 22"/>
          <p:cNvSpPr txBox="1"/>
          <p:nvPr/>
        </p:nvSpPr>
        <p:spPr>
          <a:xfrm>
            <a:off x="8860971" y="1984829"/>
            <a:ext cx="8708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400" dirty="0" smtClean="0"/>
              <a:t>小邓</a:t>
            </a:r>
            <a:endParaRPr kumimoji="1" lang="zh-CN" altLang="en-US" sz="2400" dirty="0"/>
          </a:p>
        </p:txBody>
      </p:sp>
      <p:sp>
        <p:nvSpPr>
          <p:cNvPr id="24" name="文本框 23"/>
          <p:cNvSpPr txBox="1"/>
          <p:nvPr/>
        </p:nvSpPr>
        <p:spPr>
          <a:xfrm>
            <a:off x="10882085" y="1937658"/>
            <a:ext cx="8708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400" dirty="0" smtClean="0"/>
              <a:t>安琪</a:t>
            </a:r>
            <a:endParaRPr kumimoji="1" lang="zh-CN" altLang="en-US" sz="2400" dirty="0"/>
          </a:p>
        </p:txBody>
      </p:sp>
      <p:sp>
        <p:nvSpPr>
          <p:cNvPr id="25" name="文本框 24"/>
          <p:cNvSpPr txBox="1"/>
          <p:nvPr/>
        </p:nvSpPr>
        <p:spPr>
          <a:xfrm>
            <a:off x="10094686" y="4597400"/>
            <a:ext cx="13897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400" dirty="0" smtClean="0"/>
              <a:t>小吴</a:t>
            </a:r>
            <a:r>
              <a:rPr lang="en-US" altLang="zh-CN" sz="2400" dirty="0" err="1" smtClean="0">
                <a:latin typeface="+mj-ea"/>
                <a:sym typeface="+mn-ea"/>
              </a:rPr>
              <a:t>wú</a:t>
            </a:r>
            <a:endParaRPr kumimoji="1" lang="zh-CN" altLang="en-US" sz="2400" dirty="0"/>
          </a:p>
        </p:txBody>
      </p:sp>
      <p:sp>
        <p:nvSpPr>
          <p:cNvPr id="26" name="文本框 25"/>
          <p:cNvSpPr txBox="1"/>
          <p:nvPr/>
        </p:nvSpPr>
        <p:spPr>
          <a:xfrm>
            <a:off x="3075488" y="2451265"/>
            <a:ext cx="15058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400" dirty="0" smtClean="0"/>
              <a:t>我和妈妈</a:t>
            </a:r>
            <a:endParaRPr kumimoji="1" lang="zh-CN" altLang="en-US" sz="2400" dirty="0"/>
          </a:p>
        </p:txBody>
      </p:sp>
      <p:sp>
        <p:nvSpPr>
          <p:cNvPr id="28" name="文字方塊 2"/>
          <p:cNvSpPr txBox="1"/>
          <p:nvPr/>
        </p:nvSpPr>
        <p:spPr>
          <a:xfrm>
            <a:off x="313433" y="264882"/>
            <a:ext cx="31518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zh-TW" sz="2800" b="1" dirty="0">
                <a:latin typeface="Microsoft JhengHei" panose="020B0604030504040204" charset="-120"/>
                <a:ea typeface="Microsoft JhengHei" panose="020B0604030504040204" charset="-120"/>
              </a:rPr>
              <a:t>3</a:t>
            </a:r>
            <a:r>
              <a:rPr lang="en-US" altLang="zh-TW" sz="28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</a:rPr>
              <a:t>.    </a:t>
            </a:r>
            <a:r>
              <a:rPr lang="zh-CN" altLang="en-US" sz="2800" b="1" dirty="0" smtClean="0">
                <a:latin typeface="Microsoft JhengHei" panose="020B0604030504040204" charset="-120"/>
                <a:ea typeface="Microsoft JhengHei" panose="020B0604030504040204" charset="-120"/>
              </a:rPr>
              <a:t>就</a:t>
            </a:r>
            <a:r>
              <a:rPr lang="en-US" altLang="zh-CN" sz="2800" b="1" dirty="0">
                <a:latin typeface="Microsoft JhengHei" panose="020B0604030504040204" charset="-120"/>
                <a:ea typeface="Microsoft JhengHei" panose="020B0604030504040204" charset="-120"/>
              </a:rPr>
              <a:t>(</a:t>
            </a:r>
            <a:r>
              <a:rPr lang="en-US" altLang="zh-CN" sz="2800" b="1" dirty="0" err="1">
                <a:latin typeface="Microsoft JhengHei" panose="020B0604030504040204" charset="-120"/>
                <a:ea typeface="Microsoft JhengHei" panose="020B0604030504040204" charset="-120"/>
              </a:rPr>
              <a:t>jiù</a:t>
            </a:r>
            <a:r>
              <a:rPr lang="en-US" altLang="zh-CN" sz="2800" b="1" dirty="0">
                <a:latin typeface="Microsoft JhengHei" panose="020B0604030504040204" charset="-120"/>
                <a:ea typeface="Microsoft JhengHei" panose="020B0604030504040204" charset="-120"/>
              </a:rPr>
              <a:t>) </a:t>
            </a:r>
            <a:endParaRPr lang="en-US" altLang="zh-CN" sz="2800" b="1" dirty="0" smtClean="0">
              <a:solidFill>
                <a:schemeClr val="tx1"/>
              </a:solidFill>
              <a:latin typeface="Microsoft JhengHei" panose="020B0604030504040204" charset="-120"/>
              <a:ea typeface="Microsoft JhengHei" panose="020B060403050404020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666576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0" grpId="0"/>
      <p:bldP spid="11" grpId="0"/>
      <p:bldP spid="18" grpId="0" animBg="1"/>
      <p:bldP spid="19" grpId="0" animBg="1"/>
      <p:bldP spid="20" grpId="0" animBg="1"/>
      <p:bldP spid="21" grpId="0" animBg="1"/>
      <p:bldP spid="22" grpId="0"/>
      <p:bldP spid="23" grpId="0"/>
      <p:bldP spid="24" grpId="0"/>
      <p:bldP spid="25" grpId="0"/>
      <p:bldP spid="26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617220" y="1052830"/>
            <a:ext cx="5614247" cy="2160591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zh-CN" altLang="ja-JP" sz="3200" b="1" dirty="0"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例（</a:t>
            </a:r>
            <a:r>
              <a:rPr lang="en-US" altLang="zh-CN" sz="3200" b="1" dirty="0"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Example</a:t>
            </a:r>
            <a:r>
              <a:rPr lang="zh-CN" altLang="ja-JP" sz="3200" b="1" dirty="0"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）</a:t>
            </a:r>
            <a:r>
              <a:rPr lang="zh-CN" altLang="ja-JP" sz="3200" b="1" dirty="0" smtClean="0"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：</a:t>
            </a:r>
            <a:endParaRPr lang="en-US" altLang="zh-CN" sz="3200" b="1" dirty="0" smtClean="0"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en-US" altLang="zh-CN" sz="3200" b="1" dirty="0" smtClean="0"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A</a:t>
            </a:r>
            <a:r>
              <a:rPr lang="zh-CN" altLang="en-US" sz="3200" b="1" dirty="0" smtClean="0"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：他们都有哥哥吗？</a:t>
            </a:r>
            <a:endParaRPr lang="en-US" altLang="zh-CN" sz="3200" b="1" dirty="0" smtClean="0"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en-US" altLang="zh-CN" sz="3200" b="1" dirty="0" smtClean="0"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B</a:t>
            </a:r>
            <a:r>
              <a:rPr lang="zh-CN" altLang="en-US" sz="3200" b="1" dirty="0" smtClean="0"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：</a:t>
            </a:r>
            <a:r>
              <a:rPr lang="zh-CN" altLang="en-US" sz="3200" b="1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就</a:t>
            </a:r>
            <a:r>
              <a:rPr lang="zh-CN" altLang="en-US" sz="3200" b="1" dirty="0" smtClean="0"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小吴一个人有哥哥。</a:t>
            </a:r>
            <a:endParaRPr lang="en-US" altLang="zh-CN" sz="3200" b="1" dirty="0" smtClean="0"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</p:txBody>
      </p:sp>
      <p:pic>
        <p:nvPicPr>
          <p:cNvPr id="4" name="图片 3" descr="himan_beer_para_ma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2881" y="3410857"/>
            <a:ext cx="2075975" cy="2653847"/>
          </a:xfrm>
          <a:prstGeom prst="rect">
            <a:avLst/>
          </a:prstGeom>
        </p:spPr>
      </p:pic>
      <p:sp>
        <p:nvSpPr>
          <p:cNvPr id="6" name="同心圆 5"/>
          <p:cNvSpPr/>
          <p:nvPr/>
        </p:nvSpPr>
        <p:spPr>
          <a:xfrm>
            <a:off x="4880429" y="5424715"/>
            <a:ext cx="508000" cy="562428"/>
          </a:xfrm>
          <a:prstGeom prst="donu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tx1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545115" y="6085115"/>
            <a:ext cx="13897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800" dirty="0" smtClean="0"/>
              <a:t>小吴</a:t>
            </a:r>
            <a:r>
              <a:rPr lang="en-US" altLang="zh-CN" sz="2800" dirty="0" err="1" smtClean="0">
                <a:latin typeface="+mj-ea"/>
                <a:sym typeface="+mn-ea"/>
              </a:rPr>
              <a:t>wú</a:t>
            </a:r>
            <a:endParaRPr kumimoji="1" lang="zh-CN" altLang="en-US" sz="2800" dirty="0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0600" y="3701143"/>
            <a:ext cx="1821543" cy="1926488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6150428" y="5994607"/>
            <a:ext cx="15602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800" dirty="0" smtClean="0"/>
              <a:t>小李</a:t>
            </a:r>
            <a:r>
              <a:rPr kumimoji="1" lang="en-US" altLang="zh-CN" sz="2800" dirty="0" err="1" smtClean="0"/>
              <a:t>lǐ</a:t>
            </a:r>
            <a:endParaRPr kumimoji="1" lang="zh-CN" altLang="en-US" sz="2800" dirty="0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80615" y="3701142"/>
            <a:ext cx="1670957" cy="202589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46105" y="3664857"/>
            <a:ext cx="1410466" cy="1950358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8225970" y="6085115"/>
            <a:ext cx="18977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800" dirty="0" smtClean="0"/>
              <a:t>小邓</a:t>
            </a:r>
            <a:r>
              <a:rPr kumimoji="1" lang="en-US" altLang="zh-CN" sz="2800" dirty="0" err="1" smtClean="0"/>
              <a:t>dèng</a:t>
            </a:r>
            <a:endParaRPr kumimoji="1" lang="zh-CN" altLang="en-US" sz="2800" dirty="0"/>
          </a:p>
        </p:txBody>
      </p:sp>
      <p:sp>
        <p:nvSpPr>
          <p:cNvPr id="13" name="文本框 12"/>
          <p:cNvSpPr txBox="1"/>
          <p:nvPr/>
        </p:nvSpPr>
        <p:spPr>
          <a:xfrm>
            <a:off x="10392227" y="6074230"/>
            <a:ext cx="17997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800" dirty="0" smtClean="0"/>
              <a:t>安琪</a:t>
            </a:r>
            <a:r>
              <a:rPr kumimoji="1" lang="en-US" altLang="zh-CN" sz="2800" dirty="0" err="1" smtClean="0"/>
              <a:t>ānqí</a:t>
            </a:r>
            <a:endParaRPr kumimoji="1" lang="zh-CN" altLang="en-US" sz="2800" dirty="0"/>
          </a:p>
        </p:txBody>
      </p:sp>
      <p:sp>
        <p:nvSpPr>
          <p:cNvPr id="14" name="乘 13"/>
          <p:cNvSpPr/>
          <p:nvPr/>
        </p:nvSpPr>
        <p:spPr>
          <a:xfrm>
            <a:off x="7583713" y="5297715"/>
            <a:ext cx="616858" cy="616857"/>
          </a:xfrm>
          <a:prstGeom prst="mathMultiply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5" name="乘 14"/>
          <p:cNvSpPr/>
          <p:nvPr/>
        </p:nvSpPr>
        <p:spPr>
          <a:xfrm>
            <a:off x="9495970" y="5286829"/>
            <a:ext cx="616858" cy="616857"/>
          </a:xfrm>
          <a:prstGeom prst="mathMultiply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6" name="乘 15"/>
          <p:cNvSpPr/>
          <p:nvPr/>
        </p:nvSpPr>
        <p:spPr>
          <a:xfrm>
            <a:off x="11444513" y="5239658"/>
            <a:ext cx="616858" cy="616857"/>
          </a:xfrm>
          <a:prstGeom prst="mathMultiply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7" name="文本框 4"/>
          <p:cNvSpPr txBox="1"/>
          <p:nvPr/>
        </p:nvSpPr>
        <p:spPr>
          <a:xfrm>
            <a:off x="6639105" y="409714"/>
            <a:ext cx="571373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sz="4400" b="1" dirty="0">
                <a:latin typeface="+mj-ea"/>
                <a:ea typeface="+mj-ea"/>
              </a:rPr>
              <a:t>对话练习</a:t>
            </a:r>
            <a:r>
              <a:rPr lang="zh-CN" altLang="en-US" sz="4400" b="1" dirty="0">
                <a:latin typeface="+mj-ea"/>
                <a:ea typeface="+mj-ea"/>
                <a:sym typeface="+mn-ea"/>
              </a:rPr>
              <a:t> </a:t>
            </a:r>
            <a:r>
              <a:rPr lang="en-US" altLang="zh-CN" sz="3200" b="1" dirty="0" smtClean="0">
                <a:latin typeface="+mj-ea"/>
                <a:ea typeface="+mj-ea"/>
                <a:sym typeface="+mn-ea"/>
              </a:rPr>
              <a:t>– </a:t>
            </a:r>
            <a:r>
              <a:rPr lang="en-US" altLang="zh-CN" sz="3200" b="1" i="1" dirty="0" err="1">
                <a:latin typeface="Calibri" panose="020F0502020204030204" charset="0"/>
                <a:ea typeface="+mj-ea"/>
                <a:sym typeface="+mn-ea"/>
              </a:rPr>
              <a:t>Pairwork</a:t>
            </a:r>
            <a:r>
              <a:rPr lang="en-US" altLang="zh-CN" sz="3200" b="1" i="1" dirty="0">
                <a:latin typeface="Calibri" panose="020F0502020204030204" charset="0"/>
                <a:ea typeface="+mj-ea"/>
                <a:sym typeface="+mn-ea"/>
              </a:rPr>
              <a:t> </a:t>
            </a:r>
            <a:r>
              <a:rPr lang="zh-CN" altLang="zh-CN" sz="3200" b="1" i="1" dirty="0">
                <a:latin typeface="Calibri" panose="020F0502020204030204" charset="0"/>
                <a:ea typeface="+mj-ea"/>
                <a:sym typeface="+mn-ea"/>
              </a:rPr>
              <a:t>4</a:t>
            </a:r>
            <a:endParaRPr lang="en-US" altLang="zh-CN" sz="4400" b="1" dirty="0">
              <a:latin typeface="+mj-ea"/>
              <a:ea typeface="+mj-ea"/>
            </a:endParaRPr>
          </a:p>
        </p:txBody>
      </p:sp>
      <p:sp>
        <p:nvSpPr>
          <p:cNvPr id="18" name="文字方塊 2"/>
          <p:cNvSpPr txBox="1"/>
          <p:nvPr/>
        </p:nvSpPr>
        <p:spPr>
          <a:xfrm>
            <a:off x="393263" y="270669"/>
            <a:ext cx="31518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zh-TW" sz="2800" b="1" dirty="0">
                <a:latin typeface="Microsoft JhengHei" panose="020B0604030504040204" charset="-120"/>
                <a:ea typeface="Microsoft JhengHei" panose="020B0604030504040204" charset="-120"/>
              </a:rPr>
              <a:t>3</a:t>
            </a:r>
            <a:r>
              <a:rPr lang="en-US" altLang="zh-TW" sz="28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</a:rPr>
              <a:t>.    </a:t>
            </a:r>
            <a:r>
              <a:rPr lang="zh-CN" altLang="en-US" sz="2800" b="1" dirty="0" smtClean="0">
                <a:latin typeface="Microsoft JhengHei" panose="020B0604030504040204" charset="-120"/>
                <a:ea typeface="Microsoft JhengHei" panose="020B0604030504040204" charset="-120"/>
              </a:rPr>
              <a:t>就</a:t>
            </a:r>
            <a:r>
              <a:rPr lang="en-US" altLang="zh-CN" sz="2800" b="1" dirty="0">
                <a:latin typeface="Microsoft JhengHei" panose="020B0604030504040204" charset="-120"/>
                <a:ea typeface="Microsoft JhengHei" panose="020B0604030504040204" charset="-120"/>
              </a:rPr>
              <a:t>(</a:t>
            </a:r>
            <a:r>
              <a:rPr lang="en-US" altLang="zh-CN" sz="2800" b="1" dirty="0" err="1">
                <a:latin typeface="Microsoft JhengHei" panose="020B0604030504040204" charset="-120"/>
                <a:ea typeface="Microsoft JhengHei" panose="020B0604030504040204" charset="-120"/>
              </a:rPr>
              <a:t>jiù</a:t>
            </a:r>
            <a:r>
              <a:rPr lang="en-US" altLang="zh-CN" sz="2800" b="1" dirty="0">
                <a:latin typeface="Microsoft JhengHei" panose="020B0604030504040204" charset="-120"/>
                <a:ea typeface="Microsoft JhengHei" panose="020B0604030504040204" charset="-120"/>
              </a:rPr>
              <a:t>) </a:t>
            </a:r>
            <a:endParaRPr lang="en-US" altLang="zh-CN" sz="2800" b="1" dirty="0" smtClean="0">
              <a:solidFill>
                <a:schemeClr val="tx1"/>
              </a:solidFill>
              <a:latin typeface="Microsoft JhengHei" panose="020B0604030504040204" charset="-120"/>
              <a:ea typeface="Microsoft JhengHei" panose="020B060403050404020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094144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374072" y="5172097"/>
            <a:ext cx="59205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 smtClean="0"/>
              <a:t>我们在</a:t>
            </a:r>
            <a:r>
              <a:rPr lang="en-US" altLang="zh-CN" sz="3600" dirty="0" smtClean="0"/>
              <a:t>_____</a:t>
            </a:r>
            <a:r>
              <a:rPr lang="zh-CN" altLang="en-US" sz="3600" dirty="0" smtClean="0"/>
              <a:t>一个教室上课。</a:t>
            </a:r>
            <a:endParaRPr lang="zh-HK" altLang="en-US" sz="3600" dirty="0"/>
          </a:p>
        </p:txBody>
      </p:sp>
      <p:sp>
        <p:nvSpPr>
          <p:cNvPr id="6" name="文字方塊 5"/>
          <p:cNvSpPr txBox="1"/>
          <p:nvPr/>
        </p:nvSpPr>
        <p:spPr>
          <a:xfrm>
            <a:off x="9402618" y="1343013"/>
            <a:ext cx="11083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 smtClean="0">
                <a:solidFill>
                  <a:srgbClr val="FF0000"/>
                </a:solidFill>
              </a:rPr>
              <a:t>印象</a:t>
            </a:r>
            <a:endParaRPr lang="zh-HK" altLang="en-US" sz="3600" dirty="0">
              <a:solidFill>
                <a:srgbClr val="FF0000"/>
              </a:solidFill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2272145" y="5033818"/>
            <a:ext cx="10621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>
                <a:solidFill>
                  <a:srgbClr val="FF0000"/>
                </a:solidFill>
              </a:rPr>
              <a:t>同</a:t>
            </a:r>
            <a:endParaRPr lang="zh-HK" altLang="en-US" sz="3600" dirty="0">
              <a:solidFill>
                <a:srgbClr val="FF0000"/>
              </a:solidFill>
            </a:endParaRPr>
          </a:p>
        </p:txBody>
      </p:sp>
      <p:sp>
        <p:nvSpPr>
          <p:cNvPr id="9" name="标题 1"/>
          <p:cNvSpPr txBox="1">
            <a:spLocks/>
          </p:cNvSpPr>
          <p:nvPr/>
        </p:nvSpPr>
        <p:spPr>
          <a:xfrm>
            <a:off x="777269" y="441158"/>
            <a:ext cx="1922253" cy="73186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4C034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1" lang="zh-CN" altLang="en-US" sz="4000" u="sng" dirty="0" smtClean="0"/>
              <a:t>生词</a:t>
            </a:r>
            <a:endParaRPr kumimoji="1" lang="zh-CN" altLang="en-US" sz="4000" u="sng" dirty="0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9591" y="1564672"/>
            <a:ext cx="4533640" cy="3406743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6281" y="2272464"/>
            <a:ext cx="4932091" cy="3292125"/>
          </a:xfrm>
          <a:prstGeom prst="rect">
            <a:avLst/>
          </a:prstGeom>
        </p:spPr>
      </p:pic>
      <p:sp>
        <p:nvSpPr>
          <p:cNvPr id="13" name="文字方塊 12"/>
          <p:cNvSpPr txBox="1"/>
          <p:nvPr/>
        </p:nvSpPr>
        <p:spPr>
          <a:xfrm>
            <a:off x="5915890" y="1422504"/>
            <a:ext cx="64377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 smtClean="0"/>
              <a:t>安琪对布尔诺的</a:t>
            </a:r>
            <a:r>
              <a:rPr lang="en-US" altLang="zh-CN" sz="3600" dirty="0" smtClean="0"/>
              <a:t>______</a:t>
            </a:r>
            <a:r>
              <a:rPr lang="zh-CN" altLang="en-US" sz="3600" dirty="0" smtClean="0"/>
              <a:t>很好。</a:t>
            </a:r>
            <a:endParaRPr lang="zh-HK" altLang="en-US" sz="3600" dirty="0"/>
          </a:p>
        </p:txBody>
      </p:sp>
    </p:spTree>
    <p:extLst>
      <p:ext uri="{BB962C8B-B14F-4D97-AF65-F5344CB8AC3E}">
        <p14:creationId xmlns:p14="http://schemas.microsoft.com/office/powerpoint/2010/main" val="604281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3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694841" y="1074617"/>
            <a:ext cx="4365122" cy="692497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>
              <a:lnSpc>
                <a:spcPct val="110000"/>
              </a:lnSpc>
              <a:buFont typeface="Wingdings" panose="05000000000000000000" charset="0"/>
            </a:pPr>
            <a:r>
              <a:rPr lang="en-US" altLang="zh-CN" sz="3600" b="1" dirty="0" smtClean="0"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A:</a:t>
            </a:r>
            <a:r>
              <a:rPr lang="zh-CN" altLang="en-US" sz="3600" b="1" dirty="0" smtClean="0"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他们都会滑冰吗？</a:t>
            </a:r>
            <a:endParaRPr lang="zh-CN" altLang="zh-CN" sz="3600" b="1" dirty="0" smtClean="0"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94841" y="3302544"/>
            <a:ext cx="3903457" cy="692497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>
              <a:lnSpc>
                <a:spcPct val="110000"/>
              </a:lnSpc>
              <a:buFont typeface="Wingdings" panose="05000000000000000000" charset="0"/>
            </a:pPr>
            <a:r>
              <a:rPr lang="en-US" altLang="zh-CN" sz="3600" b="1" dirty="0" smtClean="0"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A:</a:t>
            </a:r>
            <a:r>
              <a:rPr lang="zh-CN" altLang="en-US" sz="3600" b="1" dirty="0" smtClean="0"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他们都吃素吗？</a:t>
            </a:r>
            <a:endParaRPr lang="zh-CN" altLang="zh-CN" sz="3600" b="1" dirty="0" smtClean="0"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0498" y="0"/>
            <a:ext cx="6123215" cy="204628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3069" y="2612571"/>
            <a:ext cx="5905501" cy="1990697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584773" y="5382926"/>
            <a:ext cx="4826787" cy="692497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>
              <a:lnSpc>
                <a:spcPct val="110000"/>
              </a:lnSpc>
              <a:buFont typeface="Wingdings" panose="05000000000000000000" charset="0"/>
            </a:pPr>
            <a:r>
              <a:rPr lang="en-US" altLang="zh-CN" sz="3600" b="1" dirty="0" smtClean="0"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A:</a:t>
            </a:r>
            <a:r>
              <a:rPr lang="zh-CN" altLang="en-US" sz="3600" b="1" dirty="0" smtClean="0"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他们都去过上海吗？</a:t>
            </a:r>
            <a:endParaRPr lang="zh-CN" altLang="zh-CN" sz="3600" b="1" dirty="0" smtClean="0"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5469" y="4867303"/>
            <a:ext cx="5952673" cy="1990697"/>
          </a:xfrm>
          <a:prstGeom prst="rect">
            <a:avLst/>
          </a:prstGeom>
        </p:spPr>
      </p:pic>
      <p:sp>
        <p:nvSpPr>
          <p:cNvPr id="11" name="同心圆 10"/>
          <p:cNvSpPr/>
          <p:nvPr/>
        </p:nvSpPr>
        <p:spPr>
          <a:xfrm>
            <a:off x="7801428" y="1505858"/>
            <a:ext cx="508000" cy="562428"/>
          </a:xfrm>
          <a:prstGeom prst="donu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tx1"/>
              </a:solidFill>
            </a:endParaRPr>
          </a:p>
        </p:txBody>
      </p:sp>
      <p:sp>
        <p:nvSpPr>
          <p:cNvPr id="13" name="同心圆 12"/>
          <p:cNvSpPr/>
          <p:nvPr/>
        </p:nvSpPr>
        <p:spPr>
          <a:xfrm>
            <a:off x="11117942" y="4060372"/>
            <a:ext cx="508000" cy="562428"/>
          </a:xfrm>
          <a:prstGeom prst="donu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tx1"/>
              </a:solidFill>
            </a:endParaRPr>
          </a:p>
        </p:txBody>
      </p:sp>
      <p:sp>
        <p:nvSpPr>
          <p:cNvPr id="14" name="同心圆 13"/>
          <p:cNvSpPr/>
          <p:nvPr/>
        </p:nvSpPr>
        <p:spPr>
          <a:xfrm>
            <a:off x="9749971" y="6314044"/>
            <a:ext cx="508000" cy="562428"/>
          </a:xfrm>
          <a:prstGeom prst="donu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tx1"/>
              </a:solidFill>
            </a:endParaRPr>
          </a:p>
        </p:txBody>
      </p:sp>
      <p:sp>
        <p:nvSpPr>
          <p:cNvPr id="15" name="乘 14"/>
          <p:cNvSpPr/>
          <p:nvPr/>
        </p:nvSpPr>
        <p:spPr>
          <a:xfrm>
            <a:off x="9470570" y="4100286"/>
            <a:ext cx="616858" cy="616857"/>
          </a:xfrm>
          <a:prstGeom prst="mathMultiply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6" name="乘 15"/>
          <p:cNvSpPr/>
          <p:nvPr/>
        </p:nvSpPr>
        <p:spPr>
          <a:xfrm>
            <a:off x="7736113" y="4016829"/>
            <a:ext cx="616858" cy="616857"/>
          </a:xfrm>
          <a:prstGeom prst="mathMultiply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7" name="乘 16"/>
          <p:cNvSpPr/>
          <p:nvPr/>
        </p:nvSpPr>
        <p:spPr>
          <a:xfrm>
            <a:off x="6509655" y="6241143"/>
            <a:ext cx="616858" cy="616857"/>
          </a:xfrm>
          <a:prstGeom prst="mathMultiply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8" name="乘 17"/>
          <p:cNvSpPr/>
          <p:nvPr/>
        </p:nvSpPr>
        <p:spPr>
          <a:xfrm>
            <a:off x="6299199" y="4067629"/>
            <a:ext cx="616858" cy="616857"/>
          </a:xfrm>
          <a:prstGeom prst="mathMultiply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9" name="乘 18"/>
          <p:cNvSpPr/>
          <p:nvPr/>
        </p:nvSpPr>
        <p:spPr>
          <a:xfrm>
            <a:off x="11132456" y="1553029"/>
            <a:ext cx="616858" cy="616857"/>
          </a:xfrm>
          <a:prstGeom prst="mathMultiply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0" name="乘 19"/>
          <p:cNvSpPr/>
          <p:nvPr/>
        </p:nvSpPr>
        <p:spPr>
          <a:xfrm>
            <a:off x="9524999" y="1524001"/>
            <a:ext cx="616858" cy="616857"/>
          </a:xfrm>
          <a:prstGeom prst="mathMultiply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1" name="乘 20"/>
          <p:cNvSpPr/>
          <p:nvPr/>
        </p:nvSpPr>
        <p:spPr>
          <a:xfrm>
            <a:off x="6266542" y="1458686"/>
            <a:ext cx="616858" cy="616857"/>
          </a:xfrm>
          <a:prstGeom prst="mathMultiply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2" name="乘 21"/>
          <p:cNvSpPr/>
          <p:nvPr/>
        </p:nvSpPr>
        <p:spPr>
          <a:xfrm>
            <a:off x="11284856" y="6241143"/>
            <a:ext cx="616858" cy="616857"/>
          </a:xfrm>
          <a:prstGeom prst="mathMultiply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4" name="文字方塊 2"/>
          <p:cNvSpPr txBox="1"/>
          <p:nvPr/>
        </p:nvSpPr>
        <p:spPr>
          <a:xfrm>
            <a:off x="296979" y="282217"/>
            <a:ext cx="31518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zh-TW" sz="2800" b="1" dirty="0">
                <a:latin typeface="Microsoft JhengHei" panose="020B0604030504040204" charset="-120"/>
                <a:ea typeface="Microsoft JhengHei" panose="020B0604030504040204" charset="-120"/>
              </a:rPr>
              <a:t>3</a:t>
            </a:r>
            <a:r>
              <a:rPr lang="en-US" altLang="zh-TW" sz="28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</a:rPr>
              <a:t>.    </a:t>
            </a:r>
            <a:r>
              <a:rPr lang="zh-CN" altLang="en-US" sz="2800" b="1" dirty="0" smtClean="0">
                <a:latin typeface="Microsoft JhengHei" panose="020B0604030504040204" charset="-120"/>
                <a:ea typeface="Microsoft JhengHei" panose="020B0604030504040204" charset="-120"/>
              </a:rPr>
              <a:t>就</a:t>
            </a:r>
            <a:r>
              <a:rPr lang="en-US" altLang="zh-CN" sz="2800" b="1" dirty="0">
                <a:latin typeface="Microsoft JhengHei" panose="020B0604030504040204" charset="-120"/>
                <a:ea typeface="Microsoft JhengHei" panose="020B0604030504040204" charset="-120"/>
              </a:rPr>
              <a:t>(</a:t>
            </a:r>
            <a:r>
              <a:rPr lang="en-US" altLang="zh-CN" sz="2800" b="1" dirty="0" err="1">
                <a:latin typeface="Microsoft JhengHei" panose="020B0604030504040204" charset="-120"/>
                <a:ea typeface="Microsoft JhengHei" panose="020B0604030504040204" charset="-120"/>
              </a:rPr>
              <a:t>jiù</a:t>
            </a:r>
            <a:r>
              <a:rPr lang="en-US" altLang="zh-CN" sz="2800" b="1" dirty="0">
                <a:latin typeface="Microsoft JhengHei" panose="020B0604030504040204" charset="-120"/>
                <a:ea typeface="Microsoft JhengHei" panose="020B0604030504040204" charset="-120"/>
              </a:rPr>
              <a:t>) </a:t>
            </a:r>
            <a:endParaRPr lang="en-US" altLang="zh-CN" sz="2800" b="1" dirty="0" smtClean="0">
              <a:solidFill>
                <a:schemeClr val="tx1"/>
              </a:solidFill>
              <a:latin typeface="Microsoft JhengHei" panose="020B0604030504040204" charset="-120"/>
              <a:ea typeface="Microsoft JhengHei" panose="020B0604030504040204" charset="-120"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3002" y="6266082"/>
            <a:ext cx="518205" cy="566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059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9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667637" y="1356142"/>
            <a:ext cx="10151946" cy="1717393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>
              <a:lnSpc>
                <a:spcPct val="110000"/>
              </a:lnSpc>
              <a:buFont typeface="Wingdings" panose="05000000000000000000" charset="0"/>
            </a:pPr>
            <a:r>
              <a:rPr lang="zh-CN" altLang="en-US" sz="3200" b="1" dirty="0" smtClean="0"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告诉我什么事情</a:t>
            </a:r>
            <a:r>
              <a:rPr lang="zh-CN" altLang="en-US" sz="3200" b="1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就</a:t>
            </a:r>
            <a:r>
              <a:rPr lang="zh-CN" altLang="en-US" sz="3200" b="1" dirty="0" smtClean="0"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你</a:t>
            </a:r>
            <a:r>
              <a:rPr lang="en-US" altLang="zh-CN" sz="3200" b="1" dirty="0" smtClean="0"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/</a:t>
            </a:r>
            <a:r>
              <a:rPr lang="zh-CN" altLang="en-US" sz="3200" b="1" dirty="0" smtClean="0"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家人做</a:t>
            </a:r>
            <a:r>
              <a:rPr lang="zh-CN" altLang="en-US" sz="3200" b="1" dirty="0" smtClean="0"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过？</a:t>
            </a:r>
            <a:endParaRPr lang="en-US" altLang="zh-CN" sz="3200" b="1" dirty="0" smtClean="0"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  <a:p>
            <a:pPr algn="l">
              <a:lnSpc>
                <a:spcPct val="110000"/>
              </a:lnSpc>
              <a:buFont typeface="Wingdings" panose="05000000000000000000" charset="0"/>
            </a:pPr>
            <a:r>
              <a:rPr lang="en-US" altLang="zh-CN" sz="3200" b="1" dirty="0" smtClean="0"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Is</a:t>
            </a:r>
            <a:r>
              <a:rPr lang="zh-CN" altLang="en-US" sz="3200" b="1" dirty="0" smtClean="0"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 </a:t>
            </a:r>
            <a:r>
              <a:rPr lang="en-US" altLang="zh-CN" sz="3200" b="1" dirty="0" smtClean="0"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there</a:t>
            </a:r>
            <a:r>
              <a:rPr lang="zh-CN" altLang="en-US" sz="3200" b="1" dirty="0" smtClean="0"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 </a:t>
            </a:r>
            <a:r>
              <a:rPr lang="en-US" altLang="zh-CN" sz="3200" b="1" dirty="0" smtClean="0"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any</a:t>
            </a:r>
            <a:r>
              <a:rPr lang="zh-CN" altLang="en-US" sz="3200" b="1" dirty="0" smtClean="0"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 </a:t>
            </a:r>
            <a:r>
              <a:rPr lang="en-US" altLang="zh-CN" sz="3200" b="1" dirty="0" smtClean="0"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thing</a:t>
            </a:r>
            <a:r>
              <a:rPr lang="zh-CN" altLang="en-US" sz="3200" b="1" dirty="0" smtClean="0"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 </a:t>
            </a:r>
            <a:r>
              <a:rPr lang="en-US" altLang="zh-CN" sz="3200" b="1" dirty="0" smtClean="0"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that</a:t>
            </a:r>
            <a:r>
              <a:rPr lang="zh-CN" altLang="en-US" sz="3200" b="1" dirty="0" smtClean="0"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 </a:t>
            </a:r>
            <a:r>
              <a:rPr lang="en-US" altLang="zh-CN" sz="3200" b="1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only</a:t>
            </a:r>
            <a:r>
              <a:rPr lang="zh-CN" altLang="en-US" sz="3200" b="1" dirty="0" smtClean="0"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 </a:t>
            </a:r>
            <a:r>
              <a:rPr lang="en-US" altLang="zh-CN" sz="3200" b="1" dirty="0" smtClean="0"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you or family members</a:t>
            </a:r>
          </a:p>
          <a:p>
            <a:pPr algn="l">
              <a:lnSpc>
                <a:spcPct val="110000"/>
              </a:lnSpc>
              <a:buFont typeface="Wingdings" panose="05000000000000000000" charset="0"/>
            </a:pPr>
            <a:r>
              <a:rPr lang="zh-CN" altLang="en-US" sz="3200" b="1" dirty="0" smtClean="0"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 </a:t>
            </a:r>
            <a:r>
              <a:rPr lang="en-US" altLang="zh-CN" sz="3200" b="1" dirty="0" smtClean="0"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have</a:t>
            </a:r>
            <a:r>
              <a:rPr lang="zh-CN" altLang="en-US" sz="3200" b="1" dirty="0" smtClean="0"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 </a:t>
            </a:r>
            <a:r>
              <a:rPr lang="en-US" altLang="zh-CN" sz="3200" b="1" dirty="0" smtClean="0"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done</a:t>
            </a:r>
            <a:r>
              <a:rPr lang="zh-CN" altLang="en-US" sz="3200" b="1" dirty="0" smtClean="0"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 </a:t>
            </a:r>
            <a:r>
              <a:rPr lang="en-US" altLang="zh-CN" sz="3200" b="1" dirty="0" smtClean="0"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it?</a:t>
            </a:r>
            <a:endParaRPr lang="zh-CN" altLang="zh-CN" sz="3200" b="1" dirty="0" smtClean="0"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888380" y="3247363"/>
            <a:ext cx="5020014" cy="334245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110000"/>
              </a:lnSpc>
              <a:buFont typeface="Wingdings" panose="05000000000000000000" charset="0"/>
            </a:pPr>
            <a:r>
              <a:rPr lang="zh-CN" altLang="en-US" sz="3200" b="1" dirty="0" smtClean="0"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例：在家里，</a:t>
            </a:r>
            <a:endParaRPr lang="en-US" altLang="zh-CN" sz="3200" b="1" dirty="0" smtClean="0"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  <a:p>
            <a:pPr algn="l">
              <a:lnSpc>
                <a:spcPct val="110000"/>
              </a:lnSpc>
              <a:buFont typeface="Wingdings" panose="05000000000000000000" charset="0"/>
            </a:pPr>
            <a:r>
              <a:rPr lang="zh-CN" altLang="zh-CN" sz="3200" b="1" dirty="0" smtClean="0"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 </a:t>
            </a:r>
            <a:r>
              <a:rPr lang="zh-CN" altLang="en-US" sz="3200" b="1" dirty="0" smtClean="0"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       </a:t>
            </a:r>
            <a:endParaRPr lang="en-US" altLang="zh-CN" sz="3200" b="1" dirty="0" smtClean="0"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  <a:p>
            <a:pPr algn="l">
              <a:lnSpc>
                <a:spcPct val="110000"/>
              </a:lnSpc>
              <a:buFont typeface="Wingdings" panose="05000000000000000000" charset="0"/>
            </a:pPr>
            <a:r>
              <a:rPr lang="zh-CN" altLang="zh-CN" sz="3200" b="1" dirty="0" smtClean="0"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 </a:t>
            </a:r>
            <a:r>
              <a:rPr lang="zh-CN" altLang="en-US" sz="3200" b="1" dirty="0" smtClean="0"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       就</a:t>
            </a:r>
            <a:r>
              <a:rPr lang="zh-CN" altLang="en-US" sz="3200" b="1" dirty="0"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我</a:t>
            </a:r>
            <a:r>
              <a:rPr lang="en-US" altLang="zh-CN" sz="3200" b="1" dirty="0" smtClean="0"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…..</a:t>
            </a:r>
            <a:r>
              <a:rPr lang="zh-CN" altLang="en-US" sz="3200" b="1" dirty="0" smtClean="0"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。</a:t>
            </a:r>
            <a:endParaRPr lang="en-US" altLang="zh-CN" sz="3200" b="1" dirty="0" smtClean="0"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  <a:p>
            <a:pPr algn="l">
              <a:lnSpc>
                <a:spcPct val="110000"/>
              </a:lnSpc>
              <a:buFont typeface="Wingdings" panose="05000000000000000000" charset="0"/>
            </a:pPr>
            <a:r>
              <a:rPr lang="zh-CN" altLang="zh-CN" sz="3200" b="1" dirty="0" smtClean="0"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 </a:t>
            </a:r>
            <a:r>
              <a:rPr lang="zh-CN" altLang="en-US" sz="3200" b="1" dirty="0" smtClean="0"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       就爸爸</a:t>
            </a:r>
            <a:r>
              <a:rPr lang="en-US" altLang="zh-CN" sz="3200" b="1" dirty="0" smtClean="0"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……..</a:t>
            </a:r>
            <a:r>
              <a:rPr lang="zh-CN" altLang="en-US" sz="3200" b="1" dirty="0" smtClean="0"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。</a:t>
            </a:r>
            <a:endParaRPr lang="en-US" altLang="zh-CN" sz="3200" b="1" dirty="0" smtClean="0"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  <a:p>
            <a:pPr algn="l">
              <a:lnSpc>
                <a:spcPct val="110000"/>
              </a:lnSpc>
              <a:buFont typeface="Wingdings" panose="05000000000000000000" charset="0"/>
            </a:pPr>
            <a:r>
              <a:rPr lang="zh-CN" altLang="zh-CN" sz="3200" b="1" dirty="0" smtClean="0"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 </a:t>
            </a:r>
            <a:r>
              <a:rPr lang="zh-CN" altLang="en-US" sz="3200" b="1" dirty="0" smtClean="0"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       就妈妈</a:t>
            </a:r>
            <a:r>
              <a:rPr lang="en-US" altLang="zh-CN" sz="3200" b="1" dirty="0" smtClean="0"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…….</a:t>
            </a:r>
            <a:r>
              <a:rPr lang="zh-CN" altLang="en-US" sz="3200" b="1" dirty="0" smtClean="0"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。</a:t>
            </a:r>
            <a:endParaRPr lang="en-US" altLang="zh-CN" sz="3200" b="1" dirty="0" smtClean="0"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  <a:p>
            <a:pPr algn="l">
              <a:lnSpc>
                <a:spcPct val="110000"/>
              </a:lnSpc>
              <a:buFont typeface="Wingdings" panose="05000000000000000000" charset="0"/>
            </a:pPr>
            <a:r>
              <a:rPr lang="zh-CN" altLang="zh-CN" sz="3200" b="1" dirty="0" smtClean="0"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 </a:t>
            </a:r>
            <a:r>
              <a:rPr lang="zh-CN" altLang="en-US" sz="3200" b="1" dirty="0" smtClean="0"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       就弟弟</a:t>
            </a:r>
            <a:r>
              <a:rPr lang="en-US" altLang="zh-CN" sz="3200" b="1" dirty="0" smtClean="0"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/</a:t>
            </a:r>
            <a:r>
              <a:rPr lang="zh-CN" altLang="en-US" sz="3200" b="1" dirty="0" smtClean="0"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姐姐</a:t>
            </a:r>
            <a:r>
              <a:rPr lang="en-US" altLang="zh-CN" sz="3200" b="1" dirty="0" smtClean="0"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…….</a:t>
            </a:r>
            <a:r>
              <a:rPr lang="zh-CN" altLang="en-US" sz="3200" b="1" dirty="0" smtClean="0"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。</a:t>
            </a:r>
            <a:endParaRPr lang="zh-CN" altLang="zh-CN" sz="3200" b="1" dirty="0" smtClean="0"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07958" y="3167208"/>
            <a:ext cx="3778537" cy="3228405"/>
          </a:xfrm>
          <a:prstGeom prst="rect">
            <a:avLst/>
          </a:prstGeom>
        </p:spPr>
      </p:pic>
      <p:pic>
        <p:nvPicPr>
          <p:cNvPr id="3" name="““only u”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416473" y="1369635"/>
            <a:ext cx="812800" cy="812800"/>
          </a:xfrm>
          <a:prstGeom prst="rect">
            <a:avLst/>
          </a:prstGeom>
        </p:spPr>
      </p:pic>
      <p:sp>
        <p:nvSpPr>
          <p:cNvPr id="8" name="文本框 4"/>
          <p:cNvSpPr txBox="1"/>
          <p:nvPr/>
        </p:nvSpPr>
        <p:spPr>
          <a:xfrm>
            <a:off x="6732731" y="436002"/>
            <a:ext cx="571373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sz="4400" b="1" dirty="0">
                <a:latin typeface="+mj-ea"/>
                <a:ea typeface="+mj-ea"/>
              </a:rPr>
              <a:t>对话练习</a:t>
            </a:r>
            <a:r>
              <a:rPr lang="zh-CN" altLang="en-US" sz="4400" b="1" dirty="0">
                <a:latin typeface="+mj-ea"/>
                <a:ea typeface="+mj-ea"/>
                <a:sym typeface="+mn-ea"/>
              </a:rPr>
              <a:t> </a:t>
            </a:r>
            <a:r>
              <a:rPr lang="en-US" altLang="zh-CN" sz="3200" b="1" dirty="0" smtClean="0">
                <a:latin typeface="+mj-ea"/>
                <a:ea typeface="+mj-ea"/>
                <a:sym typeface="+mn-ea"/>
              </a:rPr>
              <a:t>– </a:t>
            </a:r>
            <a:r>
              <a:rPr lang="en-US" altLang="zh-CN" sz="3200" b="1" i="1" dirty="0" err="1">
                <a:latin typeface="Calibri" panose="020F0502020204030204" charset="0"/>
                <a:ea typeface="+mj-ea"/>
                <a:sym typeface="+mn-ea"/>
              </a:rPr>
              <a:t>Pairwork</a:t>
            </a:r>
            <a:r>
              <a:rPr lang="en-US" altLang="zh-CN" sz="3200" b="1" i="1" dirty="0">
                <a:latin typeface="Calibri" panose="020F0502020204030204" charset="0"/>
                <a:ea typeface="+mj-ea"/>
                <a:sym typeface="+mn-ea"/>
              </a:rPr>
              <a:t> </a:t>
            </a:r>
            <a:r>
              <a:rPr lang="en-US" altLang="zh-CN" sz="3200" b="1" i="1" dirty="0" smtClean="0">
                <a:latin typeface="Calibri" panose="020F0502020204030204" charset="0"/>
                <a:ea typeface="+mj-ea"/>
                <a:sym typeface="+mn-ea"/>
              </a:rPr>
              <a:t>5</a:t>
            </a:r>
            <a:endParaRPr lang="en-US" altLang="zh-CN" sz="4400" b="1" dirty="0">
              <a:latin typeface="+mj-ea"/>
              <a:ea typeface="+mj-ea"/>
            </a:endParaRPr>
          </a:p>
        </p:txBody>
      </p:sp>
      <p:sp>
        <p:nvSpPr>
          <p:cNvPr id="9" name="文字方塊 2"/>
          <p:cNvSpPr txBox="1"/>
          <p:nvPr/>
        </p:nvSpPr>
        <p:spPr>
          <a:xfrm>
            <a:off x="361633" y="436002"/>
            <a:ext cx="31518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zh-TW" sz="2800" b="1" dirty="0">
                <a:latin typeface="Microsoft JhengHei" panose="020B0604030504040204" charset="-120"/>
                <a:ea typeface="Microsoft JhengHei" panose="020B0604030504040204" charset="-120"/>
              </a:rPr>
              <a:t>3</a:t>
            </a:r>
            <a:r>
              <a:rPr lang="en-US" altLang="zh-TW" sz="28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</a:rPr>
              <a:t>.    </a:t>
            </a:r>
            <a:r>
              <a:rPr lang="zh-CN" altLang="en-US" sz="2800" b="1" dirty="0" smtClean="0">
                <a:latin typeface="Microsoft JhengHei" panose="020B0604030504040204" charset="-120"/>
                <a:ea typeface="Microsoft JhengHei" panose="020B0604030504040204" charset="-120"/>
              </a:rPr>
              <a:t>就</a:t>
            </a:r>
            <a:r>
              <a:rPr lang="en-US" altLang="zh-CN" sz="2800" b="1" dirty="0">
                <a:latin typeface="Microsoft JhengHei" panose="020B0604030504040204" charset="-120"/>
                <a:ea typeface="Microsoft JhengHei" panose="020B0604030504040204" charset="-120"/>
              </a:rPr>
              <a:t>(</a:t>
            </a:r>
            <a:r>
              <a:rPr lang="en-US" altLang="zh-CN" sz="2800" b="1" dirty="0" err="1">
                <a:latin typeface="Microsoft JhengHei" panose="020B0604030504040204" charset="-120"/>
                <a:ea typeface="Microsoft JhengHei" panose="020B0604030504040204" charset="-120"/>
              </a:rPr>
              <a:t>jiù</a:t>
            </a:r>
            <a:r>
              <a:rPr lang="en-US" altLang="zh-CN" sz="2800" b="1" dirty="0">
                <a:latin typeface="Microsoft JhengHei" panose="020B0604030504040204" charset="-120"/>
                <a:ea typeface="Microsoft JhengHei" panose="020B0604030504040204" charset="-120"/>
              </a:rPr>
              <a:t>) </a:t>
            </a:r>
            <a:endParaRPr lang="en-US" altLang="zh-CN" sz="2800" b="1" dirty="0" smtClean="0">
              <a:solidFill>
                <a:schemeClr val="tx1"/>
              </a:solidFill>
              <a:latin typeface="Microsoft JhengHei" panose="020B0604030504040204" charset="-120"/>
              <a:ea typeface="Microsoft JhengHei" panose="020B060403050404020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866474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464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/>
      <p:bldP spid="7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/>
          <p:cNvSpPr txBox="1"/>
          <p:nvPr/>
        </p:nvSpPr>
        <p:spPr>
          <a:xfrm>
            <a:off x="210185" y="2967990"/>
            <a:ext cx="1182116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48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</a:rPr>
              <a:t>4.    </a:t>
            </a:r>
            <a:r>
              <a:rPr lang="en-US" sz="4800" b="1" dirty="0" smtClean="0">
                <a:latin typeface="Microsoft JhengHei" panose="020B0604030504040204" charset="-120"/>
                <a:ea typeface="Microsoft JhengHei" panose="020B0604030504040204" charset="-120"/>
              </a:rPr>
              <a:t>Directional complements</a:t>
            </a:r>
            <a:r>
              <a:rPr lang="zh-CN" altLang="en-US" sz="4800" b="1" dirty="0" smtClean="0">
                <a:latin typeface="Microsoft JhengHei" panose="020B0604030504040204" charset="-120"/>
                <a:ea typeface="宋体" panose="02010600030101010101" pitchFamily="2" charset="-122"/>
              </a:rPr>
              <a:t>（</a:t>
            </a:r>
            <a:r>
              <a:rPr lang="en-US" altLang="zh-CN" sz="4800" b="1" dirty="0" smtClean="0">
                <a:latin typeface="Microsoft JhengHei" panose="020B0604030504040204" charset="-120"/>
                <a:ea typeface="宋体" panose="02010600030101010101" pitchFamily="2" charset="-122"/>
              </a:rPr>
              <a:t>II</a:t>
            </a:r>
            <a:r>
              <a:rPr lang="zh-CN" altLang="en-US" sz="4800" b="1" dirty="0" smtClean="0">
                <a:latin typeface="Microsoft JhengHei" panose="020B0604030504040204" charset="-120"/>
                <a:ea typeface="宋体" panose="02010600030101010101" pitchFamily="2" charset="-122"/>
              </a:rPr>
              <a:t>）</a:t>
            </a:r>
          </a:p>
        </p:txBody>
      </p:sp>
    </p:spTree>
    <p:extLst>
      <p:ext uri="{BB962C8B-B14F-4D97-AF65-F5344CB8AC3E}">
        <p14:creationId xmlns:p14="http://schemas.microsoft.com/office/powerpoint/2010/main" val="2598741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267017" y="338455"/>
            <a:ext cx="552632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altLang="zh-CN" sz="2400" b="1" dirty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4</a:t>
            </a:r>
            <a:r>
              <a:rPr lang="en-US" altLang="zh-TW" sz="2400" b="1" dirty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.  </a:t>
            </a:r>
            <a:r>
              <a:rPr lang="en-US" altLang="zh-TW" sz="24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 </a:t>
            </a:r>
            <a:r>
              <a:rPr lang="en-US" sz="24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Directional complements</a:t>
            </a:r>
            <a:r>
              <a:rPr lang="zh-CN" altLang="en-US" sz="2400" b="1" dirty="0" smtClean="0">
                <a:solidFill>
                  <a:schemeClr val="tx1"/>
                </a:solidFill>
                <a:latin typeface="Microsoft JhengHei" panose="020B0604030504040204" charset="-120"/>
                <a:ea typeface="宋体" panose="02010600030101010101" pitchFamily="2" charset="-122"/>
                <a:sym typeface="+mn-ea"/>
              </a:rPr>
              <a:t>（</a:t>
            </a:r>
            <a:r>
              <a:rPr lang="en-US" altLang="zh-CN" sz="2400" b="1" dirty="0" smtClean="0">
                <a:solidFill>
                  <a:schemeClr val="tx1"/>
                </a:solidFill>
                <a:latin typeface="Microsoft JhengHei" panose="020B0604030504040204" charset="-120"/>
                <a:ea typeface="宋体" panose="02010600030101010101" pitchFamily="2" charset="-122"/>
                <a:sym typeface="+mn-ea"/>
              </a:rPr>
              <a:t>II</a:t>
            </a:r>
            <a:r>
              <a:rPr lang="zh-CN" altLang="en-US" sz="2400" b="1" dirty="0" smtClean="0">
                <a:solidFill>
                  <a:schemeClr val="tx1"/>
                </a:solidFill>
                <a:latin typeface="Microsoft JhengHei" panose="020B0604030504040204" charset="-120"/>
                <a:ea typeface="宋体" panose="02010600030101010101" pitchFamily="2" charset="-122"/>
                <a:sym typeface="+mn-ea"/>
              </a:rPr>
              <a:t>）：</a:t>
            </a:r>
            <a:endParaRPr lang="en-US" sz="2400" b="1" dirty="0" smtClean="0">
              <a:solidFill>
                <a:schemeClr val="tx1"/>
              </a:solidFill>
              <a:latin typeface="Microsoft JhengHei" panose="020B0604030504040204" charset="-120"/>
              <a:ea typeface="Microsoft JhengHei" panose="020B0604030504040204" charset="-120"/>
              <a:cs typeface="+mj-cs"/>
              <a:sym typeface="+mn-ea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294640" y="877021"/>
            <a:ext cx="12016431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0">
              <a:buFont typeface="Wingdings" panose="05000000000000000000" charset="0"/>
              <a:buNone/>
            </a:pPr>
            <a:r>
              <a:rPr lang="en-US" sz="2000" b="1" dirty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Directional complements </a:t>
            </a:r>
            <a:r>
              <a:rPr lang="en-US" sz="2000" b="1" dirty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indicate the direction in which a </a:t>
            </a:r>
            <a:r>
              <a:rPr lang="en-US" sz="2000" b="1" dirty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person or object moves</a:t>
            </a:r>
            <a:r>
              <a:rPr lang="en-US" sz="2000" b="1" dirty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. A directional </a:t>
            </a:r>
          </a:p>
          <a:p>
            <a:pPr indent="0">
              <a:buFont typeface="Wingdings" panose="05000000000000000000" charset="0"/>
              <a:buNone/>
            </a:pPr>
            <a:r>
              <a:rPr lang="en-US" sz="20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verb can be placed </a:t>
            </a:r>
            <a:r>
              <a:rPr lang="en-US" sz="2000" b="1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after another verb </a:t>
            </a:r>
            <a:r>
              <a:rPr lang="en-US" sz="20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to become what is known as a “</a:t>
            </a:r>
            <a:r>
              <a:rPr lang="en-US" sz="2000" b="1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simple directional </a:t>
            </a:r>
          </a:p>
          <a:p>
            <a:pPr indent="0">
              <a:buFont typeface="Wingdings" panose="05000000000000000000" charset="0"/>
              <a:buNone/>
            </a:pPr>
            <a:r>
              <a:rPr lang="en-US" sz="2000" b="1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complement ”.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217805" y="4601845"/>
            <a:ext cx="3596640" cy="4781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algn="l">
              <a:lnSpc>
                <a:spcPct val="90000"/>
              </a:lnSpc>
              <a:spcBef>
                <a:spcPts val="1000"/>
              </a:spcBef>
              <a:buFont typeface="Wingdings" panose="05000000000000000000" charset="0"/>
              <a:buNone/>
            </a:pPr>
            <a:r>
              <a:rPr lang="en-US" altLang="zh-CN" sz="2800" b="1" dirty="0" smtClean="0">
                <a:solidFill>
                  <a:schemeClr val="accent6">
                    <a:lumMod val="75000"/>
                  </a:schemeClr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       To go up</a:t>
            </a:r>
          </a:p>
        </p:txBody>
      </p:sp>
      <p:sp>
        <p:nvSpPr>
          <p:cNvPr id="15" name="文本框 14"/>
          <p:cNvSpPr txBox="1"/>
          <p:nvPr/>
        </p:nvSpPr>
        <p:spPr>
          <a:xfrm>
            <a:off x="1400810" y="5655310"/>
            <a:ext cx="640080" cy="70040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>
              <a:lnSpc>
                <a:spcPct val="110000"/>
              </a:lnSpc>
              <a:buFont typeface="Wingdings" panose="05000000000000000000" charset="0"/>
            </a:pPr>
            <a:r>
              <a:rPr lang="zh-CN" sz="3600" b="1" dirty="0" smtClean="0">
                <a:solidFill>
                  <a:schemeClr val="accent5">
                    <a:lumMod val="25000"/>
                  </a:schemeClr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上</a:t>
            </a:r>
            <a:endParaRPr lang="zh-CN" altLang="zh-CN" sz="3600" b="1" dirty="0" smtClean="0">
              <a:solidFill>
                <a:schemeClr val="accent5">
                  <a:lumMod val="25000"/>
                </a:schemeClr>
              </a:solidFill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7479665" y="5655310"/>
            <a:ext cx="640080" cy="70040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>
              <a:lnSpc>
                <a:spcPct val="110000"/>
              </a:lnSpc>
              <a:buFont typeface="Wingdings" panose="05000000000000000000" charset="0"/>
            </a:pPr>
            <a:r>
              <a:rPr lang="zh-CN" sz="3600" b="1" dirty="0" smtClean="0">
                <a:solidFill>
                  <a:schemeClr val="accent5">
                    <a:lumMod val="25000"/>
                  </a:schemeClr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出</a:t>
            </a:r>
            <a:endParaRPr lang="zh-CN" altLang="zh-CN" sz="3600" b="1" dirty="0" smtClean="0">
              <a:solidFill>
                <a:schemeClr val="accent5">
                  <a:lumMod val="25000"/>
                </a:schemeClr>
              </a:solidFill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294640" y="2004060"/>
            <a:ext cx="10799445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sz="3600" dirty="0" smtClean="0">
                <a:sym typeface="+mn-ea"/>
              </a:rPr>
              <a:t>①                   ②                   ③                   ④                 </a:t>
            </a:r>
          </a:p>
          <a:p>
            <a:endParaRPr lang="zh-CN" altLang="zh-CN" sz="3600" b="1" dirty="0" smtClean="0"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</p:txBody>
      </p:sp>
      <p:pic>
        <p:nvPicPr>
          <p:cNvPr id="7" name="图片 6" descr="aruki_sumaho_kaida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4445" y="2031365"/>
            <a:ext cx="2113280" cy="2233295"/>
          </a:xfrm>
          <a:prstGeom prst="rect">
            <a:avLst/>
          </a:prstGeom>
        </p:spPr>
      </p:pic>
      <p:pic>
        <p:nvPicPr>
          <p:cNvPr id="8" name="图片 7" descr="kaidan_ojisa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630" y="2004060"/>
            <a:ext cx="1996440" cy="2287905"/>
          </a:xfrm>
          <a:prstGeom prst="rect">
            <a:avLst/>
          </a:prstGeom>
        </p:spPr>
      </p:pic>
      <p:pic>
        <p:nvPicPr>
          <p:cNvPr id="10" name="图片 9" descr="door_in_businesswoman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2130" y="1860550"/>
            <a:ext cx="1835785" cy="2403475"/>
          </a:xfrm>
          <a:prstGeom prst="rect">
            <a:avLst/>
          </a:prstGeom>
        </p:spPr>
      </p:pic>
      <p:pic>
        <p:nvPicPr>
          <p:cNvPr id="12" name="图片 11" descr="door_out_businessman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49155" y="1889125"/>
            <a:ext cx="1814195" cy="2375535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4239895" y="5655310"/>
            <a:ext cx="640080" cy="70040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>
              <a:lnSpc>
                <a:spcPct val="110000"/>
              </a:lnSpc>
              <a:buFont typeface="Wingdings" panose="05000000000000000000" charset="0"/>
            </a:pPr>
            <a:r>
              <a:rPr lang="zh-CN" sz="3600" b="1" dirty="0" smtClean="0">
                <a:solidFill>
                  <a:schemeClr val="accent5">
                    <a:lumMod val="25000"/>
                  </a:schemeClr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下</a:t>
            </a:r>
            <a:endParaRPr lang="zh-CN" altLang="zh-CN" sz="3600" b="1" dirty="0" smtClean="0">
              <a:solidFill>
                <a:schemeClr val="accent5">
                  <a:lumMod val="25000"/>
                </a:schemeClr>
              </a:solidFill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10454005" y="5655310"/>
            <a:ext cx="640080" cy="70040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>
              <a:lnSpc>
                <a:spcPct val="110000"/>
              </a:lnSpc>
              <a:buFont typeface="Wingdings" panose="05000000000000000000" charset="0"/>
            </a:pPr>
            <a:r>
              <a:rPr lang="zh-CN" sz="3600" b="1" dirty="0" smtClean="0">
                <a:solidFill>
                  <a:schemeClr val="accent5">
                    <a:lumMod val="25000"/>
                  </a:schemeClr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回</a:t>
            </a:r>
            <a:endParaRPr lang="zh-CN" altLang="zh-CN" sz="3600" b="1" dirty="0" smtClean="0">
              <a:solidFill>
                <a:schemeClr val="accent5">
                  <a:lumMod val="25000"/>
                </a:schemeClr>
              </a:solidFill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3072765" y="4601845"/>
            <a:ext cx="3596640" cy="4781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algn="l">
              <a:lnSpc>
                <a:spcPct val="90000"/>
              </a:lnSpc>
              <a:spcBef>
                <a:spcPts val="1000"/>
              </a:spcBef>
              <a:buFont typeface="Wingdings" panose="05000000000000000000" charset="0"/>
              <a:buNone/>
            </a:pPr>
            <a:r>
              <a:rPr lang="en-US" altLang="zh-CN" sz="2800" b="1" dirty="0" smtClean="0">
                <a:solidFill>
                  <a:schemeClr val="accent6">
                    <a:lumMod val="75000"/>
                  </a:schemeClr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      To go down</a:t>
            </a:r>
          </a:p>
        </p:txBody>
      </p:sp>
      <p:sp>
        <p:nvSpPr>
          <p:cNvPr id="21" name="文本框 20"/>
          <p:cNvSpPr txBox="1"/>
          <p:nvPr/>
        </p:nvSpPr>
        <p:spPr>
          <a:xfrm>
            <a:off x="6286500" y="4601845"/>
            <a:ext cx="3596640" cy="4781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algn="l">
              <a:lnSpc>
                <a:spcPct val="90000"/>
              </a:lnSpc>
              <a:spcBef>
                <a:spcPts val="1000"/>
              </a:spcBef>
              <a:buFont typeface="Wingdings" panose="05000000000000000000" charset="0"/>
              <a:buNone/>
            </a:pPr>
            <a:r>
              <a:rPr lang="en-US" altLang="zh-CN" sz="2800" b="1" dirty="0" smtClean="0">
                <a:solidFill>
                  <a:schemeClr val="accent6">
                    <a:lumMod val="75000"/>
                  </a:schemeClr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       To go out</a:t>
            </a:r>
          </a:p>
        </p:txBody>
      </p:sp>
      <p:sp>
        <p:nvSpPr>
          <p:cNvPr id="22" name="文本框 21"/>
          <p:cNvSpPr txBox="1"/>
          <p:nvPr/>
        </p:nvSpPr>
        <p:spPr>
          <a:xfrm>
            <a:off x="9184640" y="4601845"/>
            <a:ext cx="2573020" cy="4781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algn="l">
              <a:lnSpc>
                <a:spcPct val="90000"/>
              </a:lnSpc>
              <a:spcBef>
                <a:spcPts val="1000"/>
              </a:spcBef>
              <a:buFont typeface="Wingdings" panose="05000000000000000000" charset="0"/>
              <a:buNone/>
            </a:pPr>
            <a:r>
              <a:rPr lang="en-US" altLang="zh-CN" sz="2800" b="1" dirty="0" smtClean="0">
                <a:solidFill>
                  <a:schemeClr val="accent6">
                    <a:lumMod val="75000"/>
                  </a:schemeClr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       To return</a:t>
            </a:r>
          </a:p>
        </p:txBody>
      </p:sp>
    </p:spTree>
    <p:extLst>
      <p:ext uri="{BB962C8B-B14F-4D97-AF65-F5344CB8AC3E}">
        <p14:creationId xmlns:p14="http://schemas.microsoft.com/office/powerpoint/2010/main" val="215682310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3" grpId="0"/>
      <p:bldP spid="19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267017" y="471174"/>
            <a:ext cx="552632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altLang="zh-CN" sz="2400" b="1" dirty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4</a:t>
            </a:r>
            <a:r>
              <a:rPr lang="en-US" altLang="zh-TW" sz="2400" b="1" dirty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.  </a:t>
            </a:r>
            <a:r>
              <a:rPr lang="en-US" altLang="zh-TW" sz="24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 </a:t>
            </a:r>
            <a:r>
              <a:rPr lang="en-US" sz="24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Directional complements</a:t>
            </a:r>
            <a:r>
              <a:rPr lang="zh-CN" altLang="en-US" sz="2400" b="1" dirty="0" smtClean="0">
                <a:solidFill>
                  <a:schemeClr val="tx1"/>
                </a:solidFill>
                <a:latin typeface="Microsoft JhengHei" panose="020B0604030504040204" charset="-120"/>
                <a:ea typeface="宋体" panose="02010600030101010101" pitchFamily="2" charset="-122"/>
                <a:sym typeface="+mn-ea"/>
              </a:rPr>
              <a:t>（</a:t>
            </a:r>
            <a:r>
              <a:rPr lang="en-US" altLang="zh-CN" sz="2400" b="1" dirty="0" smtClean="0">
                <a:solidFill>
                  <a:schemeClr val="tx1"/>
                </a:solidFill>
                <a:latin typeface="Microsoft JhengHei" panose="020B0604030504040204" charset="-120"/>
                <a:ea typeface="宋体" panose="02010600030101010101" pitchFamily="2" charset="-122"/>
                <a:sym typeface="+mn-ea"/>
              </a:rPr>
              <a:t>II</a:t>
            </a:r>
            <a:r>
              <a:rPr lang="zh-CN" altLang="en-US" sz="2400" b="1" dirty="0" smtClean="0">
                <a:solidFill>
                  <a:schemeClr val="tx1"/>
                </a:solidFill>
                <a:latin typeface="Microsoft JhengHei" panose="020B0604030504040204" charset="-120"/>
                <a:ea typeface="宋体" panose="02010600030101010101" pitchFamily="2" charset="-122"/>
                <a:sym typeface="+mn-ea"/>
              </a:rPr>
              <a:t>）：</a:t>
            </a:r>
            <a:endParaRPr lang="en-US" sz="2400" b="1" dirty="0" smtClean="0">
              <a:solidFill>
                <a:schemeClr val="tx1"/>
              </a:solidFill>
              <a:latin typeface="Microsoft JhengHei" panose="020B0604030504040204" charset="-120"/>
              <a:ea typeface="Microsoft JhengHei" panose="020B0604030504040204" charset="-120"/>
              <a:cs typeface="+mj-cs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94640" y="4601845"/>
            <a:ext cx="3596640" cy="4781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algn="l">
              <a:lnSpc>
                <a:spcPct val="90000"/>
              </a:lnSpc>
              <a:spcBef>
                <a:spcPts val="1000"/>
              </a:spcBef>
              <a:buFont typeface="Wingdings" panose="05000000000000000000" charset="0"/>
              <a:buNone/>
            </a:pPr>
            <a:r>
              <a:rPr lang="en-US" altLang="zh-CN" sz="2800" b="1" dirty="0" smtClean="0">
                <a:solidFill>
                  <a:schemeClr val="accent6">
                    <a:lumMod val="75000"/>
                  </a:schemeClr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          To go in</a:t>
            </a:r>
          </a:p>
        </p:txBody>
      </p:sp>
      <p:sp>
        <p:nvSpPr>
          <p:cNvPr id="16" name="文本框 15"/>
          <p:cNvSpPr txBox="1"/>
          <p:nvPr/>
        </p:nvSpPr>
        <p:spPr>
          <a:xfrm>
            <a:off x="7479665" y="5655310"/>
            <a:ext cx="640080" cy="70040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>
              <a:lnSpc>
                <a:spcPct val="110000"/>
              </a:lnSpc>
              <a:buFont typeface="Wingdings" panose="05000000000000000000" charset="0"/>
            </a:pPr>
            <a:r>
              <a:rPr lang="zh-CN" sz="3600" b="1" dirty="0" smtClean="0">
                <a:solidFill>
                  <a:schemeClr val="accent5">
                    <a:lumMod val="25000"/>
                  </a:schemeClr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起</a:t>
            </a:r>
            <a:endParaRPr lang="zh-CN" altLang="zh-CN" sz="3600" b="1" dirty="0" smtClean="0">
              <a:solidFill>
                <a:schemeClr val="accent5">
                  <a:lumMod val="25000"/>
                </a:schemeClr>
              </a:solidFill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294640" y="2004060"/>
            <a:ext cx="10799445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sz="3600" dirty="0" smtClean="0">
                <a:sym typeface="+mn-ea"/>
              </a:rPr>
              <a:t>①                   ②                   ③                   ④                 </a:t>
            </a:r>
          </a:p>
          <a:p>
            <a:endParaRPr lang="zh-CN" altLang="zh-CN" sz="3600" b="1" dirty="0" smtClean="0"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4239895" y="5655310"/>
            <a:ext cx="640080" cy="70040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>
              <a:lnSpc>
                <a:spcPct val="110000"/>
              </a:lnSpc>
              <a:buFont typeface="Wingdings" panose="05000000000000000000" charset="0"/>
            </a:pPr>
            <a:r>
              <a:rPr lang="zh-CN" sz="3600" b="1" dirty="0" smtClean="0">
                <a:solidFill>
                  <a:schemeClr val="accent5">
                    <a:lumMod val="25000"/>
                  </a:schemeClr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过</a:t>
            </a:r>
            <a:endParaRPr lang="zh-CN" altLang="zh-CN" sz="3600" b="1" dirty="0" smtClean="0">
              <a:solidFill>
                <a:schemeClr val="accent5">
                  <a:lumMod val="25000"/>
                </a:schemeClr>
              </a:solidFill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10454005" y="5655310"/>
            <a:ext cx="640080" cy="70040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>
              <a:lnSpc>
                <a:spcPct val="110000"/>
              </a:lnSpc>
              <a:buFont typeface="Wingdings" panose="05000000000000000000" charset="0"/>
            </a:pPr>
            <a:r>
              <a:rPr lang="zh-CN" sz="3600" b="1" dirty="0" smtClean="0">
                <a:solidFill>
                  <a:schemeClr val="accent5">
                    <a:lumMod val="25000"/>
                  </a:schemeClr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开</a:t>
            </a:r>
            <a:endParaRPr lang="zh-CN" altLang="zh-CN" sz="3600" b="1" dirty="0" smtClean="0">
              <a:solidFill>
                <a:schemeClr val="accent5">
                  <a:lumMod val="25000"/>
                </a:schemeClr>
              </a:solidFill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3072765" y="4601845"/>
            <a:ext cx="3596640" cy="4781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algn="l">
              <a:lnSpc>
                <a:spcPct val="90000"/>
              </a:lnSpc>
              <a:spcBef>
                <a:spcPts val="1000"/>
              </a:spcBef>
              <a:buFont typeface="Wingdings" panose="05000000000000000000" charset="0"/>
              <a:buNone/>
            </a:pPr>
            <a:r>
              <a:rPr lang="en-US" altLang="zh-CN" sz="2800" b="1" dirty="0" smtClean="0">
                <a:solidFill>
                  <a:schemeClr val="accent6">
                    <a:lumMod val="75000"/>
                  </a:schemeClr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      To go over</a:t>
            </a:r>
          </a:p>
        </p:txBody>
      </p:sp>
      <p:sp>
        <p:nvSpPr>
          <p:cNvPr id="21" name="文本框 20"/>
          <p:cNvSpPr txBox="1"/>
          <p:nvPr/>
        </p:nvSpPr>
        <p:spPr>
          <a:xfrm>
            <a:off x="6553200" y="4601845"/>
            <a:ext cx="3596640" cy="4781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algn="l">
              <a:lnSpc>
                <a:spcPct val="90000"/>
              </a:lnSpc>
              <a:spcBef>
                <a:spcPts val="1000"/>
              </a:spcBef>
              <a:buFont typeface="Wingdings" panose="05000000000000000000" charset="0"/>
              <a:buNone/>
            </a:pPr>
            <a:r>
              <a:rPr lang="en-US" altLang="zh-CN" sz="2800" b="1" dirty="0" smtClean="0">
                <a:solidFill>
                  <a:schemeClr val="accent6">
                    <a:lumMod val="75000"/>
                  </a:schemeClr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      To rise</a:t>
            </a:r>
          </a:p>
        </p:txBody>
      </p:sp>
      <p:sp>
        <p:nvSpPr>
          <p:cNvPr id="22" name="文本框 21"/>
          <p:cNvSpPr txBox="1"/>
          <p:nvPr/>
        </p:nvSpPr>
        <p:spPr>
          <a:xfrm>
            <a:off x="8829040" y="4601845"/>
            <a:ext cx="2928620" cy="4781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algn="l">
              <a:lnSpc>
                <a:spcPct val="90000"/>
              </a:lnSpc>
              <a:spcBef>
                <a:spcPts val="1000"/>
              </a:spcBef>
              <a:buFont typeface="Wingdings" panose="05000000000000000000" charset="0"/>
              <a:buNone/>
            </a:pPr>
            <a:r>
              <a:rPr lang="en-US" altLang="zh-CN" sz="2800" b="1" dirty="0" smtClean="0">
                <a:solidFill>
                  <a:schemeClr val="accent6">
                    <a:lumMod val="75000"/>
                  </a:schemeClr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       To part from</a:t>
            </a:r>
          </a:p>
        </p:txBody>
      </p:sp>
      <p:pic>
        <p:nvPicPr>
          <p:cNvPr id="5" name="图片 4" descr="pyoko_onsen_yuzuyu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550" y="2030095"/>
            <a:ext cx="2101215" cy="209359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518285" y="5655310"/>
            <a:ext cx="640080" cy="70040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>
              <a:lnSpc>
                <a:spcPct val="110000"/>
              </a:lnSpc>
              <a:buFont typeface="Wingdings" panose="05000000000000000000" charset="0"/>
            </a:pPr>
            <a:r>
              <a:rPr lang="zh-CN" sz="3600" b="1" dirty="0" smtClean="0">
                <a:solidFill>
                  <a:schemeClr val="accent5">
                    <a:lumMod val="25000"/>
                  </a:schemeClr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进</a:t>
            </a:r>
            <a:endParaRPr lang="zh-CN" altLang="zh-CN" sz="3600" b="1" dirty="0" smtClean="0">
              <a:solidFill>
                <a:schemeClr val="accent5">
                  <a:lumMod val="25000"/>
                </a:schemeClr>
              </a:solidFill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</p:txBody>
      </p:sp>
      <p:pic>
        <p:nvPicPr>
          <p:cNvPr id="9" name="图片 8" descr="tsugaku_syougakusei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1405" y="2171065"/>
            <a:ext cx="2498725" cy="2093595"/>
          </a:xfrm>
          <a:prstGeom prst="rect">
            <a:avLst/>
          </a:prstGeom>
        </p:spPr>
      </p:pic>
      <p:pic>
        <p:nvPicPr>
          <p:cNvPr id="11" name="图片 10" descr="moteris-66687084"/>
          <p:cNvPicPr>
            <a:picLocks noChangeAspect="1"/>
          </p:cNvPicPr>
          <p:nvPr/>
        </p:nvPicPr>
        <p:blipFill>
          <a:blip r:embed="rId4"/>
          <a:srcRect l="16424" r="5096"/>
          <a:stretch>
            <a:fillRect/>
          </a:stretch>
        </p:blipFill>
        <p:spPr>
          <a:xfrm>
            <a:off x="6771640" y="2342515"/>
            <a:ext cx="2056765" cy="1750060"/>
          </a:xfrm>
          <a:prstGeom prst="rect">
            <a:avLst/>
          </a:prstGeom>
        </p:spPr>
      </p:pic>
      <p:pic>
        <p:nvPicPr>
          <p:cNvPr id="14" name="图片 13" descr="door_open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13900" y="2171065"/>
            <a:ext cx="2143760" cy="2093595"/>
          </a:xfrm>
          <a:prstGeom prst="rect">
            <a:avLst/>
          </a:prstGeom>
        </p:spPr>
      </p:pic>
      <p:sp>
        <p:nvSpPr>
          <p:cNvPr id="17" name="矩形 16"/>
          <p:cNvSpPr/>
          <p:nvPr/>
        </p:nvSpPr>
        <p:spPr>
          <a:xfrm>
            <a:off x="294640" y="877021"/>
            <a:ext cx="12016431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0">
              <a:buFont typeface="Wingdings" panose="05000000000000000000" charset="0"/>
              <a:buNone/>
            </a:pPr>
            <a:r>
              <a:rPr lang="en-US" sz="2000" b="1" dirty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Directional complements </a:t>
            </a:r>
            <a:r>
              <a:rPr lang="en-US" sz="2000" b="1" dirty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indicate the direction in which a </a:t>
            </a:r>
            <a:r>
              <a:rPr lang="en-US" sz="2000" b="1" dirty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person or object moves</a:t>
            </a:r>
            <a:r>
              <a:rPr lang="en-US" sz="2000" b="1" dirty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. A directional </a:t>
            </a:r>
          </a:p>
          <a:p>
            <a:pPr indent="0">
              <a:buFont typeface="Wingdings" panose="05000000000000000000" charset="0"/>
              <a:buNone/>
            </a:pPr>
            <a:r>
              <a:rPr lang="en-US" sz="20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verb can be placed </a:t>
            </a:r>
            <a:r>
              <a:rPr lang="en-US" sz="2000" b="1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after another verb </a:t>
            </a:r>
            <a:r>
              <a:rPr lang="en-US" sz="20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to become what is known as a “</a:t>
            </a:r>
            <a:r>
              <a:rPr lang="en-US" sz="2000" b="1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simple directional </a:t>
            </a:r>
          </a:p>
          <a:p>
            <a:pPr indent="0">
              <a:buFont typeface="Wingdings" panose="05000000000000000000" charset="0"/>
              <a:buNone/>
            </a:pPr>
            <a:r>
              <a:rPr lang="en-US" sz="2000" b="1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complement ”.</a:t>
            </a:r>
          </a:p>
        </p:txBody>
      </p:sp>
    </p:spTree>
    <p:extLst>
      <p:ext uri="{BB962C8B-B14F-4D97-AF65-F5344CB8AC3E}">
        <p14:creationId xmlns:p14="http://schemas.microsoft.com/office/powerpoint/2010/main" val="146871972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3" grpId="0"/>
      <p:bldP spid="19" grpId="0"/>
      <p:bldP spid="6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294545" y="411640"/>
            <a:ext cx="7945755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altLang="zh-CN" sz="2400" b="1" dirty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4</a:t>
            </a:r>
            <a:r>
              <a:rPr lang="en-US" altLang="zh-TW" sz="2400" b="1" dirty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.  </a:t>
            </a:r>
            <a:r>
              <a:rPr lang="en-US" altLang="zh-TW" sz="24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 </a:t>
            </a:r>
            <a:r>
              <a:rPr lang="en-US" sz="24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Directional complements</a:t>
            </a:r>
            <a:r>
              <a:rPr lang="zh-CN" altLang="en-US" sz="2400" b="1" dirty="0" smtClean="0">
                <a:solidFill>
                  <a:schemeClr val="tx1"/>
                </a:solidFill>
                <a:latin typeface="Microsoft JhengHei" panose="020B0604030504040204" charset="-120"/>
                <a:ea typeface="宋体" panose="02010600030101010101" pitchFamily="2" charset="-122"/>
                <a:sym typeface="+mn-ea"/>
              </a:rPr>
              <a:t>（</a:t>
            </a:r>
            <a:r>
              <a:rPr lang="en-US" altLang="zh-CN" sz="2400" b="1" dirty="0" smtClean="0">
                <a:solidFill>
                  <a:schemeClr val="tx1"/>
                </a:solidFill>
                <a:latin typeface="Microsoft JhengHei" panose="020B0604030504040204" charset="-120"/>
                <a:ea typeface="宋体" panose="02010600030101010101" pitchFamily="2" charset="-122"/>
                <a:sym typeface="+mn-ea"/>
              </a:rPr>
              <a:t>II</a:t>
            </a:r>
            <a:r>
              <a:rPr lang="zh-CN" altLang="en-US" sz="2400" b="1" dirty="0" smtClean="0">
                <a:solidFill>
                  <a:schemeClr val="tx1"/>
                </a:solidFill>
                <a:latin typeface="Microsoft JhengHei" panose="020B0604030504040204" charset="-120"/>
                <a:ea typeface="宋体" panose="02010600030101010101" pitchFamily="2" charset="-122"/>
                <a:sym typeface="+mn-ea"/>
              </a:rPr>
              <a:t>）：</a:t>
            </a:r>
            <a:r>
              <a:rPr lang="en-US" sz="24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Directional verbs</a:t>
            </a:r>
            <a:endParaRPr lang="en-US" sz="2400" b="1" dirty="0" smtClean="0">
              <a:solidFill>
                <a:schemeClr val="tx1"/>
              </a:solidFill>
              <a:latin typeface="Microsoft JhengHei" panose="020B0604030504040204" charset="-120"/>
              <a:ea typeface="Microsoft JhengHei" panose="020B0604030504040204" charset="-120"/>
              <a:cs typeface="+mj-cs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17805" y="4601845"/>
            <a:ext cx="3596640" cy="4781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algn="l">
              <a:lnSpc>
                <a:spcPct val="90000"/>
              </a:lnSpc>
              <a:spcBef>
                <a:spcPts val="1000"/>
              </a:spcBef>
              <a:buFont typeface="Wingdings" panose="05000000000000000000" charset="0"/>
              <a:buNone/>
            </a:pPr>
            <a:r>
              <a:rPr lang="en-US" altLang="zh-CN" sz="2800" b="1" dirty="0" smtClean="0">
                <a:solidFill>
                  <a:schemeClr val="accent6">
                    <a:lumMod val="75000"/>
                  </a:schemeClr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          To arrive</a:t>
            </a:r>
          </a:p>
        </p:txBody>
      </p:sp>
      <p:sp>
        <p:nvSpPr>
          <p:cNvPr id="16" name="文本框 15"/>
          <p:cNvSpPr txBox="1"/>
          <p:nvPr/>
        </p:nvSpPr>
        <p:spPr>
          <a:xfrm>
            <a:off x="9367520" y="5655310"/>
            <a:ext cx="640080" cy="70040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>
              <a:lnSpc>
                <a:spcPct val="110000"/>
              </a:lnSpc>
              <a:buFont typeface="Wingdings" panose="05000000000000000000" charset="0"/>
            </a:pPr>
            <a:r>
              <a:rPr lang="zh-CN" sz="3600" b="1" dirty="0" smtClean="0">
                <a:solidFill>
                  <a:schemeClr val="accent5">
                    <a:lumMod val="25000"/>
                  </a:schemeClr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去</a:t>
            </a:r>
            <a:endParaRPr lang="zh-CN" altLang="zh-CN" sz="3600" b="1" dirty="0" smtClean="0">
              <a:solidFill>
                <a:schemeClr val="accent5">
                  <a:lumMod val="25000"/>
                </a:schemeClr>
              </a:solidFill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294640" y="2004060"/>
            <a:ext cx="10799445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sz="3600" dirty="0" smtClean="0">
                <a:sym typeface="+mn-ea"/>
              </a:rPr>
              <a:t>①                         ②                          ③                                  </a:t>
            </a:r>
          </a:p>
          <a:p>
            <a:endParaRPr lang="zh-CN" altLang="zh-CN" sz="3600" b="1" dirty="0" smtClean="0"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5464810" y="5655310"/>
            <a:ext cx="754380" cy="70040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>
              <a:lnSpc>
                <a:spcPct val="110000"/>
              </a:lnSpc>
              <a:buFont typeface="Wingdings" panose="05000000000000000000" charset="0"/>
            </a:pPr>
            <a:r>
              <a:rPr lang="en-US" altLang="zh-CN" sz="3600" b="1" dirty="0" smtClean="0">
                <a:solidFill>
                  <a:schemeClr val="accent5">
                    <a:lumMod val="25000"/>
                  </a:schemeClr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 </a:t>
            </a:r>
            <a:r>
              <a:rPr lang="zh-CN" sz="3600" b="1" dirty="0" smtClean="0">
                <a:solidFill>
                  <a:schemeClr val="accent5">
                    <a:lumMod val="25000"/>
                  </a:schemeClr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来</a:t>
            </a:r>
            <a:endParaRPr lang="zh-CN" altLang="zh-CN" sz="3600" b="1" dirty="0" smtClean="0">
              <a:solidFill>
                <a:schemeClr val="accent5">
                  <a:lumMod val="25000"/>
                </a:schemeClr>
              </a:solidFill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4297680" y="4601845"/>
            <a:ext cx="3596640" cy="4781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algn="l">
              <a:lnSpc>
                <a:spcPct val="90000"/>
              </a:lnSpc>
              <a:spcBef>
                <a:spcPts val="1000"/>
              </a:spcBef>
              <a:buFont typeface="Wingdings" panose="05000000000000000000" charset="0"/>
              <a:buNone/>
            </a:pPr>
            <a:r>
              <a:rPr lang="en-US" altLang="zh-CN" sz="2800" b="1" dirty="0" smtClean="0">
                <a:solidFill>
                  <a:schemeClr val="accent6">
                    <a:lumMod val="75000"/>
                  </a:schemeClr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          To come</a:t>
            </a:r>
          </a:p>
        </p:txBody>
      </p:sp>
      <p:sp>
        <p:nvSpPr>
          <p:cNvPr id="21" name="文本框 20"/>
          <p:cNvSpPr txBox="1"/>
          <p:nvPr/>
        </p:nvSpPr>
        <p:spPr>
          <a:xfrm>
            <a:off x="8441055" y="4601845"/>
            <a:ext cx="3596640" cy="4781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algn="l">
              <a:lnSpc>
                <a:spcPct val="90000"/>
              </a:lnSpc>
              <a:spcBef>
                <a:spcPts val="1000"/>
              </a:spcBef>
              <a:buFont typeface="Wingdings" panose="05000000000000000000" charset="0"/>
              <a:buNone/>
            </a:pPr>
            <a:r>
              <a:rPr lang="en-US" altLang="zh-CN" sz="2800" b="1" dirty="0" smtClean="0">
                <a:solidFill>
                  <a:schemeClr val="accent6">
                    <a:lumMod val="75000"/>
                  </a:schemeClr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         To go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1400810" y="5655310"/>
            <a:ext cx="754380" cy="70040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>
              <a:lnSpc>
                <a:spcPct val="110000"/>
              </a:lnSpc>
              <a:buFont typeface="Wingdings" panose="05000000000000000000" charset="0"/>
            </a:pPr>
            <a:r>
              <a:rPr lang="en-US" altLang="zh-CN" sz="3600" b="1" dirty="0" smtClean="0">
                <a:solidFill>
                  <a:schemeClr val="accent5">
                    <a:lumMod val="25000"/>
                  </a:schemeClr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 </a:t>
            </a:r>
            <a:r>
              <a:rPr lang="zh-CN" sz="3600" b="1" dirty="0" smtClean="0">
                <a:solidFill>
                  <a:schemeClr val="accent5">
                    <a:lumMod val="25000"/>
                  </a:schemeClr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到</a:t>
            </a:r>
            <a:endParaRPr lang="zh-CN" altLang="zh-CN" sz="3600" b="1" dirty="0" smtClean="0">
              <a:solidFill>
                <a:schemeClr val="accent5">
                  <a:lumMod val="25000"/>
                </a:schemeClr>
              </a:solidFill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</p:txBody>
      </p:sp>
      <p:pic>
        <p:nvPicPr>
          <p:cNvPr id="7" name="图片 6" descr="goal_figur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1870" y="2171065"/>
            <a:ext cx="2048510" cy="2093595"/>
          </a:xfrm>
          <a:prstGeom prst="rect">
            <a:avLst/>
          </a:prstGeom>
        </p:spPr>
      </p:pic>
      <p:pic>
        <p:nvPicPr>
          <p:cNvPr id="8" name="图片 7" descr="493191614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453255" y="2342515"/>
            <a:ext cx="2662555" cy="1775460"/>
          </a:xfrm>
          <a:prstGeom prst="rect">
            <a:avLst/>
          </a:prstGeom>
        </p:spPr>
      </p:pic>
      <p:pic>
        <p:nvPicPr>
          <p:cNvPr id="10" name="图片 9" descr="travel_happy_women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57260" y="2171065"/>
            <a:ext cx="2536825" cy="2264410"/>
          </a:xfrm>
          <a:prstGeom prst="rect">
            <a:avLst/>
          </a:prstGeom>
        </p:spPr>
      </p:pic>
      <p:sp>
        <p:nvSpPr>
          <p:cNvPr id="14" name="矩形 13"/>
          <p:cNvSpPr/>
          <p:nvPr/>
        </p:nvSpPr>
        <p:spPr>
          <a:xfrm>
            <a:off x="294640" y="877021"/>
            <a:ext cx="12016431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0">
              <a:buFont typeface="Wingdings" panose="05000000000000000000" charset="0"/>
              <a:buNone/>
            </a:pPr>
            <a:r>
              <a:rPr lang="en-US" sz="2000" b="1" dirty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Directional complements </a:t>
            </a:r>
            <a:r>
              <a:rPr lang="en-US" sz="2000" b="1" dirty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indicate the direction in which a </a:t>
            </a:r>
            <a:r>
              <a:rPr lang="en-US" sz="2000" b="1" dirty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person or object moves</a:t>
            </a:r>
            <a:r>
              <a:rPr lang="en-US" sz="2000" b="1" dirty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. A directional </a:t>
            </a:r>
          </a:p>
          <a:p>
            <a:pPr indent="0">
              <a:buFont typeface="Wingdings" panose="05000000000000000000" charset="0"/>
              <a:buNone/>
            </a:pPr>
            <a:r>
              <a:rPr lang="en-US" sz="20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verb can be placed </a:t>
            </a:r>
            <a:r>
              <a:rPr lang="en-US" sz="2000" b="1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after another verb </a:t>
            </a:r>
            <a:r>
              <a:rPr lang="en-US" sz="20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to become what is known as a “</a:t>
            </a:r>
            <a:r>
              <a:rPr lang="en-US" sz="2000" b="1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simple directional </a:t>
            </a:r>
          </a:p>
          <a:p>
            <a:pPr indent="0">
              <a:buFont typeface="Wingdings" panose="05000000000000000000" charset="0"/>
              <a:buNone/>
            </a:pPr>
            <a:r>
              <a:rPr lang="en-US" sz="2000" b="1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complement ”.</a:t>
            </a:r>
          </a:p>
        </p:txBody>
      </p:sp>
    </p:spTree>
    <p:extLst>
      <p:ext uri="{BB962C8B-B14F-4D97-AF65-F5344CB8AC3E}">
        <p14:creationId xmlns:p14="http://schemas.microsoft.com/office/powerpoint/2010/main" val="51701505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3" grpId="0"/>
      <p:bldP spid="6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文本框 28"/>
          <p:cNvSpPr txBox="1"/>
          <p:nvPr/>
        </p:nvSpPr>
        <p:spPr>
          <a:xfrm>
            <a:off x="294640" y="2060575"/>
            <a:ext cx="1079944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sz="3600" dirty="0" smtClean="0">
                <a:sym typeface="+mn-ea"/>
              </a:rPr>
              <a:t>①                                            ②</a:t>
            </a:r>
            <a:endParaRPr lang="zh-CN" altLang="zh-CN" sz="3600" b="1" dirty="0" smtClean="0"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294640" y="330203"/>
            <a:ext cx="879227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altLang="zh-CN" sz="2400" b="1" dirty="0">
                <a:latin typeface="Microsoft JhengHei" panose="020B0604030504040204" charset="-120"/>
                <a:ea typeface="Microsoft JhengHei" panose="020B0604030504040204" charset="-120"/>
                <a:cs typeface="+mj-cs"/>
                <a:sym typeface="+mn-ea"/>
              </a:rPr>
              <a:t>4</a:t>
            </a:r>
            <a:r>
              <a:rPr lang="en-US" altLang="zh-TW" sz="2400" b="1" dirty="0">
                <a:latin typeface="Microsoft JhengHei" panose="020B0604030504040204" charset="-120"/>
                <a:ea typeface="Microsoft JhengHei" panose="020B0604030504040204" charset="-120"/>
                <a:cs typeface="+mj-cs"/>
                <a:sym typeface="+mn-ea"/>
              </a:rPr>
              <a:t>.   </a:t>
            </a:r>
            <a:r>
              <a:rPr lang="en-US" altLang="zh-TW" sz="2400" b="1" dirty="0" smtClean="0">
                <a:latin typeface="Microsoft JhengHei" panose="020B0604030504040204" charset="-120"/>
                <a:ea typeface="Microsoft JhengHei" panose="020B0604030504040204" charset="-120"/>
                <a:cs typeface="+mj-cs"/>
                <a:sym typeface="+mn-ea"/>
              </a:rPr>
              <a:t>Simple directional Complements</a:t>
            </a:r>
            <a:r>
              <a:rPr lang="zh-CN" altLang="en-US" sz="2400" b="1" dirty="0" smtClean="0">
                <a:latin typeface="Microsoft JhengHei" panose="020B0604030504040204" charset="-120"/>
                <a:ea typeface="宋体" panose="02010600030101010101" pitchFamily="2" charset="-122"/>
                <a:cs typeface="+mj-cs"/>
                <a:sym typeface="+mn-ea"/>
              </a:rPr>
              <a:t>：</a:t>
            </a:r>
          </a:p>
          <a:p>
            <a:pPr algn="l"/>
            <a:r>
              <a:rPr lang="en-US" altLang="zh-CN" sz="2400" b="1" dirty="0" smtClean="0"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      Subject + </a:t>
            </a:r>
            <a:r>
              <a:rPr lang="en-US" altLang="zh-CN" sz="2400" b="1" dirty="0" smtClean="0">
                <a:solidFill>
                  <a:srgbClr val="00B0F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Verb</a:t>
            </a:r>
            <a:r>
              <a:rPr lang="en-US" altLang="zh-CN" sz="2400" b="1" dirty="0" smtClean="0"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 + </a:t>
            </a:r>
            <a:r>
              <a:rPr lang="en-US" altLang="zh-CN" sz="2400" b="1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Place word / Noun</a:t>
            </a:r>
            <a:r>
              <a:rPr lang="zh-CN" altLang="en-US" sz="2400" b="1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（</a:t>
            </a:r>
            <a:r>
              <a:rPr lang="en-US" altLang="zh-CN" sz="2400" b="1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phrase</a:t>
            </a:r>
            <a:r>
              <a:rPr lang="zh-CN" altLang="en-US" sz="2400" b="1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）</a:t>
            </a:r>
            <a:r>
              <a:rPr lang="en-US" altLang="zh-CN" sz="2400" b="1" dirty="0" smtClean="0"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+ </a:t>
            </a:r>
            <a:r>
              <a:rPr lang="zh-CN" altLang="en-US" sz="2400" b="1" dirty="0" smtClean="0">
                <a:solidFill>
                  <a:srgbClr val="00B05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来 </a:t>
            </a:r>
            <a:r>
              <a:rPr lang="en-US" altLang="zh-CN" sz="2400" b="1" dirty="0" smtClean="0">
                <a:solidFill>
                  <a:srgbClr val="00B05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/ </a:t>
            </a:r>
            <a:r>
              <a:rPr lang="zh-CN" altLang="en-US" sz="2400" b="1" dirty="0" smtClean="0">
                <a:solidFill>
                  <a:srgbClr val="00B05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去</a:t>
            </a:r>
            <a:endParaRPr lang="zh-CN" altLang="en-US" sz="2400" b="1" dirty="0" smtClean="0">
              <a:solidFill>
                <a:srgbClr val="00B050"/>
              </a:solidFill>
              <a:latin typeface="Microsoft JhengHei" panose="020B0604030504040204" charset="-120"/>
              <a:ea typeface="Microsoft JhengHei" panose="020B0604030504040204" charset="-120"/>
              <a:cs typeface="+mj-cs"/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532890" y="5766435"/>
            <a:ext cx="3596640" cy="5892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571500" indent="-571500" algn="l">
              <a:lnSpc>
                <a:spcPct val="90000"/>
              </a:lnSpc>
              <a:spcBef>
                <a:spcPts val="1000"/>
              </a:spcBef>
              <a:buFont typeface="Wingdings" panose="05000000000000000000" charset="0"/>
              <a:buChar char=""/>
            </a:pPr>
            <a:r>
              <a:rPr lang="zh-CN" sz="3600" b="1" dirty="0" smtClean="0">
                <a:solidFill>
                  <a:schemeClr val="accent6">
                    <a:lumMod val="75000"/>
                  </a:schemeClr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小猫</a:t>
            </a:r>
            <a:r>
              <a:rPr lang="zh-CN" sz="3600" b="1" dirty="0" smtClean="0">
                <a:solidFill>
                  <a:srgbClr val="00B0F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下</a:t>
            </a:r>
            <a:r>
              <a:rPr lang="zh-CN" sz="3600" b="1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楼</a:t>
            </a:r>
            <a:r>
              <a:rPr lang="zh-CN" sz="3600" b="1" dirty="0" smtClean="0">
                <a:solidFill>
                  <a:srgbClr val="00B05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来</a:t>
            </a:r>
            <a:r>
              <a:rPr lang="zh-CN" sz="3600" b="1" dirty="0" smtClean="0">
                <a:solidFill>
                  <a:schemeClr val="accent6">
                    <a:lumMod val="75000"/>
                  </a:schemeClr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。</a:t>
            </a:r>
            <a:endParaRPr lang="zh-CN" altLang="en-US" sz="3600" b="1" dirty="0" smtClean="0">
              <a:solidFill>
                <a:schemeClr val="accent6">
                  <a:lumMod val="75000"/>
                </a:schemeClr>
              </a:solidFill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7517765" y="5766435"/>
            <a:ext cx="3712845" cy="5892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571500" indent="-571500" algn="l">
              <a:lnSpc>
                <a:spcPct val="90000"/>
              </a:lnSpc>
              <a:spcBef>
                <a:spcPts val="1000"/>
              </a:spcBef>
              <a:buFont typeface="Wingdings" panose="05000000000000000000" charset="0"/>
              <a:buChar char=""/>
            </a:pPr>
            <a:r>
              <a:rPr lang="zh-CN" sz="3600" b="1" dirty="0" smtClean="0">
                <a:solidFill>
                  <a:schemeClr val="accent6">
                    <a:lumMod val="75000"/>
                  </a:schemeClr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小猫</a:t>
            </a:r>
            <a:r>
              <a:rPr lang="zh-CN" sz="3600" b="1" dirty="0" smtClean="0">
                <a:solidFill>
                  <a:srgbClr val="00B0F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上</a:t>
            </a:r>
            <a:r>
              <a:rPr lang="zh-CN" sz="3600" b="1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楼</a:t>
            </a:r>
            <a:r>
              <a:rPr lang="zh-CN" sz="3600" b="1" dirty="0" smtClean="0">
                <a:solidFill>
                  <a:srgbClr val="00B05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去</a:t>
            </a:r>
            <a:r>
              <a:rPr lang="zh-CN" sz="3600" b="1" dirty="0" smtClean="0">
                <a:solidFill>
                  <a:schemeClr val="accent6">
                    <a:lumMod val="75000"/>
                  </a:schemeClr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。</a:t>
            </a:r>
            <a:endParaRPr lang="zh-CN" altLang="en-US" sz="3600" b="1" dirty="0" smtClean="0">
              <a:solidFill>
                <a:schemeClr val="accent6">
                  <a:lumMod val="75000"/>
                </a:schemeClr>
              </a:solidFill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</p:txBody>
      </p:sp>
      <p:pic>
        <p:nvPicPr>
          <p:cNvPr id="2" name="图片 1" descr="img02"/>
          <p:cNvPicPr>
            <a:picLocks noChangeAspect="1"/>
          </p:cNvPicPr>
          <p:nvPr/>
        </p:nvPicPr>
        <p:blipFill>
          <a:blip r:embed="rId2"/>
          <a:srcRect l="6757" t="2245" r="6757" b="6294"/>
          <a:stretch>
            <a:fillRect/>
          </a:stretch>
        </p:blipFill>
        <p:spPr>
          <a:xfrm>
            <a:off x="1610360" y="2050819"/>
            <a:ext cx="3441700" cy="2733675"/>
          </a:xfrm>
          <a:prstGeom prst="rect">
            <a:avLst/>
          </a:prstGeom>
        </p:spPr>
      </p:pic>
      <p:pic>
        <p:nvPicPr>
          <p:cNvPr id="5" name="图片 4" descr="img04"/>
          <p:cNvPicPr>
            <a:picLocks noChangeAspect="1"/>
          </p:cNvPicPr>
          <p:nvPr/>
        </p:nvPicPr>
        <p:blipFill>
          <a:blip r:embed="rId3"/>
          <a:srcRect l="4798" t="3606" r="4272" b="4048"/>
          <a:stretch>
            <a:fillRect/>
          </a:stretch>
        </p:blipFill>
        <p:spPr>
          <a:xfrm>
            <a:off x="7665546" y="2060575"/>
            <a:ext cx="3678555" cy="280479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811530" y="5116195"/>
            <a:ext cx="5039360" cy="4781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algn="l">
              <a:lnSpc>
                <a:spcPct val="90000"/>
              </a:lnSpc>
              <a:spcBef>
                <a:spcPts val="1000"/>
              </a:spcBef>
              <a:buFont typeface="Wingdings" panose="05000000000000000000" charset="0"/>
              <a:buNone/>
            </a:pPr>
            <a:r>
              <a:rPr lang="en-US" altLang="zh-CN" sz="2800" b="1" dirty="0" smtClean="0">
                <a:solidFill>
                  <a:schemeClr val="accent6">
                    <a:lumMod val="75000"/>
                  </a:schemeClr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Cats are </a:t>
            </a:r>
            <a:r>
              <a:rPr lang="en-US" altLang="zh-CN" sz="2800" b="1" dirty="0" smtClean="0">
                <a:solidFill>
                  <a:srgbClr val="00B05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coming</a:t>
            </a:r>
            <a:r>
              <a:rPr lang="en-US" altLang="zh-CN" sz="2800" b="1" dirty="0" smtClean="0">
                <a:solidFill>
                  <a:schemeClr val="accent6">
                    <a:lumMod val="75000"/>
                  </a:schemeClr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 </a:t>
            </a:r>
            <a:r>
              <a:rPr lang="en-US" altLang="zh-CN" sz="2800" b="1" dirty="0" smtClean="0">
                <a:solidFill>
                  <a:srgbClr val="00B0F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down</a:t>
            </a:r>
            <a:r>
              <a:rPr lang="en-US" altLang="zh-CN" sz="2800" b="1" dirty="0" smtClean="0">
                <a:solidFill>
                  <a:schemeClr val="accent6">
                    <a:lumMod val="75000"/>
                  </a:schemeClr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stairs. 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7216775" y="5116195"/>
            <a:ext cx="4315460" cy="4781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algn="l">
              <a:lnSpc>
                <a:spcPct val="90000"/>
              </a:lnSpc>
              <a:spcBef>
                <a:spcPts val="1000"/>
              </a:spcBef>
              <a:buFont typeface="Wingdings" panose="05000000000000000000" charset="0"/>
              <a:buNone/>
            </a:pPr>
            <a:r>
              <a:rPr lang="en-US" altLang="zh-CN" sz="2800" b="1" dirty="0" smtClean="0">
                <a:solidFill>
                  <a:schemeClr val="accent6">
                    <a:lumMod val="75000"/>
                  </a:schemeClr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Cats are </a:t>
            </a:r>
            <a:r>
              <a:rPr lang="en-US" altLang="zh-CN" sz="2800" b="1" dirty="0" smtClean="0">
                <a:solidFill>
                  <a:srgbClr val="00B05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going</a:t>
            </a:r>
            <a:r>
              <a:rPr lang="en-US" altLang="zh-CN" sz="2800" b="1" dirty="0" smtClean="0">
                <a:solidFill>
                  <a:schemeClr val="accent6">
                    <a:lumMod val="75000"/>
                  </a:schemeClr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 </a:t>
            </a:r>
            <a:r>
              <a:rPr lang="en-US" altLang="zh-CN" sz="2800" b="1" dirty="0" smtClean="0">
                <a:solidFill>
                  <a:srgbClr val="00B0F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up</a:t>
            </a:r>
            <a:r>
              <a:rPr lang="en-US" altLang="zh-CN" sz="2800" b="1" dirty="0" smtClean="0">
                <a:solidFill>
                  <a:schemeClr val="accent6">
                    <a:lumMod val="75000"/>
                  </a:schemeClr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stairs. </a:t>
            </a:r>
          </a:p>
        </p:txBody>
      </p:sp>
    </p:spTree>
    <p:extLst>
      <p:ext uri="{BB962C8B-B14F-4D97-AF65-F5344CB8AC3E}">
        <p14:creationId xmlns:p14="http://schemas.microsoft.com/office/powerpoint/2010/main" val="1885563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文本框 28"/>
          <p:cNvSpPr txBox="1"/>
          <p:nvPr/>
        </p:nvSpPr>
        <p:spPr>
          <a:xfrm>
            <a:off x="339089" y="1954530"/>
            <a:ext cx="1079944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sz="3600" dirty="0" smtClean="0">
                <a:sym typeface="+mn-ea"/>
              </a:rPr>
              <a:t>③                                            ④</a:t>
            </a:r>
            <a:endParaRPr lang="zh-CN" altLang="zh-CN" sz="3600" b="1" dirty="0" smtClean="0"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339089" y="373066"/>
            <a:ext cx="10144124" cy="892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altLang="zh-CN" sz="2400" b="1" dirty="0" smtClean="0">
                <a:latin typeface="Microsoft JhengHei" panose="020B0604030504040204" charset="-120"/>
                <a:ea typeface="Microsoft JhengHei" panose="020B0604030504040204" charset="-120"/>
                <a:cs typeface="+mj-cs"/>
                <a:sym typeface="+mn-ea"/>
              </a:rPr>
              <a:t>4</a:t>
            </a:r>
            <a:r>
              <a:rPr lang="en-US" altLang="zh-TW" sz="2400" b="1" dirty="0" smtClean="0">
                <a:latin typeface="Microsoft JhengHei" panose="020B0604030504040204" charset="-120"/>
                <a:ea typeface="Microsoft JhengHei" panose="020B0604030504040204" charset="-120"/>
                <a:cs typeface="+mj-cs"/>
                <a:sym typeface="+mn-ea"/>
              </a:rPr>
              <a:t>.   Simple directional Complements</a:t>
            </a:r>
            <a:r>
              <a:rPr lang="zh-CN" altLang="en-US" sz="2400" b="1" dirty="0" smtClean="0">
                <a:latin typeface="Microsoft JhengHei" panose="020B0604030504040204" charset="-120"/>
                <a:ea typeface="宋体" panose="02010600030101010101" pitchFamily="2" charset="-122"/>
                <a:cs typeface="+mj-cs"/>
                <a:sym typeface="+mn-ea"/>
              </a:rPr>
              <a:t>：</a:t>
            </a:r>
          </a:p>
          <a:p>
            <a:pPr algn="l"/>
            <a:r>
              <a:rPr lang="en-US" altLang="zh-CN" sz="2400" b="1" dirty="0" smtClean="0"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      </a:t>
            </a:r>
            <a:r>
              <a:rPr lang="en-US" altLang="zh-CN" sz="2800" b="1" dirty="0" smtClean="0"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Subject + </a:t>
            </a:r>
            <a:r>
              <a:rPr lang="en-US" altLang="zh-CN" sz="2800" b="1" dirty="0" smtClean="0">
                <a:solidFill>
                  <a:srgbClr val="00B0F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Verb</a:t>
            </a:r>
            <a:r>
              <a:rPr lang="en-US" altLang="zh-CN" sz="2800" b="1" dirty="0" smtClean="0"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 + </a:t>
            </a:r>
            <a:r>
              <a:rPr lang="en-US" altLang="zh-CN" sz="2800" b="1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Place word / Noun</a:t>
            </a:r>
            <a:r>
              <a:rPr lang="zh-CN" altLang="en-US" sz="2800" b="1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（</a:t>
            </a:r>
            <a:r>
              <a:rPr lang="en-US" altLang="zh-CN" sz="2800" b="1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phrase</a:t>
            </a:r>
            <a:r>
              <a:rPr lang="zh-CN" altLang="en-US" sz="2800" b="1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）</a:t>
            </a:r>
            <a:r>
              <a:rPr lang="en-US" altLang="zh-CN" sz="2800" b="1" dirty="0" smtClean="0"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+ </a:t>
            </a:r>
            <a:r>
              <a:rPr lang="zh-CN" altLang="en-US" sz="2800" b="1" dirty="0" smtClean="0">
                <a:solidFill>
                  <a:srgbClr val="00B05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来 </a:t>
            </a:r>
            <a:r>
              <a:rPr lang="en-US" altLang="zh-CN" sz="2800" b="1" dirty="0" smtClean="0">
                <a:solidFill>
                  <a:srgbClr val="00B05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/ </a:t>
            </a:r>
            <a:r>
              <a:rPr lang="zh-CN" altLang="en-US" sz="2800" b="1" dirty="0" smtClean="0">
                <a:solidFill>
                  <a:srgbClr val="00B05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去</a:t>
            </a:r>
            <a:endParaRPr lang="zh-CN" altLang="en-US" sz="2800" b="1" dirty="0" smtClean="0">
              <a:solidFill>
                <a:srgbClr val="00B050"/>
              </a:solidFill>
              <a:latin typeface="Microsoft JhengHei" panose="020B0604030504040204" charset="-120"/>
              <a:ea typeface="Microsoft JhengHei" panose="020B0604030504040204" charset="-120"/>
              <a:cs typeface="+mj-cs"/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811530" y="5884545"/>
            <a:ext cx="4519930" cy="5892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571500" indent="-571500" algn="l">
              <a:lnSpc>
                <a:spcPct val="90000"/>
              </a:lnSpc>
              <a:spcBef>
                <a:spcPts val="1000"/>
              </a:spcBef>
              <a:buFont typeface="Wingdings" panose="05000000000000000000" charset="0"/>
              <a:buChar char=""/>
            </a:pPr>
            <a:r>
              <a:rPr lang="zh-CN" sz="3600" b="1" dirty="0" smtClean="0">
                <a:solidFill>
                  <a:schemeClr val="accent6">
                    <a:lumMod val="75000"/>
                  </a:schemeClr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请你</a:t>
            </a:r>
            <a:r>
              <a:rPr lang="zh-CN" sz="3600" b="1" dirty="0" smtClean="0">
                <a:solidFill>
                  <a:srgbClr val="00B0F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买</a:t>
            </a:r>
            <a:r>
              <a:rPr lang="zh-CN" sz="3600" b="1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一些水果</a:t>
            </a:r>
            <a:r>
              <a:rPr lang="zh-CN" sz="3600" b="1" dirty="0" smtClean="0">
                <a:solidFill>
                  <a:srgbClr val="00B05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来</a:t>
            </a:r>
            <a:r>
              <a:rPr lang="zh-CN" sz="3600" b="1" dirty="0" smtClean="0">
                <a:solidFill>
                  <a:schemeClr val="accent6">
                    <a:lumMod val="75000"/>
                  </a:schemeClr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。</a:t>
            </a:r>
            <a:endParaRPr lang="zh-CN" altLang="en-US" sz="3600" b="1" dirty="0" smtClean="0">
              <a:solidFill>
                <a:schemeClr val="accent6">
                  <a:lumMod val="75000"/>
                </a:schemeClr>
              </a:solidFill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7210425" y="5452745"/>
            <a:ext cx="4064000" cy="12160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571500" indent="-571500" algn="l">
              <a:lnSpc>
                <a:spcPct val="90000"/>
              </a:lnSpc>
              <a:spcBef>
                <a:spcPts val="1000"/>
              </a:spcBef>
              <a:buFont typeface="Wingdings" panose="05000000000000000000" charset="0"/>
              <a:buChar char=""/>
            </a:pPr>
            <a:r>
              <a:rPr lang="zh-CN" sz="3600" b="1" dirty="0" smtClean="0">
                <a:solidFill>
                  <a:schemeClr val="accent6">
                    <a:lumMod val="75000"/>
                  </a:schemeClr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你给他</a:t>
            </a:r>
            <a:r>
              <a:rPr lang="zh-CN" sz="3600" b="1" dirty="0" smtClean="0">
                <a:solidFill>
                  <a:srgbClr val="00B0F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送</a:t>
            </a:r>
            <a:r>
              <a:rPr lang="zh-CN" sz="3600" b="1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一点儿</a:t>
            </a:r>
          </a:p>
          <a:p>
            <a:pPr indent="0" algn="l">
              <a:lnSpc>
                <a:spcPct val="90000"/>
              </a:lnSpc>
              <a:spcBef>
                <a:spcPts val="1000"/>
              </a:spcBef>
              <a:buFont typeface="Wingdings" panose="05000000000000000000" charset="0"/>
              <a:buNone/>
            </a:pPr>
            <a:r>
              <a:rPr lang="zh-CN" sz="3600" b="1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     吃的东西</a:t>
            </a:r>
            <a:r>
              <a:rPr lang="zh-CN" sz="3600" b="1" dirty="0" smtClean="0">
                <a:solidFill>
                  <a:srgbClr val="00B05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去</a:t>
            </a:r>
            <a:r>
              <a:rPr lang="zh-CN" sz="3600" b="1" dirty="0" smtClean="0">
                <a:solidFill>
                  <a:schemeClr val="accent6">
                    <a:lumMod val="75000"/>
                  </a:schemeClr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。</a:t>
            </a:r>
            <a:endParaRPr lang="zh-CN" altLang="en-US" sz="3600" b="1" dirty="0" smtClean="0">
              <a:solidFill>
                <a:schemeClr val="accent6">
                  <a:lumMod val="75000"/>
                </a:schemeClr>
              </a:solidFill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811530" y="4772660"/>
            <a:ext cx="5039360" cy="993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algn="ctr">
              <a:lnSpc>
                <a:spcPct val="90000"/>
              </a:lnSpc>
              <a:spcBef>
                <a:spcPts val="1000"/>
              </a:spcBef>
              <a:buFont typeface="Wingdings" panose="05000000000000000000" charset="0"/>
              <a:buNone/>
            </a:pPr>
            <a:r>
              <a:rPr lang="en-US" altLang="zh-CN" sz="2800" b="1" dirty="0" smtClean="0">
                <a:solidFill>
                  <a:schemeClr val="accent6">
                    <a:lumMod val="75000"/>
                  </a:schemeClr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Please buy some fruit </a:t>
            </a:r>
            <a:r>
              <a:rPr lang="zh-CN" altLang="en-US" sz="2800" b="1" dirty="0" smtClean="0">
                <a:solidFill>
                  <a:schemeClr val="accent6">
                    <a:lumMod val="75000"/>
                  </a:schemeClr>
                </a:solidFill>
                <a:latin typeface="Microsoft JhengHei" panose="020B0604030504040204" charset="-120"/>
                <a:ea typeface="宋体" panose="02010600030101010101" pitchFamily="2" charset="-122"/>
                <a:sym typeface="+mn-ea"/>
              </a:rPr>
              <a:t>（</a:t>
            </a:r>
            <a:r>
              <a:rPr lang="en-US" altLang="zh-CN" sz="2800" b="1" dirty="0" smtClean="0">
                <a:solidFill>
                  <a:schemeClr val="accent6">
                    <a:lumMod val="75000"/>
                  </a:schemeClr>
                </a:solidFill>
                <a:latin typeface="Microsoft JhengHei" panose="020B0604030504040204" charset="-120"/>
                <a:ea typeface="宋体" panose="02010600030101010101" pitchFamily="2" charset="-122"/>
                <a:sym typeface="+mn-ea"/>
              </a:rPr>
              <a:t>and</a:t>
            </a:r>
          </a:p>
          <a:p>
            <a:pPr indent="0" algn="ctr">
              <a:lnSpc>
                <a:spcPct val="90000"/>
              </a:lnSpc>
              <a:spcBef>
                <a:spcPts val="1000"/>
              </a:spcBef>
              <a:buFont typeface="Wingdings" panose="05000000000000000000" charset="0"/>
              <a:buNone/>
            </a:pPr>
            <a:r>
              <a:rPr lang="en-US" altLang="zh-CN" sz="2800" b="1" dirty="0" smtClean="0">
                <a:solidFill>
                  <a:srgbClr val="00B050"/>
                </a:solidFill>
                <a:latin typeface="Microsoft JhengHei" panose="020B0604030504040204" charset="-120"/>
                <a:ea typeface="宋体" panose="02010600030101010101" pitchFamily="2" charset="-122"/>
                <a:sym typeface="+mn-ea"/>
              </a:rPr>
              <a:t>bring it</a:t>
            </a:r>
            <a:r>
              <a:rPr lang="zh-CN" altLang="en-US" sz="2800" b="1" dirty="0" smtClean="0">
                <a:solidFill>
                  <a:srgbClr val="00B050"/>
                </a:solidFill>
                <a:latin typeface="Microsoft JhengHei" panose="020B0604030504040204" charset="-120"/>
                <a:ea typeface="宋体" panose="02010600030101010101" pitchFamily="2" charset="-122"/>
                <a:sym typeface="+mn-ea"/>
              </a:rPr>
              <a:t>）</a:t>
            </a:r>
            <a:r>
              <a:rPr lang="en-US" altLang="zh-CN" sz="2800" b="1" dirty="0" smtClean="0">
                <a:solidFill>
                  <a:srgbClr val="00B050"/>
                </a:solidFill>
                <a:latin typeface="Microsoft JhengHei" panose="020B0604030504040204" charset="-120"/>
                <a:ea typeface="宋体" panose="02010600030101010101" pitchFamily="2" charset="-122"/>
                <a:sym typeface="+mn-ea"/>
              </a:rPr>
              <a:t>here</a:t>
            </a:r>
            <a:r>
              <a:rPr lang="en-US" altLang="zh-CN" sz="2800" b="1" dirty="0" smtClean="0">
                <a:solidFill>
                  <a:schemeClr val="accent6">
                    <a:lumMod val="75000"/>
                  </a:schemeClr>
                </a:solidFill>
                <a:latin typeface="Microsoft JhengHei" panose="020B0604030504040204" charset="-120"/>
                <a:ea typeface="宋体" panose="02010600030101010101" pitchFamily="2" charset="-122"/>
                <a:sym typeface="+mn-ea"/>
              </a:rPr>
              <a:t>.</a:t>
            </a:r>
            <a:r>
              <a:rPr lang="en-US" altLang="zh-CN" sz="2800" b="1" dirty="0" smtClean="0">
                <a:solidFill>
                  <a:schemeClr val="accent6">
                    <a:lumMod val="75000"/>
                  </a:schemeClr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 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7210425" y="4858385"/>
            <a:ext cx="4315460" cy="4781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algn="l">
              <a:lnSpc>
                <a:spcPct val="90000"/>
              </a:lnSpc>
              <a:spcBef>
                <a:spcPts val="1000"/>
              </a:spcBef>
              <a:buFont typeface="Wingdings" panose="05000000000000000000" charset="0"/>
              <a:buNone/>
            </a:pPr>
            <a:r>
              <a:rPr lang="en-US" altLang="zh-CN" sz="2800" b="1" dirty="0" smtClean="0">
                <a:solidFill>
                  <a:schemeClr val="accent6">
                    <a:lumMod val="75000"/>
                  </a:schemeClr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Take some food </a:t>
            </a:r>
            <a:r>
              <a:rPr lang="en-US" altLang="zh-CN" sz="2800" b="1" dirty="0" smtClean="0">
                <a:solidFill>
                  <a:srgbClr val="00B05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to</a:t>
            </a:r>
            <a:r>
              <a:rPr lang="en-US" altLang="zh-CN" sz="2800" b="1" dirty="0" smtClean="0">
                <a:solidFill>
                  <a:schemeClr val="accent6">
                    <a:lumMod val="75000"/>
                  </a:schemeClr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 him. </a:t>
            </a:r>
          </a:p>
        </p:txBody>
      </p:sp>
      <p:pic>
        <p:nvPicPr>
          <p:cNvPr id="3" name="图片 2" descr="fruits_baske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5620" y="1998345"/>
            <a:ext cx="2571750" cy="2551430"/>
          </a:xfrm>
          <a:prstGeom prst="rect">
            <a:avLst/>
          </a:prstGeom>
        </p:spPr>
      </p:pic>
      <p:pic>
        <p:nvPicPr>
          <p:cNvPr id="9" name="图片 8" descr="4979_P_1500397620760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891145" y="1847215"/>
            <a:ext cx="2702560" cy="2702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172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文本框 28"/>
          <p:cNvSpPr txBox="1"/>
          <p:nvPr/>
        </p:nvSpPr>
        <p:spPr>
          <a:xfrm>
            <a:off x="294640" y="1724660"/>
            <a:ext cx="1079944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sz="3600" dirty="0" smtClean="0">
                <a:sym typeface="+mn-ea"/>
              </a:rPr>
              <a:t>⑤                                            ⑥</a:t>
            </a:r>
            <a:endParaRPr lang="zh-CN" altLang="zh-CN" sz="3600" b="1" dirty="0" smtClean="0"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294545" y="528641"/>
            <a:ext cx="6112251" cy="892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altLang="zh-CN" sz="2400" b="1" dirty="0">
                <a:latin typeface="Microsoft JhengHei" panose="020B0604030504040204" charset="-120"/>
                <a:ea typeface="Microsoft JhengHei" panose="020B0604030504040204" charset="-120"/>
                <a:cs typeface="+mj-cs"/>
                <a:sym typeface="+mn-ea"/>
              </a:rPr>
              <a:t>4</a:t>
            </a:r>
            <a:r>
              <a:rPr lang="en-US" altLang="zh-TW" sz="2400" b="1" dirty="0">
                <a:latin typeface="Microsoft JhengHei" panose="020B0604030504040204" charset="-120"/>
                <a:ea typeface="Microsoft JhengHei" panose="020B0604030504040204" charset="-120"/>
                <a:cs typeface="+mj-cs"/>
                <a:sym typeface="+mn-ea"/>
              </a:rPr>
              <a:t>.   </a:t>
            </a:r>
            <a:r>
              <a:rPr lang="en-US" altLang="zh-TW" sz="2400" b="1" dirty="0" smtClean="0">
                <a:latin typeface="Microsoft JhengHei" panose="020B0604030504040204" charset="-120"/>
                <a:ea typeface="Microsoft JhengHei" panose="020B0604030504040204" charset="-120"/>
                <a:cs typeface="+mj-cs"/>
                <a:sym typeface="+mn-ea"/>
              </a:rPr>
              <a:t>Simple directional Complements</a:t>
            </a:r>
            <a:r>
              <a:rPr lang="zh-CN" altLang="en-US" sz="2400" b="1" dirty="0" smtClean="0">
                <a:latin typeface="Microsoft JhengHei" panose="020B0604030504040204" charset="-120"/>
                <a:ea typeface="宋体" panose="02010600030101010101" pitchFamily="2" charset="-122"/>
                <a:cs typeface="+mj-cs"/>
                <a:sym typeface="+mn-ea"/>
              </a:rPr>
              <a:t>：</a:t>
            </a:r>
          </a:p>
          <a:p>
            <a:pPr algn="l"/>
            <a:r>
              <a:rPr lang="en-US" altLang="zh-CN" sz="2400" b="1" dirty="0" smtClean="0"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      </a:t>
            </a:r>
            <a:r>
              <a:rPr lang="en-US" altLang="zh-CN" sz="2800" b="1" dirty="0" smtClean="0"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Subject + </a:t>
            </a:r>
            <a:r>
              <a:rPr lang="en-US" altLang="zh-CN" sz="2800" b="1" dirty="0" smtClean="0">
                <a:solidFill>
                  <a:srgbClr val="00B0F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Verb</a:t>
            </a:r>
            <a:r>
              <a:rPr lang="en-US" altLang="zh-CN" sz="2800" b="1" dirty="0" smtClean="0"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 + </a:t>
            </a:r>
            <a:r>
              <a:rPr lang="zh-CN" altLang="en-US" sz="2800" b="1" dirty="0" smtClean="0">
                <a:solidFill>
                  <a:srgbClr val="00B05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来 </a:t>
            </a:r>
            <a:r>
              <a:rPr lang="en-US" altLang="zh-CN" sz="2800" b="1" dirty="0" smtClean="0">
                <a:solidFill>
                  <a:srgbClr val="00B05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/ </a:t>
            </a:r>
            <a:r>
              <a:rPr lang="zh-CN" altLang="en-US" sz="2800" b="1" dirty="0" smtClean="0">
                <a:solidFill>
                  <a:srgbClr val="00B05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去 </a:t>
            </a:r>
            <a:r>
              <a:rPr lang="en-US" altLang="zh-CN" sz="28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+ </a:t>
            </a:r>
            <a:r>
              <a:rPr lang="en-US" altLang="zh-CN" sz="2800" b="1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Noun</a:t>
            </a:r>
            <a:endParaRPr lang="en-US" altLang="zh-CN" sz="2400" b="1" dirty="0" smtClean="0">
              <a:solidFill>
                <a:srgbClr val="FF0000"/>
              </a:solidFill>
              <a:latin typeface="Microsoft JhengHei" panose="020B0604030504040204" charset="-120"/>
              <a:ea typeface="Microsoft JhengHei" panose="020B0604030504040204" charset="-120"/>
              <a:cs typeface="+mj-cs"/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811530" y="5884545"/>
            <a:ext cx="4519930" cy="5892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571500" indent="-571500" algn="l">
              <a:lnSpc>
                <a:spcPct val="90000"/>
              </a:lnSpc>
              <a:spcBef>
                <a:spcPts val="1000"/>
              </a:spcBef>
              <a:buFont typeface="Wingdings" panose="05000000000000000000" charset="0"/>
              <a:buChar char=""/>
            </a:pPr>
            <a:r>
              <a:rPr lang="zh-CN" sz="3600" b="1" dirty="0" smtClean="0">
                <a:solidFill>
                  <a:schemeClr val="accent6">
                    <a:lumMod val="75000"/>
                  </a:schemeClr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他</a:t>
            </a:r>
            <a:r>
              <a:rPr lang="zh-CN" sz="3600" b="1" dirty="0" smtClean="0">
                <a:solidFill>
                  <a:srgbClr val="00B0F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买</a:t>
            </a:r>
            <a:r>
              <a:rPr lang="zh-CN" sz="3600" b="1" dirty="0" smtClean="0">
                <a:solidFill>
                  <a:srgbClr val="00B05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来</a:t>
            </a:r>
            <a:r>
              <a:rPr lang="zh-CN" sz="3600" b="1" dirty="0" smtClean="0">
                <a:solidFill>
                  <a:schemeClr val="accent6">
                    <a:lumMod val="75000"/>
                  </a:schemeClr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了</a:t>
            </a:r>
            <a:r>
              <a:rPr lang="zh-CN" sz="3600" b="1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一些水果</a:t>
            </a:r>
            <a:r>
              <a:rPr lang="zh-CN" sz="3600" b="1" dirty="0" smtClean="0">
                <a:solidFill>
                  <a:schemeClr val="accent6">
                    <a:lumMod val="75000"/>
                  </a:schemeClr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。</a:t>
            </a:r>
            <a:endParaRPr lang="zh-CN" altLang="en-US" sz="3600" b="1" dirty="0" smtClean="0">
              <a:solidFill>
                <a:schemeClr val="accent6">
                  <a:lumMod val="75000"/>
                </a:schemeClr>
              </a:solidFill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7468870" y="5444490"/>
            <a:ext cx="4197350" cy="12160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571500" indent="-571500" algn="l">
              <a:lnSpc>
                <a:spcPct val="90000"/>
              </a:lnSpc>
              <a:spcBef>
                <a:spcPts val="1000"/>
              </a:spcBef>
              <a:buFont typeface="Wingdings" panose="05000000000000000000" charset="0"/>
              <a:buChar char=""/>
            </a:pPr>
            <a:r>
              <a:rPr lang="zh-CN" sz="3600" b="1" dirty="0" smtClean="0">
                <a:solidFill>
                  <a:schemeClr val="accent6">
                    <a:lumMod val="75000"/>
                  </a:schemeClr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他给我</a:t>
            </a:r>
            <a:r>
              <a:rPr lang="zh-CN" sz="3600" b="1" dirty="0" smtClean="0">
                <a:solidFill>
                  <a:srgbClr val="00B0F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带</a:t>
            </a:r>
            <a:r>
              <a:rPr lang="zh-CN" sz="3600" b="1" dirty="0" smtClean="0">
                <a:solidFill>
                  <a:srgbClr val="00B05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来</a:t>
            </a:r>
            <a:r>
              <a:rPr lang="zh-CN" sz="3600" b="1" dirty="0" smtClean="0">
                <a:solidFill>
                  <a:schemeClr val="accent6">
                    <a:lumMod val="75000"/>
                  </a:schemeClr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了</a:t>
            </a:r>
          </a:p>
          <a:p>
            <a:pPr indent="0" algn="l">
              <a:lnSpc>
                <a:spcPct val="90000"/>
              </a:lnSpc>
              <a:spcBef>
                <a:spcPts val="1000"/>
              </a:spcBef>
              <a:buFont typeface="Wingdings" panose="05000000000000000000" charset="0"/>
              <a:buNone/>
            </a:pPr>
            <a:r>
              <a:rPr lang="zh-CN" sz="3600" b="1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     一些吃的东西</a:t>
            </a:r>
            <a:r>
              <a:rPr lang="zh-CN" sz="3600" b="1" dirty="0" smtClean="0">
                <a:solidFill>
                  <a:schemeClr val="accent6">
                    <a:lumMod val="75000"/>
                  </a:schemeClr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。</a:t>
            </a:r>
            <a:endParaRPr lang="zh-CN" altLang="en-US" sz="3600" b="1" dirty="0" smtClean="0">
              <a:solidFill>
                <a:schemeClr val="accent6">
                  <a:lumMod val="75000"/>
                </a:schemeClr>
              </a:solidFill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811530" y="4772660"/>
            <a:ext cx="5039360" cy="8655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algn="ctr">
              <a:lnSpc>
                <a:spcPct val="90000"/>
              </a:lnSpc>
              <a:spcBef>
                <a:spcPts val="1000"/>
              </a:spcBef>
              <a:buFont typeface="Wingdings" panose="05000000000000000000" charset="0"/>
              <a:buNone/>
            </a:pPr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He bought some fruit and </a:t>
            </a:r>
            <a:r>
              <a:rPr lang="en-US" sz="2800" b="1" dirty="0" smtClean="0">
                <a:solidFill>
                  <a:srgbClr val="00B05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brought it here</a:t>
            </a:r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.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7200265" y="4947920"/>
            <a:ext cx="4735195" cy="4781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algn="l">
              <a:lnSpc>
                <a:spcPct val="90000"/>
              </a:lnSpc>
              <a:spcBef>
                <a:spcPts val="1000"/>
              </a:spcBef>
              <a:buFont typeface="Wingdings" panose="05000000000000000000" charset="0"/>
              <a:buNone/>
            </a:pPr>
            <a:r>
              <a:rPr lang="en-US" altLang="zh-CN" sz="2800" b="1" dirty="0" smtClean="0">
                <a:solidFill>
                  <a:schemeClr val="accent6">
                    <a:lumMod val="75000"/>
                  </a:schemeClr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He </a:t>
            </a:r>
            <a:r>
              <a:rPr lang="en-US" altLang="zh-CN" sz="2800" b="1" dirty="0" smtClean="0">
                <a:solidFill>
                  <a:srgbClr val="00B05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brought me </a:t>
            </a:r>
            <a:r>
              <a:rPr lang="en-US" altLang="zh-CN" sz="2800" b="1" dirty="0" smtClean="0">
                <a:solidFill>
                  <a:schemeClr val="accent6">
                    <a:lumMod val="75000"/>
                  </a:schemeClr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some food. </a:t>
            </a:r>
          </a:p>
        </p:txBody>
      </p:sp>
      <p:pic>
        <p:nvPicPr>
          <p:cNvPr id="2" name="图片 1" descr="800px_COLOURBOX55478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1990" y="1724660"/>
            <a:ext cx="3095625" cy="2809875"/>
          </a:xfrm>
          <a:prstGeom prst="rect">
            <a:avLst/>
          </a:prstGeom>
        </p:spPr>
      </p:pic>
      <p:pic>
        <p:nvPicPr>
          <p:cNvPr id="3" name="图片 2" descr="o_1c9550er4178ir2n1u515m4amha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7957820" y="1552575"/>
            <a:ext cx="3220085" cy="3220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744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文本框 28"/>
          <p:cNvSpPr txBox="1"/>
          <p:nvPr/>
        </p:nvSpPr>
        <p:spPr>
          <a:xfrm>
            <a:off x="294640" y="1724660"/>
            <a:ext cx="1079944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sz="3600" dirty="0" smtClean="0">
                <a:sym typeface="+mn-ea"/>
              </a:rPr>
              <a:t>⑦                                            ⑧</a:t>
            </a:r>
            <a:endParaRPr lang="zh-CN" altLang="zh-CN" sz="3600" b="1" dirty="0" smtClean="0"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294545" y="528641"/>
            <a:ext cx="8523487" cy="892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altLang="zh-CN" sz="2400" b="1" dirty="0">
                <a:latin typeface="Microsoft JhengHei" panose="020B0604030504040204" charset="-120"/>
                <a:ea typeface="Microsoft JhengHei" panose="020B0604030504040204" charset="-120"/>
                <a:cs typeface="+mj-cs"/>
                <a:sym typeface="+mn-ea"/>
              </a:rPr>
              <a:t>4</a:t>
            </a:r>
            <a:r>
              <a:rPr lang="en-US" altLang="zh-TW" sz="2400" b="1" dirty="0">
                <a:latin typeface="Microsoft JhengHei" panose="020B0604030504040204" charset="-120"/>
                <a:ea typeface="Microsoft JhengHei" panose="020B0604030504040204" charset="-120"/>
                <a:cs typeface="+mj-cs"/>
                <a:sym typeface="+mn-ea"/>
              </a:rPr>
              <a:t>.   </a:t>
            </a:r>
            <a:r>
              <a:rPr lang="en-US" altLang="zh-TW" sz="2400" b="1" dirty="0" smtClean="0">
                <a:latin typeface="Microsoft JhengHei" panose="020B0604030504040204" charset="-120"/>
                <a:ea typeface="Microsoft JhengHei" panose="020B0604030504040204" charset="-120"/>
                <a:cs typeface="+mj-cs"/>
                <a:sym typeface="+mn-ea"/>
              </a:rPr>
              <a:t>Simple directional Complements</a:t>
            </a:r>
            <a:r>
              <a:rPr lang="zh-CN" altLang="en-US" sz="2400" b="1" dirty="0" smtClean="0">
                <a:latin typeface="Microsoft JhengHei" panose="020B0604030504040204" charset="-120"/>
                <a:ea typeface="宋体" panose="02010600030101010101" pitchFamily="2" charset="-122"/>
                <a:cs typeface="+mj-cs"/>
                <a:sym typeface="+mn-ea"/>
              </a:rPr>
              <a:t>：</a:t>
            </a:r>
          </a:p>
          <a:p>
            <a:pPr algn="l"/>
            <a:r>
              <a:rPr lang="en-US" altLang="zh-CN" sz="2400" b="1" dirty="0" smtClean="0"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      </a:t>
            </a:r>
            <a:r>
              <a:rPr lang="en-US" altLang="zh-CN" sz="2800" b="1" dirty="0" smtClean="0"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Subject + </a:t>
            </a:r>
            <a:r>
              <a:rPr lang="en-US" altLang="zh-CN" sz="2800" b="1" dirty="0" smtClean="0">
                <a:solidFill>
                  <a:srgbClr val="00B0F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Verb</a:t>
            </a:r>
            <a:r>
              <a:rPr lang="en-US" altLang="zh-CN" sz="2800" b="1" dirty="0" smtClean="0"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 + </a:t>
            </a:r>
            <a:r>
              <a:rPr lang="zh-CN" altLang="en-US" sz="2800" b="1" dirty="0" smtClean="0">
                <a:solidFill>
                  <a:srgbClr val="00B05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上 </a:t>
            </a:r>
            <a:r>
              <a:rPr lang="en-US" altLang="zh-CN" sz="2800" b="1" dirty="0" smtClean="0">
                <a:solidFill>
                  <a:srgbClr val="00B05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/ </a:t>
            </a:r>
            <a:r>
              <a:rPr lang="zh-CN" altLang="en-US" sz="2800" b="1" dirty="0" smtClean="0">
                <a:solidFill>
                  <a:srgbClr val="00B05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进</a:t>
            </a:r>
            <a:r>
              <a:rPr lang="en-US" altLang="zh-CN" sz="2800" b="1" dirty="0" smtClean="0">
                <a:solidFill>
                  <a:srgbClr val="00B05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..</a:t>
            </a:r>
            <a:r>
              <a:rPr lang="zh-CN" altLang="en-US" sz="2800" b="1" dirty="0" smtClean="0">
                <a:solidFill>
                  <a:srgbClr val="00B05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 </a:t>
            </a:r>
            <a:r>
              <a:rPr lang="en-US" altLang="zh-CN" sz="28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+</a:t>
            </a:r>
            <a:r>
              <a:rPr lang="en-US" altLang="zh-CN" sz="2800" b="1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 Place word / Noun</a:t>
            </a:r>
            <a:endParaRPr lang="en-US" altLang="zh-CN" sz="2800" b="1" dirty="0" smtClean="0">
              <a:solidFill>
                <a:srgbClr val="FF0000"/>
              </a:solidFill>
              <a:latin typeface="Microsoft JhengHei" panose="020B0604030504040204" charset="-120"/>
              <a:ea typeface="Microsoft JhengHei" panose="020B0604030504040204" charset="-120"/>
              <a:cs typeface="+mj-cs"/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860550" y="5581650"/>
            <a:ext cx="3176270" cy="5892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571500" indent="-571500" algn="l">
              <a:lnSpc>
                <a:spcPct val="90000"/>
              </a:lnSpc>
              <a:spcBef>
                <a:spcPts val="1000"/>
              </a:spcBef>
              <a:buFont typeface="Wingdings" panose="05000000000000000000" charset="0"/>
              <a:buChar char=""/>
            </a:pPr>
            <a:r>
              <a:rPr lang="zh-CN" sz="3600" b="1" dirty="0" smtClean="0">
                <a:solidFill>
                  <a:schemeClr val="accent6">
                    <a:lumMod val="75000"/>
                  </a:schemeClr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他</a:t>
            </a:r>
            <a:r>
              <a:rPr lang="zh-CN" sz="3600" b="1" dirty="0" smtClean="0">
                <a:solidFill>
                  <a:srgbClr val="00B0F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走</a:t>
            </a:r>
            <a:r>
              <a:rPr lang="zh-CN" sz="3600" b="1" dirty="0" smtClean="0">
                <a:solidFill>
                  <a:srgbClr val="00B05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上</a:t>
            </a:r>
            <a:r>
              <a:rPr lang="zh-CN" sz="3600" b="1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楼</a:t>
            </a:r>
            <a:r>
              <a:rPr lang="zh-CN" sz="3600" b="1" dirty="0" smtClean="0">
                <a:solidFill>
                  <a:schemeClr val="accent6">
                    <a:lumMod val="75000"/>
                  </a:schemeClr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。</a:t>
            </a:r>
            <a:endParaRPr lang="zh-CN" altLang="en-US" sz="3600" b="1" dirty="0" smtClean="0">
              <a:solidFill>
                <a:schemeClr val="accent6">
                  <a:lumMod val="75000"/>
                </a:schemeClr>
              </a:solidFill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7289165" y="5581650"/>
            <a:ext cx="4197350" cy="5892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571500" indent="-571500" algn="l">
              <a:lnSpc>
                <a:spcPct val="90000"/>
              </a:lnSpc>
              <a:spcBef>
                <a:spcPts val="1000"/>
              </a:spcBef>
              <a:buFont typeface="Wingdings" panose="05000000000000000000" charset="0"/>
              <a:buChar char=""/>
            </a:pPr>
            <a:r>
              <a:rPr lang="zh-CN" sz="3600" b="1" dirty="0" smtClean="0">
                <a:solidFill>
                  <a:schemeClr val="accent6">
                    <a:lumMod val="75000"/>
                  </a:schemeClr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老师</a:t>
            </a:r>
            <a:r>
              <a:rPr lang="zh-CN" sz="3600" b="1" dirty="0" smtClean="0">
                <a:solidFill>
                  <a:srgbClr val="00B0F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走</a:t>
            </a:r>
            <a:r>
              <a:rPr lang="zh-CN" sz="3600" b="1" dirty="0" smtClean="0">
                <a:solidFill>
                  <a:srgbClr val="00B05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进</a:t>
            </a:r>
            <a:r>
              <a:rPr lang="zh-CN" sz="3600" b="1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教室</a:t>
            </a:r>
            <a:r>
              <a:rPr lang="zh-CN" sz="3600" b="1" dirty="0" smtClean="0">
                <a:solidFill>
                  <a:schemeClr val="accent6">
                    <a:lumMod val="75000"/>
                  </a:schemeClr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。</a:t>
            </a:r>
            <a:endParaRPr lang="zh-CN" altLang="en-US" sz="3600" b="1" dirty="0" smtClean="0">
              <a:solidFill>
                <a:schemeClr val="accent6">
                  <a:lumMod val="75000"/>
                </a:schemeClr>
              </a:solidFill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811530" y="4772660"/>
            <a:ext cx="5039360" cy="4781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algn="ctr">
              <a:lnSpc>
                <a:spcPct val="90000"/>
              </a:lnSpc>
              <a:spcBef>
                <a:spcPts val="1000"/>
              </a:spcBef>
              <a:buFont typeface="Wingdings" panose="05000000000000000000" charset="0"/>
              <a:buNone/>
            </a:pPr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He walked </a:t>
            </a:r>
            <a:r>
              <a:rPr lang="en-US" sz="2800" b="1" dirty="0" smtClean="0">
                <a:solidFill>
                  <a:srgbClr val="00B05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up</a:t>
            </a:r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stairs.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6931025" y="4578985"/>
            <a:ext cx="4735195" cy="8655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algn="ctr">
              <a:lnSpc>
                <a:spcPct val="90000"/>
              </a:lnSpc>
              <a:spcBef>
                <a:spcPts val="1000"/>
              </a:spcBef>
              <a:buFont typeface="Wingdings" panose="05000000000000000000" charset="0"/>
              <a:buNone/>
            </a:pPr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The teacher walked </a:t>
            </a:r>
            <a:r>
              <a:rPr lang="en-US" sz="2800" b="1" dirty="0" smtClean="0">
                <a:solidFill>
                  <a:srgbClr val="00B05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into </a:t>
            </a:r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the classroom.</a:t>
            </a:r>
          </a:p>
        </p:txBody>
      </p:sp>
      <p:pic>
        <p:nvPicPr>
          <p:cNvPr id="7" name="图片 6" descr="d4729-55-931240-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0340" y="1908810"/>
            <a:ext cx="3761740" cy="2508250"/>
          </a:xfrm>
          <a:prstGeom prst="rect">
            <a:avLst/>
          </a:prstGeom>
        </p:spPr>
      </p:pic>
      <p:pic>
        <p:nvPicPr>
          <p:cNvPr id="9" name="图片 8" descr="1103200424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8870" y="1856740"/>
            <a:ext cx="3837305" cy="256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18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471055" y="4957073"/>
            <a:ext cx="55602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 smtClean="0"/>
              <a:t>两只小</a:t>
            </a:r>
            <a:r>
              <a:rPr lang="zh-CN" altLang="en-US" sz="3600" dirty="0" smtClean="0"/>
              <a:t>猫</a:t>
            </a:r>
            <a:r>
              <a:rPr lang="en-US" altLang="zh-CN" sz="3600" dirty="0" smtClean="0"/>
              <a:t>______</a:t>
            </a:r>
            <a:r>
              <a:rPr lang="zh-CN" altLang="en-US" sz="3600" dirty="0" smtClean="0"/>
              <a:t>了好朋友。</a:t>
            </a:r>
            <a:endParaRPr lang="zh-HK" altLang="en-US" sz="3600" dirty="0"/>
          </a:p>
        </p:txBody>
      </p:sp>
      <p:sp>
        <p:nvSpPr>
          <p:cNvPr id="3" name="文字方塊 2"/>
          <p:cNvSpPr txBox="1"/>
          <p:nvPr/>
        </p:nvSpPr>
        <p:spPr>
          <a:xfrm>
            <a:off x="7094107" y="4360603"/>
            <a:ext cx="48167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 smtClean="0"/>
              <a:t>电影院</a:t>
            </a:r>
            <a:r>
              <a:rPr lang="en-US" altLang="zh-CN" sz="4000" dirty="0" smtClean="0"/>
              <a:t>___</a:t>
            </a:r>
            <a:r>
              <a:rPr lang="zh-CN" altLang="en-US" sz="4000" dirty="0" smtClean="0"/>
              <a:t>一个电影</a:t>
            </a:r>
            <a:endParaRPr lang="zh-HK" altLang="en-US" sz="4000" dirty="0"/>
          </a:p>
        </p:txBody>
      </p:sp>
      <p:sp>
        <p:nvSpPr>
          <p:cNvPr id="4" name="文字方塊 3"/>
          <p:cNvSpPr txBox="1"/>
          <p:nvPr/>
        </p:nvSpPr>
        <p:spPr>
          <a:xfrm>
            <a:off x="9856095" y="5234547"/>
            <a:ext cx="18565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>
                <a:solidFill>
                  <a:srgbClr val="FF0000"/>
                </a:solidFill>
              </a:rPr>
              <a:t>放</a:t>
            </a:r>
            <a:r>
              <a:rPr lang="zh-CN" altLang="en-US" sz="4000" dirty="0" smtClean="0"/>
              <a:t>电影</a:t>
            </a:r>
            <a:endParaRPr lang="zh-HK" altLang="en-US" sz="4000" dirty="0"/>
          </a:p>
        </p:txBody>
      </p:sp>
      <p:sp>
        <p:nvSpPr>
          <p:cNvPr id="5" name="文字方塊 4"/>
          <p:cNvSpPr txBox="1"/>
          <p:nvPr/>
        </p:nvSpPr>
        <p:spPr>
          <a:xfrm>
            <a:off x="2604654" y="4827657"/>
            <a:ext cx="8312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 smtClean="0">
                <a:solidFill>
                  <a:srgbClr val="FF0000"/>
                </a:solidFill>
              </a:rPr>
              <a:t>成</a:t>
            </a:r>
            <a:endParaRPr lang="zh-HK" altLang="en-US" sz="3600" dirty="0">
              <a:solidFill>
                <a:srgbClr val="FF0000"/>
              </a:solidFill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598" y="1514765"/>
            <a:ext cx="4194185" cy="2915660"/>
          </a:xfrm>
          <a:prstGeom prst="rect">
            <a:avLst/>
          </a:prstGeom>
        </p:spPr>
      </p:pic>
      <p:sp>
        <p:nvSpPr>
          <p:cNvPr id="7" name="文字方塊 6"/>
          <p:cNvSpPr txBox="1"/>
          <p:nvPr/>
        </p:nvSpPr>
        <p:spPr>
          <a:xfrm>
            <a:off x="7278693" y="5234547"/>
            <a:ext cx="18749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 smtClean="0"/>
              <a:t>演电影</a:t>
            </a:r>
            <a:endParaRPr lang="zh-HK" altLang="en-US" sz="4000" dirty="0"/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4071" y="1413054"/>
            <a:ext cx="3331265" cy="2806591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90201" y="1681770"/>
            <a:ext cx="2028417" cy="1442078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8804862" y="4292163"/>
            <a:ext cx="69762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HK" altLang="en-US" sz="4000" dirty="0">
                <a:solidFill>
                  <a:srgbClr val="FF000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演</a:t>
            </a:r>
          </a:p>
        </p:txBody>
      </p:sp>
      <p:sp>
        <p:nvSpPr>
          <p:cNvPr id="11" name="等於 10"/>
          <p:cNvSpPr/>
          <p:nvPr/>
        </p:nvSpPr>
        <p:spPr>
          <a:xfrm>
            <a:off x="8952722" y="5301948"/>
            <a:ext cx="903373" cy="640485"/>
          </a:xfrm>
          <a:prstGeom prst="mathEqual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>
              <a:solidFill>
                <a:schemeClr val="tx1"/>
              </a:solidFill>
            </a:endParaRPr>
          </a:p>
        </p:txBody>
      </p:sp>
      <p:sp>
        <p:nvSpPr>
          <p:cNvPr id="12" name="标题 1"/>
          <p:cNvSpPr txBox="1">
            <a:spLocks/>
          </p:cNvSpPr>
          <p:nvPr/>
        </p:nvSpPr>
        <p:spPr>
          <a:xfrm>
            <a:off x="869633" y="385671"/>
            <a:ext cx="1922253" cy="73186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4C034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1" lang="zh-CN" altLang="en-US" sz="4000" u="sng" dirty="0" smtClean="0"/>
              <a:t>生词</a:t>
            </a:r>
            <a:endParaRPr kumimoji="1" lang="zh-CN" altLang="en-US" sz="4000" u="sng" dirty="0"/>
          </a:p>
        </p:txBody>
      </p:sp>
    </p:spTree>
    <p:extLst>
      <p:ext uri="{BB962C8B-B14F-4D97-AF65-F5344CB8AC3E}">
        <p14:creationId xmlns:p14="http://schemas.microsoft.com/office/powerpoint/2010/main" val="880568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7" grpId="0"/>
      <p:bldP spid="10" grpId="0"/>
      <p:bldP spid="11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文本框 28"/>
          <p:cNvSpPr txBox="1"/>
          <p:nvPr/>
        </p:nvSpPr>
        <p:spPr>
          <a:xfrm>
            <a:off x="294640" y="1724660"/>
            <a:ext cx="1079944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sz="3600" dirty="0" smtClean="0">
                <a:sym typeface="+mn-ea"/>
              </a:rPr>
              <a:t>⑦                                            ⑧</a:t>
            </a:r>
            <a:endParaRPr lang="zh-CN" altLang="zh-CN" sz="3600" b="1" dirty="0" smtClean="0"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294545" y="528641"/>
            <a:ext cx="8523487" cy="892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altLang="zh-CN" sz="2400" b="1" dirty="0">
                <a:latin typeface="Microsoft JhengHei" panose="020B0604030504040204" charset="-120"/>
                <a:ea typeface="Microsoft JhengHei" panose="020B0604030504040204" charset="-120"/>
                <a:cs typeface="+mj-cs"/>
                <a:sym typeface="+mn-ea"/>
              </a:rPr>
              <a:t>4</a:t>
            </a:r>
            <a:r>
              <a:rPr lang="en-US" altLang="zh-TW" sz="2400" b="1" dirty="0">
                <a:latin typeface="Microsoft JhengHei" panose="020B0604030504040204" charset="-120"/>
                <a:ea typeface="Microsoft JhengHei" panose="020B0604030504040204" charset="-120"/>
                <a:cs typeface="+mj-cs"/>
                <a:sym typeface="+mn-ea"/>
              </a:rPr>
              <a:t>.   </a:t>
            </a:r>
            <a:r>
              <a:rPr lang="en-US" altLang="zh-TW" sz="2400" b="1" dirty="0" smtClean="0">
                <a:latin typeface="Microsoft JhengHei" panose="020B0604030504040204" charset="-120"/>
                <a:ea typeface="Microsoft JhengHei" panose="020B0604030504040204" charset="-120"/>
                <a:cs typeface="+mj-cs"/>
                <a:sym typeface="+mn-ea"/>
              </a:rPr>
              <a:t>Simple directional Complements</a:t>
            </a:r>
            <a:r>
              <a:rPr lang="zh-CN" altLang="en-US" sz="2400" b="1" dirty="0" smtClean="0">
                <a:latin typeface="Microsoft JhengHei" panose="020B0604030504040204" charset="-120"/>
                <a:ea typeface="宋体" panose="02010600030101010101" pitchFamily="2" charset="-122"/>
                <a:cs typeface="+mj-cs"/>
                <a:sym typeface="+mn-ea"/>
              </a:rPr>
              <a:t>：</a:t>
            </a:r>
          </a:p>
          <a:p>
            <a:pPr algn="l"/>
            <a:r>
              <a:rPr lang="en-US" altLang="zh-CN" sz="2400" b="1" dirty="0" smtClean="0"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      </a:t>
            </a:r>
            <a:r>
              <a:rPr lang="en-US" altLang="zh-CN" sz="2800" b="1" dirty="0" smtClean="0"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Subject + </a:t>
            </a:r>
            <a:r>
              <a:rPr lang="en-US" altLang="zh-CN" sz="2800" b="1" dirty="0" smtClean="0">
                <a:solidFill>
                  <a:srgbClr val="00B0F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Verb</a:t>
            </a:r>
            <a:r>
              <a:rPr lang="en-US" altLang="zh-CN" sz="2800" b="1" dirty="0" smtClean="0"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 + </a:t>
            </a:r>
            <a:r>
              <a:rPr lang="zh-CN" altLang="en-US" sz="2800" b="1" dirty="0">
                <a:solidFill>
                  <a:srgbClr val="00B05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出</a:t>
            </a:r>
            <a:r>
              <a:rPr lang="zh-CN" altLang="en-US" sz="2800" b="1" dirty="0" smtClean="0">
                <a:solidFill>
                  <a:srgbClr val="00B05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 </a:t>
            </a:r>
            <a:r>
              <a:rPr lang="en-US" altLang="zh-CN" sz="2800" b="1" dirty="0" smtClean="0">
                <a:solidFill>
                  <a:srgbClr val="00B05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/ </a:t>
            </a:r>
            <a:r>
              <a:rPr lang="zh-CN" altLang="en-US" sz="2800" b="1" dirty="0">
                <a:solidFill>
                  <a:srgbClr val="00B05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过</a:t>
            </a:r>
            <a:r>
              <a:rPr lang="zh-CN" altLang="en-US" sz="2800" b="1" dirty="0" smtClean="0">
                <a:solidFill>
                  <a:srgbClr val="00B05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 </a:t>
            </a:r>
            <a:r>
              <a:rPr lang="en-US" altLang="zh-CN" sz="2800" b="1" dirty="0" smtClean="0">
                <a:solidFill>
                  <a:srgbClr val="00B05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..</a:t>
            </a:r>
            <a:r>
              <a:rPr lang="en-US" altLang="zh-CN" sz="28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+</a:t>
            </a:r>
            <a:r>
              <a:rPr lang="en-US" altLang="zh-CN" sz="2800" b="1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 </a:t>
            </a:r>
            <a:r>
              <a:rPr lang="en-US" altLang="zh-CN" sz="2800" b="1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Place word / Noun</a:t>
            </a:r>
            <a:endParaRPr lang="en-US" altLang="zh-CN" sz="2400" b="1" dirty="0" smtClean="0">
              <a:solidFill>
                <a:srgbClr val="FF0000"/>
              </a:solidFill>
              <a:latin typeface="Microsoft JhengHei" panose="020B0604030504040204" charset="-120"/>
              <a:ea typeface="Microsoft JhengHei" panose="020B0604030504040204" charset="-120"/>
              <a:cs typeface="+mj-cs"/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348740" y="5715635"/>
            <a:ext cx="3696335" cy="5892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571500" indent="-571500" algn="l">
              <a:lnSpc>
                <a:spcPct val="90000"/>
              </a:lnSpc>
              <a:spcBef>
                <a:spcPts val="1000"/>
              </a:spcBef>
              <a:buFont typeface="Wingdings" panose="05000000000000000000" charset="0"/>
              <a:buChar char=""/>
            </a:pPr>
            <a:r>
              <a:rPr lang="zh-CN" sz="3600" b="1" dirty="0" smtClean="0">
                <a:solidFill>
                  <a:schemeClr val="accent6">
                    <a:lumMod val="75000"/>
                  </a:schemeClr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他</a:t>
            </a:r>
            <a:r>
              <a:rPr lang="zh-CN" sz="3600" b="1" dirty="0" smtClean="0">
                <a:solidFill>
                  <a:srgbClr val="00B0F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拿</a:t>
            </a:r>
            <a:r>
              <a:rPr lang="zh-CN" sz="3600" b="1" dirty="0" smtClean="0">
                <a:solidFill>
                  <a:srgbClr val="00B05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出</a:t>
            </a:r>
            <a:r>
              <a:rPr lang="zh-CN" sz="3600" b="1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一张纸</a:t>
            </a:r>
            <a:r>
              <a:rPr lang="zh-CN" sz="3600" b="1" dirty="0" smtClean="0">
                <a:solidFill>
                  <a:schemeClr val="accent6">
                    <a:lumMod val="75000"/>
                  </a:schemeClr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。</a:t>
            </a:r>
            <a:endParaRPr lang="zh-CN" altLang="en-US" sz="3600" b="1" dirty="0" smtClean="0">
              <a:solidFill>
                <a:schemeClr val="accent6">
                  <a:lumMod val="75000"/>
                </a:schemeClr>
              </a:solidFill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7249160" y="5873115"/>
            <a:ext cx="4197350" cy="5892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571500" indent="-571500" algn="l">
              <a:lnSpc>
                <a:spcPct val="90000"/>
              </a:lnSpc>
              <a:spcBef>
                <a:spcPts val="1000"/>
              </a:spcBef>
              <a:buFont typeface="Wingdings" panose="05000000000000000000" charset="0"/>
              <a:buChar char=""/>
            </a:pPr>
            <a:r>
              <a:rPr lang="zh-CN" altLang="en-US" sz="3600" b="1" dirty="0">
                <a:solidFill>
                  <a:schemeClr val="accent6">
                    <a:lumMod val="75000"/>
                  </a:schemeClr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她</a:t>
            </a:r>
            <a:r>
              <a:rPr lang="zh-CN" sz="3600" b="1" dirty="0" smtClean="0">
                <a:solidFill>
                  <a:srgbClr val="00B0F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跑</a:t>
            </a:r>
            <a:r>
              <a:rPr lang="zh-CN" sz="3600" b="1" dirty="0" smtClean="0">
                <a:solidFill>
                  <a:srgbClr val="00B05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过</a:t>
            </a:r>
            <a:r>
              <a:rPr lang="zh-CN" sz="3600" b="1" dirty="0" smtClean="0">
                <a:solidFill>
                  <a:schemeClr val="accent6">
                    <a:lumMod val="75000"/>
                  </a:schemeClr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了</a:t>
            </a:r>
            <a:r>
              <a:rPr lang="zh-CN" sz="3600" b="1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终点线</a:t>
            </a:r>
            <a:r>
              <a:rPr lang="zh-CN" sz="3600" b="1" dirty="0" smtClean="0">
                <a:solidFill>
                  <a:schemeClr val="accent6">
                    <a:lumMod val="75000"/>
                  </a:schemeClr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。</a:t>
            </a:r>
            <a:endParaRPr lang="zh-CN" altLang="en-US" sz="3600" b="1" dirty="0" smtClean="0">
              <a:solidFill>
                <a:schemeClr val="accent6">
                  <a:lumMod val="75000"/>
                </a:schemeClr>
              </a:solidFill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811530" y="4772660"/>
            <a:ext cx="5039360" cy="8679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algn="ctr">
              <a:lnSpc>
                <a:spcPct val="90000"/>
              </a:lnSpc>
              <a:spcBef>
                <a:spcPts val="1000"/>
              </a:spcBef>
              <a:buFont typeface="Wingdings" panose="05000000000000000000" charset="0"/>
              <a:buNone/>
            </a:pPr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He took </a:t>
            </a:r>
            <a:r>
              <a:rPr lang="en-US" sz="2800" b="1" dirty="0" smtClean="0">
                <a:solidFill>
                  <a:srgbClr val="00B05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out</a:t>
            </a:r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 a piece of paper.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6931025" y="4578985"/>
            <a:ext cx="4735195" cy="8655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algn="ctr">
              <a:lnSpc>
                <a:spcPct val="90000"/>
              </a:lnSpc>
              <a:spcBef>
                <a:spcPts val="1000"/>
              </a:spcBef>
              <a:buFont typeface="Wingdings" panose="05000000000000000000" charset="0"/>
              <a:buNone/>
            </a:pPr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She run </a:t>
            </a:r>
            <a:r>
              <a:rPr lang="en-US" sz="2800" b="1" dirty="0" smtClean="0">
                <a:solidFill>
                  <a:srgbClr val="00B05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across</a:t>
            </a:r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 the finish line.</a:t>
            </a:r>
          </a:p>
        </p:txBody>
      </p:sp>
      <p:pic>
        <p:nvPicPr>
          <p:cNvPr id="2" name="图片 1" descr="2057b7d250b728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9420" y="1856740"/>
            <a:ext cx="3477895" cy="2744470"/>
          </a:xfrm>
          <a:prstGeom prst="rect">
            <a:avLst/>
          </a:prstGeom>
        </p:spPr>
      </p:pic>
      <p:pic>
        <p:nvPicPr>
          <p:cNvPr id="5" name="图片 4" descr="uchicoto_2947_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9165" y="1856740"/>
            <a:ext cx="4117975" cy="2722245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9192895" y="5444490"/>
            <a:ext cx="2473325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/>
            <a:r>
              <a:rPr lang="en-US" sz="2800" dirty="0" smtClean="0">
                <a:latin typeface="+mj-ea"/>
                <a:ea typeface="+mj-ea"/>
                <a:sym typeface="+mn-ea"/>
              </a:rPr>
              <a:t>zhōngdiǎnxiàn</a:t>
            </a:r>
          </a:p>
        </p:txBody>
      </p:sp>
    </p:spTree>
    <p:extLst>
      <p:ext uri="{BB962C8B-B14F-4D97-AF65-F5344CB8AC3E}">
        <p14:creationId xmlns:p14="http://schemas.microsoft.com/office/powerpoint/2010/main" val="2162312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文本框 28"/>
          <p:cNvSpPr txBox="1"/>
          <p:nvPr/>
        </p:nvSpPr>
        <p:spPr>
          <a:xfrm>
            <a:off x="294640" y="1995646"/>
            <a:ext cx="1079944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sz="3600" dirty="0" smtClean="0">
                <a:sym typeface="+mn-ea"/>
              </a:rPr>
              <a:t>①                                      ②</a:t>
            </a:r>
            <a:endParaRPr lang="zh-CN" altLang="zh-CN" sz="3600" b="1" dirty="0" smtClean="0"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294640" y="376558"/>
            <a:ext cx="10118476" cy="892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altLang="zh-CN" sz="2400" b="1" dirty="0">
                <a:latin typeface="Microsoft JhengHei" panose="020B0604030504040204" charset="-120"/>
                <a:ea typeface="Microsoft JhengHei" panose="020B0604030504040204" charset="-120"/>
                <a:cs typeface="+mj-cs"/>
                <a:sym typeface="+mn-ea"/>
              </a:rPr>
              <a:t>4</a:t>
            </a:r>
            <a:r>
              <a:rPr lang="en-US" altLang="zh-TW" sz="2400" b="1" dirty="0">
                <a:latin typeface="Microsoft JhengHei" panose="020B0604030504040204" charset="-120"/>
                <a:ea typeface="Microsoft JhengHei" panose="020B0604030504040204" charset="-120"/>
                <a:cs typeface="+mj-cs"/>
                <a:sym typeface="+mn-ea"/>
              </a:rPr>
              <a:t>.   </a:t>
            </a:r>
            <a:r>
              <a:rPr lang="en-US" altLang="zh-TW" sz="2400" b="1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  <a:sym typeface="+mn-ea"/>
              </a:rPr>
              <a:t>Compound</a:t>
            </a:r>
            <a:r>
              <a:rPr lang="en-US" altLang="zh-TW" sz="2400" b="1" dirty="0" smtClean="0">
                <a:latin typeface="Microsoft JhengHei" panose="020B0604030504040204" charset="-120"/>
                <a:ea typeface="Microsoft JhengHei" panose="020B0604030504040204" charset="-120"/>
                <a:cs typeface="+mj-cs"/>
                <a:sym typeface="+mn-ea"/>
              </a:rPr>
              <a:t> directional Complements</a:t>
            </a:r>
            <a:r>
              <a:rPr lang="zh-CN" altLang="en-US" sz="2400" b="1" dirty="0" smtClean="0">
                <a:latin typeface="Microsoft JhengHei" panose="020B0604030504040204" charset="-120"/>
                <a:ea typeface="宋体" panose="02010600030101010101" pitchFamily="2" charset="-122"/>
                <a:cs typeface="+mj-cs"/>
                <a:sym typeface="+mn-ea"/>
              </a:rPr>
              <a:t>：</a:t>
            </a:r>
          </a:p>
          <a:p>
            <a:pPr algn="l"/>
            <a:r>
              <a:rPr lang="en-US" sz="2400" b="1" dirty="0" smtClean="0"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      </a:t>
            </a:r>
            <a:r>
              <a:rPr lang="en-US" altLang="zh-CN" sz="2800" b="1" dirty="0" smtClean="0"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Subject + </a:t>
            </a:r>
            <a:r>
              <a:rPr lang="en-US" altLang="zh-CN" sz="2800" b="1" dirty="0" smtClean="0">
                <a:solidFill>
                  <a:srgbClr val="00B0F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Verb</a:t>
            </a:r>
            <a:r>
              <a:rPr lang="en-US" altLang="zh-CN" sz="2800" b="1" dirty="0" smtClean="0"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 +</a:t>
            </a:r>
            <a:r>
              <a:rPr lang="en-US" altLang="zh-CN" sz="2800" b="1" dirty="0" smtClean="0">
                <a:solidFill>
                  <a:srgbClr val="7030A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 </a:t>
            </a:r>
            <a:r>
              <a:rPr lang="zh-CN" altLang="en-US" sz="2800" b="1" dirty="0" smtClean="0">
                <a:solidFill>
                  <a:srgbClr val="7030A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上 </a:t>
            </a:r>
            <a:r>
              <a:rPr lang="en-US" altLang="zh-CN" sz="2800" b="1" dirty="0" smtClean="0">
                <a:solidFill>
                  <a:srgbClr val="7030A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/ </a:t>
            </a:r>
            <a:r>
              <a:rPr lang="zh-CN" altLang="en-US" sz="2800" b="1" dirty="0" smtClean="0">
                <a:solidFill>
                  <a:srgbClr val="7030A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下 </a:t>
            </a:r>
            <a:r>
              <a:rPr lang="en-US" altLang="zh-CN" sz="2800" b="1" dirty="0" smtClean="0">
                <a:solidFill>
                  <a:srgbClr val="7030A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...</a:t>
            </a:r>
            <a:r>
              <a:rPr lang="zh-CN" altLang="en-US" sz="2800" b="1" dirty="0" smtClean="0"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 </a:t>
            </a:r>
            <a:r>
              <a:rPr lang="en-US" altLang="zh-CN" sz="2800" b="1" dirty="0" smtClean="0"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+ </a:t>
            </a:r>
            <a:r>
              <a:rPr lang="en-US" altLang="zh-CN" sz="2800" b="1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Place word / Noun</a:t>
            </a:r>
            <a:r>
              <a:rPr lang="en-US" altLang="zh-CN" sz="2800" b="1" dirty="0" smtClean="0"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+ </a:t>
            </a:r>
            <a:r>
              <a:rPr lang="zh-CN" altLang="en-US" sz="2800" b="1" dirty="0" smtClean="0">
                <a:solidFill>
                  <a:srgbClr val="00B05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来 </a:t>
            </a:r>
            <a:r>
              <a:rPr lang="en-US" altLang="zh-CN" sz="2800" b="1" dirty="0" smtClean="0">
                <a:solidFill>
                  <a:srgbClr val="00B05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/ </a:t>
            </a:r>
            <a:r>
              <a:rPr lang="zh-CN" altLang="en-US" sz="2800" b="1" dirty="0" smtClean="0">
                <a:solidFill>
                  <a:srgbClr val="00B05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去</a:t>
            </a:r>
            <a:endParaRPr lang="zh-CN" altLang="en-US" sz="2800" b="1" dirty="0" smtClean="0">
              <a:solidFill>
                <a:srgbClr val="00B050"/>
              </a:solidFill>
              <a:latin typeface="Microsoft JhengHei" panose="020B0604030504040204" charset="-120"/>
              <a:ea typeface="Microsoft JhengHei" panose="020B0604030504040204" charset="-120"/>
              <a:cs typeface="+mj-cs"/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308100" y="5766435"/>
            <a:ext cx="3596640" cy="5892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571500" indent="-571500" algn="l">
              <a:lnSpc>
                <a:spcPct val="90000"/>
              </a:lnSpc>
              <a:spcBef>
                <a:spcPts val="1000"/>
              </a:spcBef>
              <a:buFont typeface="Wingdings" panose="05000000000000000000" charset="0"/>
              <a:buChar char=""/>
            </a:pPr>
            <a:r>
              <a:rPr lang="zh-CN" sz="3600" b="1" dirty="0" smtClean="0">
                <a:solidFill>
                  <a:schemeClr val="accent6">
                    <a:lumMod val="75000"/>
                  </a:schemeClr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他们</a:t>
            </a:r>
            <a:r>
              <a:rPr lang="zh-CN" sz="3600" b="1" dirty="0" smtClean="0">
                <a:solidFill>
                  <a:srgbClr val="00B0F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走</a:t>
            </a:r>
            <a:r>
              <a:rPr lang="zh-CN" sz="3600" b="1" dirty="0" smtClean="0">
                <a:solidFill>
                  <a:srgbClr val="7030A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下</a:t>
            </a:r>
            <a:r>
              <a:rPr lang="zh-CN" sz="3600" b="1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楼</a:t>
            </a:r>
            <a:r>
              <a:rPr lang="zh-CN" sz="3600" b="1" dirty="0" smtClean="0">
                <a:solidFill>
                  <a:srgbClr val="00B05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来</a:t>
            </a:r>
            <a:r>
              <a:rPr lang="zh-CN" sz="3600" b="1" dirty="0" smtClean="0">
                <a:solidFill>
                  <a:schemeClr val="accent6">
                    <a:lumMod val="75000"/>
                  </a:schemeClr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。</a:t>
            </a:r>
            <a:endParaRPr lang="zh-CN" altLang="en-US" sz="3600" b="1" dirty="0" smtClean="0">
              <a:solidFill>
                <a:schemeClr val="accent6">
                  <a:lumMod val="75000"/>
                </a:schemeClr>
              </a:solidFill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8500110" y="4028440"/>
            <a:ext cx="3579495" cy="1087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571500" indent="-571500" algn="l">
              <a:lnSpc>
                <a:spcPct val="90000"/>
              </a:lnSpc>
              <a:spcBef>
                <a:spcPts val="1000"/>
              </a:spcBef>
              <a:buFont typeface="Wingdings" panose="05000000000000000000" charset="0"/>
              <a:buChar char=""/>
            </a:pPr>
            <a:r>
              <a:rPr lang="zh-CN" sz="3600" b="1" dirty="0" smtClean="0">
                <a:solidFill>
                  <a:schemeClr val="accent6">
                    <a:lumMod val="75000"/>
                  </a:schemeClr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老师</a:t>
            </a:r>
            <a:r>
              <a:rPr lang="zh-CN" sz="3600" b="1" dirty="0" smtClean="0">
                <a:solidFill>
                  <a:srgbClr val="00B0F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走</a:t>
            </a:r>
            <a:r>
              <a:rPr lang="zh-CN" sz="3600" b="1" dirty="0" smtClean="0">
                <a:solidFill>
                  <a:srgbClr val="7030A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进</a:t>
            </a:r>
            <a:r>
              <a:rPr lang="zh-CN" sz="3600" b="1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教室</a:t>
            </a:r>
            <a:r>
              <a:rPr lang="zh-CN" sz="3600" b="1" dirty="0" smtClean="0">
                <a:solidFill>
                  <a:srgbClr val="00B05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去 </a:t>
            </a:r>
            <a:r>
              <a:rPr lang="en-US" altLang="zh-CN" sz="3600" b="1" dirty="0" smtClean="0">
                <a:solidFill>
                  <a:srgbClr val="00B05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/ </a:t>
            </a:r>
            <a:r>
              <a:rPr lang="zh-CN" altLang="en-US" sz="3600" b="1" dirty="0" smtClean="0">
                <a:solidFill>
                  <a:srgbClr val="00B05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来</a:t>
            </a:r>
            <a:r>
              <a:rPr lang="zh-CN" sz="3600" b="1" dirty="0" smtClean="0">
                <a:solidFill>
                  <a:schemeClr val="accent6">
                    <a:lumMod val="75000"/>
                  </a:schemeClr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。</a:t>
            </a:r>
            <a:endParaRPr lang="zh-CN" altLang="en-US" sz="3600" b="1" dirty="0" smtClean="0">
              <a:solidFill>
                <a:schemeClr val="accent6">
                  <a:lumMod val="75000"/>
                </a:schemeClr>
              </a:solidFill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811530" y="5116195"/>
            <a:ext cx="5039360" cy="4781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algn="l">
              <a:lnSpc>
                <a:spcPct val="90000"/>
              </a:lnSpc>
              <a:spcBef>
                <a:spcPts val="1000"/>
              </a:spcBef>
              <a:buFont typeface="Wingdings" panose="05000000000000000000" charset="0"/>
              <a:buNone/>
            </a:pPr>
            <a:r>
              <a:rPr lang="en-US" altLang="zh-CN" sz="2800" b="1" dirty="0" smtClean="0">
                <a:solidFill>
                  <a:schemeClr val="accent6">
                    <a:lumMod val="75000"/>
                  </a:schemeClr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  They walked </a:t>
            </a:r>
            <a:r>
              <a:rPr lang="en-US" altLang="zh-CN" sz="2800" b="1" dirty="0" smtClean="0">
                <a:solidFill>
                  <a:srgbClr val="7030A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down</a:t>
            </a:r>
            <a:r>
              <a:rPr lang="en-US" altLang="zh-CN" sz="2800" b="1" dirty="0" smtClean="0">
                <a:solidFill>
                  <a:schemeClr val="accent6">
                    <a:lumMod val="75000"/>
                  </a:schemeClr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stairs. 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8735983" y="2231072"/>
            <a:ext cx="2736850" cy="12528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algn="ctr">
              <a:lnSpc>
                <a:spcPct val="90000"/>
              </a:lnSpc>
              <a:spcBef>
                <a:spcPts val="1000"/>
              </a:spcBef>
              <a:buFont typeface="Wingdings" panose="05000000000000000000" charset="0"/>
              <a:buNone/>
            </a:pPr>
            <a:r>
              <a:rPr lang="en-US" altLang="zh-CN" sz="2800" b="1" dirty="0" smtClean="0">
                <a:solidFill>
                  <a:schemeClr val="accent6">
                    <a:lumMod val="75000"/>
                  </a:schemeClr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The teacher walked </a:t>
            </a:r>
            <a:r>
              <a:rPr lang="en-US" altLang="zh-CN" sz="2800" b="1" dirty="0" smtClean="0">
                <a:solidFill>
                  <a:srgbClr val="7030A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into</a:t>
            </a:r>
            <a:r>
              <a:rPr lang="en-US" altLang="zh-CN" sz="2800" b="1" dirty="0" smtClean="0">
                <a:solidFill>
                  <a:schemeClr val="accent6">
                    <a:lumMod val="75000"/>
                  </a:schemeClr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 the classroom. </a:t>
            </a:r>
          </a:p>
        </p:txBody>
      </p:sp>
      <p:pic>
        <p:nvPicPr>
          <p:cNvPr id="3" name="图片 2" descr="1529165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1830" y="2060575"/>
            <a:ext cx="3147695" cy="2846705"/>
          </a:xfrm>
          <a:prstGeom prst="rect">
            <a:avLst/>
          </a:prstGeom>
        </p:spPr>
      </p:pic>
      <p:pic>
        <p:nvPicPr>
          <p:cNvPr id="2" name="图片 1" descr="Man-records-professor-coming-into-classroom-every-day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3050" y="1989137"/>
            <a:ext cx="1809115" cy="2989580"/>
          </a:xfrm>
          <a:prstGeom prst="rect">
            <a:avLst/>
          </a:prstGeom>
        </p:spPr>
      </p:pic>
      <p:pic>
        <p:nvPicPr>
          <p:cNvPr id="7" name="图片 6" descr="yajirushi_kururi_down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860000">
            <a:off x="8592820" y="4750435"/>
            <a:ext cx="516255" cy="76581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6623050" y="5434965"/>
            <a:ext cx="2736850" cy="12528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algn="ctr">
              <a:lnSpc>
                <a:spcPct val="90000"/>
              </a:lnSpc>
              <a:spcBef>
                <a:spcPts val="1000"/>
              </a:spcBef>
              <a:buFont typeface="Wingdings" panose="05000000000000000000" charset="0"/>
              <a:buNone/>
            </a:pPr>
            <a:r>
              <a:rPr lang="en-US" altLang="zh-CN" sz="2800" b="1" dirty="0" smtClean="0">
                <a:solidFill>
                  <a:schemeClr val="accent6">
                    <a:lumMod val="75000"/>
                  </a:schemeClr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The speaker is not in the classroom. </a:t>
            </a:r>
          </a:p>
        </p:txBody>
      </p:sp>
      <p:pic>
        <p:nvPicPr>
          <p:cNvPr id="12" name="图片 11" descr="yajirushi_kururi_up (2)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9000000">
            <a:off x="10552430" y="4800600"/>
            <a:ext cx="483870" cy="720725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9425305" y="5434965"/>
            <a:ext cx="2736850" cy="12528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algn="ctr">
              <a:lnSpc>
                <a:spcPct val="90000"/>
              </a:lnSpc>
              <a:spcBef>
                <a:spcPts val="1000"/>
              </a:spcBef>
              <a:buFont typeface="Wingdings" panose="05000000000000000000" charset="0"/>
              <a:buNone/>
            </a:pPr>
            <a:r>
              <a:rPr lang="en-US" altLang="zh-CN" sz="2800" b="1" dirty="0" smtClean="0">
                <a:solidFill>
                  <a:schemeClr val="accent6">
                    <a:lumMod val="75000"/>
                  </a:schemeClr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The speaker is  in the classroom. </a:t>
            </a:r>
          </a:p>
        </p:txBody>
      </p:sp>
    </p:spTree>
    <p:extLst>
      <p:ext uri="{BB962C8B-B14F-4D97-AF65-F5344CB8AC3E}">
        <p14:creationId xmlns:p14="http://schemas.microsoft.com/office/powerpoint/2010/main" val="3108569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文本框 28"/>
          <p:cNvSpPr txBox="1"/>
          <p:nvPr/>
        </p:nvSpPr>
        <p:spPr>
          <a:xfrm>
            <a:off x="294640" y="2060575"/>
            <a:ext cx="1079944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sz="3600" dirty="0" smtClean="0">
                <a:sym typeface="+mn-ea"/>
              </a:rPr>
              <a:t>③                                            ④</a:t>
            </a:r>
            <a:endParaRPr lang="zh-CN" altLang="zh-CN" sz="3600" b="1" dirty="0" smtClean="0"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294640" y="376716"/>
            <a:ext cx="10195420" cy="892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altLang="zh-CN" sz="2400" b="1" dirty="0">
                <a:latin typeface="Microsoft JhengHei" panose="020B0604030504040204" charset="-120"/>
                <a:ea typeface="Microsoft JhengHei" panose="020B0604030504040204" charset="-120"/>
                <a:cs typeface="+mj-cs"/>
                <a:sym typeface="+mn-ea"/>
              </a:rPr>
              <a:t>4</a:t>
            </a:r>
            <a:r>
              <a:rPr lang="en-US" altLang="zh-TW" sz="2400" b="1" dirty="0">
                <a:latin typeface="Microsoft JhengHei" panose="020B0604030504040204" charset="-120"/>
                <a:ea typeface="Microsoft JhengHei" panose="020B0604030504040204" charset="-120"/>
                <a:cs typeface="+mj-cs"/>
                <a:sym typeface="+mn-ea"/>
              </a:rPr>
              <a:t>.   </a:t>
            </a:r>
            <a:r>
              <a:rPr lang="en-US" altLang="zh-TW" sz="2400" b="1" dirty="0" smtClean="0">
                <a:latin typeface="Microsoft JhengHei" panose="020B0604030504040204" charset="-120"/>
                <a:ea typeface="Microsoft JhengHei" panose="020B0604030504040204" charset="-120"/>
                <a:cs typeface="+mj-cs"/>
                <a:sym typeface="+mn-ea"/>
              </a:rPr>
              <a:t>Compound directional Complements</a:t>
            </a:r>
            <a:r>
              <a:rPr lang="zh-CN" altLang="en-US" sz="2400" b="1" dirty="0" smtClean="0">
                <a:latin typeface="Microsoft JhengHei" panose="020B0604030504040204" charset="-120"/>
                <a:ea typeface="宋体" panose="02010600030101010101" pitchFamily="2" charset="-122"/>
                <a:cs typeface="+mj-cs"/>
                <a:sym typeface="+mn-ea"/>
              </a:rPr>
              <a:t>：</a:t>
            </a:r>
          </a:p>
          <a:p>
            <a:pPr algn="l"/>
            <a:r>
              <a:rPr lang="en-US" sz="2800" b="1" dirty="0" smtClean="0"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      </a:t>
            </a:r>
            <a:r>
              <a:rPr lang="en-US" altLang="zh-CN" sz="2800" b="1" dirty="0" smtClean="0"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Subject + </a:t>
            </a:r>
            <a:r>
              <a:rPr lang="en-US" altLang="zh-CN" sz="2800" b="1" dirty="0" smtClean="0">
                <a:solidFill>
                  <a:srgbClr val="00B0F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Verb</a:t>
            </a:r>
            <a:r>
              <a:rPr lang="en-US" altLang="zh-CN" sz="2800" b="1" dirty="0" smtClean="0"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 +</a:t>
            </a:r>
            <a:r>
              <a:rPr lang="en-US" altLang="zh-CN" sz="2800" b="1" dirty="0" smtClean="0">
                <a:solidFill>
                  <a:srgbClr val="7030A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 </a:t>
            </a:r>
            <a:r>
              <a:rPr lang="zh-CN" altLang="en-US" sz="2800" b="1" dirty="0" smtClean="0">
                <a:solidFill>
                  <a:srgbClr val="7030A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上 </a:t>
            </a:r>
            <a:r>
              <a:rPr lang="en-US" altLang="zh-CN" sz="2800" b="1" dirty="0" smtClean="0">
                <a:solidFill>
                  <a:srgbClr val="7030A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/ </a:t>
            </a:r>
            <a:r>
              <a:rPr lang="zh-CN" altLang="en-US" sz="2800" b="1" dirty="0" smtClean="0">
                <a:solidFill>
                  <a:srgbClr val="7030A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下 </a:t>
            </a:r>
            <a:r>
              <a:rPr lang="en-US" altLang="zh-CN" sz="2800" b="1" dirty="0" smtClean="0">
                <a:solidFill>
                  <a:srgbClr val="7030A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...</a:t>
            </a:r>
            <a:r>
              <a:rPr lang="zh-CN" altLang="en-US" sz="2800" b="1" dirty="0" smtClean="0"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 </a:t>
            </a:r>
            <a:r>
              <a:rPr lang="en-US" altLang="zh-CN" sz="2800" b="1" dirty="0" smtClean="0"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+ </a:t>
            </a:r>
            <a:r>
              <a:rPr lang="en-US" altLang="zh-CN" sz="2800" b="1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Place word / Noun</a:t>
            </a:r>
            <a:r>
              <a:rPr lang="en-US" altLang="zh-CN" sz="2800" b="1" dirty="0" smtClean="0"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+ </a:t>
            </a:r>
            <a:r>
              <a:rPr lang="zh-CN" altLang="en-US" sz="2800" b="1" dirty="0" smtClean="0">
                <a:solidFill>
                  <a:srgbClr val="00B05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来 </a:t>
            </a:r>
            <a:r>
              <a:rPr lang="en-US" altLang="zh-CN" sz="2800" b="1" dirty="0" smtClean="0">
                <a:solidFill>
                  <a:srgbClr val="00B05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/ </a:t>
            </a:r>
            <a:r>
              <a:rPr lang="zh-CN" altLang="en-US" sz="2800" b="1" dirty="0" smtClean="0">
                <a:solidFill>
                  <a:srgbClr val="00B05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去</a:t>
            </a:r>
            <a:endParaRPr lang="zh-CN" altLang="en-US" sz="2800" b="1" dirty="0" smtClean="0">
              <a:solidFill>
                <a:srgbClr val="00B050"/>
              </a:solidFill>
              <a:latin typeface="Microsoft JhengHei" panose="020B0604030504040204" charset="-120"/>
              <a:ea typeface="Microsoft JhengHei" panose="020B0604030504040204" charset="-120"/>
              <a:cs typeface="+mj-cs"/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895985" y="5767070"/>
            <a:ext cx="4871085" cy="5892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571500" indent="-571500" algn="l">
              <a:lnSpc>
                <a:spcPct val="90000"/>
              </a:lnSpc>
              <a:spcBef>
                <a:spcPts val="1000"/>
              </a:spcBef>
              <a:buFont typeface="Wingdings" panose="05000000000000000000" charset="0"/>
              <a:buChar char=""/>
            </a:pPr>
            <a:r>
              <a:rPr lang="zh-CN" sz="3600" b="1" dirty="0" smtClean="0">
                <a:solidFill>
                  <a:schemeClr val="accent6">
                    <a:lumMod val="75000"/>
                  </a:schemeClr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弟弟</a:t>
            </a:r>
            <a:r>
              <a:rPr lang="zh-CN" sz="3600" b="1" dirty="0" smtClean="0">
                <a:solidFill>
                  <a:srgbClr val="00B0F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跳</a:t>
            </a:r>
            <a:r>
              <a:rPr lang="zh-CN" sz="3600" b="1" dirty="0" smtClean="0">
                <a:solidFill>
                  <a:srgbClr val="7030A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上</a:t>
            </a:r>
            <a:r>
              <a:rPr lang="zh-CN" sz="3600" b="1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床</a:t>
            </a:r>
            <a:r>
              <a:rPr lang="zh-CN" sz="3600" b="1" dirty="0" smtClean="0">
                <a:solidFill>
                  <a:srgbClr val="00B05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来 </a:t>
            </a:r>
            <a:r>
              <a:rPr lang="en-US" altLang="zh-CN" sz="3600" b="1" dirty="0" smtClean="0">
                <a:solidFill>
                  <a:srgbClr val="00B05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/ </a:t>
            </a:r>
            <a:r>
              <a:rPr lang="zh-CN" altLang="en-US" sz="3600" b="1" dirty="0" smtClean="0">
                <a:solidFill>
                  <a:srgbClr val="00B05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去</a:t>
            </a:r>
            <a:r>
              <a:rPr lang="zh-CN" sz="3600" b="1" dirty="0" smtClean="0">
                <a:solidFill>
                  <a:schemeClr val="accent6">
                    <a:lumMod val="75000"/>
                  </a:schemeClr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。</a:t>
            </a:r>
            <a:endParaRPr lang="zh-CN" altLang="en-US" sz="3600" b="1" dirty="0" smtClean="0">
              <a:solidFill>
                <a:schemeClr val="accent6">
                  <a:lumMod val="75000"/>
                </a:schemeClr>
              </a:solidFill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6652895" y="5767070"/>
            <a:ext cx="5158105" cy="5892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571500" indent="-571500" algn="l">
              <a:lnSpc>
                <a:spcPct val="90000"/>
              </a:lnSpc>
              <a:spcBef>
                <a:spcPts val="1000"/>
              </a:spcBef>
              <a:buFont typeface="Wingdings" panose="05000000000000000000" charset="0"/>
              <a:buChar char=""/>
            </a:pPr>
            <a:r>
              <a:rPr lang="zh-CN" sz="3600" b="1" dirty="0" smtClean="0">
                <a:solidFill>
                  <a:schemeClr val="accent6">
                    <a:lumMod val="75000"/>
                  </a:schemeClr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小猫</a:t>
            </a:r>
            <a:r>
              <a:rPr lang="zh-CN" sz="3600" b="1" dirty="0" smtClean="0">
                <a:solidFill>
                  <a:srgbClr val="00B0F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走</a:t>
            </a:r>
            <a:r>
              <a:rPr lang="zh-CN" sz="3600" b="1" dirty="0" smtClean="0">
                <a:solidFill>
                  <a:srgbClr val="7030A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进</a:t>
            </a:r>
            <a:r>
              <a:rPr lang="zh-CN" sz="3600" b="1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书店</a:t>
            </a:r>
            <a:r>
              <a:rPr lang="zh-CN" sz="3600" b="1" dirty="0" smtClean="0">
                <a:solidFill>
                  <a:srgbClr val="00B05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去 </a:t>
            </a:r>
            <a:r>
              <a:rPr lang="en-US" altLang="zh-CN" sz="3600" b="1" dirty="0" smtClean="0">
                <a:solidFill>
                  <a:srgbClr val="00B05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/ </a:t>
            </a:r>
            <a:r>
              <a:rPr lang="zh-CN" altLang="en-US" sz="3600" b="1" dirty="0" smtClean="0">
                <a:solidFill>
                  <a:srgbClr val="00B05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来</a:t>
            </a:r>
            <a:r>
              <a:rPr lang="zh-CN" sz="3600" b="1" dirty="0" smtClean="0">
                <a:solidFill>
                  <a:schemeClr val="accent6">
                    <a:lumMod val="75000"/>
                  </a:schemeClr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。</a:t>
            </a:r>
            <a:endParaRPr lang="zh-CN" altLang="en-US" sz="3600" b="1" dirty="0" smtClean="0">
              <a:solidFill>
                <a:schemeClr val="accent6">
                  <a:lumMod val="75000"/>
                </a:schemeClr>
              </a:solidFill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811530" y="4900930"/>
            <a:ext cx="5039360" cy="8655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algn="ctr">
              <a:lnSpc>
                <a:spcPct val="90000"/>
              </a:lnSpc>
              <a:spcBef>
                <a:spcPts val="1000"/>
              </a:spcBef>
              <a:buFont typeface="Wingdings" panose="05000000000000000000" charset="0"/>
              <a:buNone/>
            </a:pPr>
            <a:r>
              <a:rPr lang="en-US" altLang="zh-CN" sz="2800" b="1" dirty="0" smtClean="0">
                <a:solidFill>
                  <a:schemeClr val="accent6">
                    <a:lumMod val="75000"/>
                  </a:schemeClr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  My little brother jumped </a:t>
            </a:r>
            <a:r>
              <a:rPr lang="en-US" altLang="zh-CN" sz="2800" b="1" dirty="0" smtClean="0">
                <a:solidFill>
                  <a:srgbClr val="7030A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onto</a:t>
            </a:r>
            <a:r>
              <a:rPr lang="en-US" altLang="zh-CN" sz="2800" b="1" dirty="0" smtClean="0">
                <a:solidFill>
                  <a:schemeClr val="accent6">
                    <a:lumMod val="75000"/>
                  </a:schemeClr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 the bed. 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6848475" y="4900930"/>
            <a:ext cx="4409440" cy="8655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algn="ctr">
              <a:lnSpc>
                <a:spcPct val="90000"/>
              </a:lnSpc>
              <a:spcBef>
                <a:spcPts val="1000"/>
              </a:spcBef>
              <a:buFont typeface="Wingdings" panose="05000000000000000000" charset="0"/>
              <a:buNone/>
            </a:pPr>
            <a:r>
              <a:rPr lang="en-US" altLang="zh-CN" sz="2800" b="1" dirty="0" smtClean="0">
                <a:solidFill>
                  <a:schemeClr val="accent6">
                    <a:lumMod val="75000"/>
                  </a:schemeClr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The little cat walked </a:t>
            </a:r>
            <a:r>
              <a:rPr lang="en-US" altLang="zh-CN" sz="2800" b="1" dirty="0" smtClean="0">
                <a:solidFill>
                  <a:srgbClr val="7030A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into</a:t>
            </a:r>
            <a:r>
              <a:rPr lang="en-US" altLang="zh-CN" sz="2800" b="1" dirty="0" smtClean="0">
                <a:solidFill>
                  <a:schemeClr val="accent6">
                    <a:lumMod val="75000"/>
                  </a:schemeClr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 the bookstore. </a:t>
            </a:r>
          </a:p>
        </p:txBody>
      </p:sp>
      <p:pic>
        <p:nvPicPr>
          <p:cNvPr id="14" name="图片 13" descr="Ich-bin-aber-gar-nicht-mde_img01"/>
          <p:cNvPicPr>
            <a:picLocks noChangeAspect="1"/>
          </p:cNvPicPr>
          <p:nvPr/>
        </p:nvPicPr>
        <p:blipFill>
          <a:blip r:embed="rId2"/>
          <a:srcRect b="3853"/>
          <a:stretch>
            <a:fillRect/>
          </a:stretch>
        </p:blipFill>
        <p:spPr>
          <a:xfrm>
            <a:off x="1378267" y="2059940"/>
            <a:ext cx="3905885" cy="2503805"/>
          </a:xfrm>
          <a:prstGeom prst="rect">
            <a:avLst/>
          </a:prstGeom>
        </p:spPr>
      </p:pic>
      <p:pic>
        <p:nvPicPr>
          <p:cNvPr id="15" name="图片 14" descr="o0800047213291028907"/>
          <p:cNvPicPr>
            <a:picLocks noChangeAspect="1"/>
          </p:cNvPicPr>
          <p:nvPr/>
        </p:nvPicPr>
        <p:blipFill>
          <a:blip r:embed="rId3"/>
          <a:srcRect l="9917" t="7473" r="4409"/>
          <a:stretch>
            <a:fillRect/>
          </a:stretch>
        </p:blipFill>
        <p:spPr>
          <a:xfrm>
            <a:off x="7056755" y="2059940"/>
            <a:ext cx="4037330" cy="2572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398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文本框 28"/>
          <p:cNvSpPr txBox="1"/>
          <p:nvPr/>
        </p:nvSpPr>
        <p:spPr>
          <a:xfrm>
            <a:off x="294640" y="2060575"/>
            <a:ext cx="1079944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sz="3600" dirty="0" smtClean="0">
                <a:sym typeface="+mn-ea"/>
              </a:rPr>
              <a:t>⑤                                            ⑥</a:t>
            </a:r>
            <a:endParaRPr lang="zh-CN" altLang="zh-CN" sz="3600" b="1" dirty="0" smtClean="0"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294640" y="491176"/>
            <a:ext cx="10118476" cy="892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altLang="zh-CN" sz="2400" b="1" dirty="0">
                <a:latin typeface="Microsoft JhengHei" panose="020B0604030504040204" charset="-120"/>
                <a:ea typeface="Microsoft JhengHei" panose="020B0604030504040204" charset="-120"/>
                <a:cs typeface="+mj-cs"/>
                <a:sym typeface="+mn-ea"/>
              </a:rPr>
              <a:t>4</a:t>
            </a:r>
            <a:r>
              <a:rPr lang="en-US" altLang="zh-TW" sz="2400" b="1" dirty="0">
                <a:latin typeface="Microsoft JhengHei" panose="020B0604030504040204" charset="-120"/>
                <a:ea typeface="Microsoft JhengHei" panose="020B0604030504040204" charset="-120"/>
                <a:cs typeface="+mj-cs"/>
                <a:sym typeface="+mn-ea"/>
              </a:rPr>
              <a:t>.   </a:t>
            </a:r>
            <a:r>
              <a:rPr lang="en-US" altLang="zh-TW" sz="2400" b="1" dirty="0" smtClean="0">
                <a:latin typeface="Microsoft JhengHei" panose="020B0604030504040204" charset="-120"/>
                <a:ea typeface="Microsoft JhengHei" panose="020B0604030504040204" charset="-120"/>
                <a:cs typeface="+mj-cs"/>
                <a:sym typeface="+mn-ea"/>
              </a:rPr>
              <a:t>Compound directional Complements</a:t>
            </a:r>
            <a:r>
              <a:rPr lang="zh-CN" altLang="en-US" sz="2400" b="1" dirty="0" smtClean="0">
                <a:latin typeface="Microsoft JhengHei" panose="020B0604030504040204" charset="-120"/>
                <a:ea typeface="宋体" panose="02010600030101010101" pitchFamily="2" charset="-122"/>
                <a:cs typeface="+mj-cs"/>
                <a:sym typeface="+mn-ea"/>
              </a:rPr>
              <a:t>：</a:t>
            </a:r>
          </a:p>
          <a:p>
            <a:pPr algn="l"/>
            <a:r>
              <a:rPr lang="en-US" sz="2400" b="1" dirty="0" smtClean="0"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      </a:t>
            </a:r>
            <a:r>
              <a:rPr lang="en-US" altLang="zh-CN" sz="2800" b="1" dirty="0" smtClean="0"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Subject + </a:t>
            </a:r>
            <a:r>
              <a:rPr lang="en-US" altLang="zh-CN" sz="2800" b="1" dirty="0" smtClean="0">
                <a:solidFill>
                  <a:srgbClr val="00B0F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Verb</a:t>
            </a:r>
            <a:r>
              <a:rPr lang="en-US" altLang="zh-CN" sz="2800" b="1" dirty="0" smtClean="0"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 +</a:t>
            </a:r>
            <a:r>
              <a:rPr lang="en-US" altLang="zh-CN" sz="2800" b="1" dirty="0" smtClean="0">
                <a:solidFill>
                  <a:srgbClr val="7030A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 </a:t>
            </a:r>
            <a:r>
              <a:rPr lang="zh-CN" altLang="en-US" sz="2800" b="1" dirty="0" smtClean="0">
                <a:solidFill>
                  <a:srgbClr val="7030A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上 </a:t>
            </a:r>
            <a:r>
              <a:rPr lang="en-US" altLang="zh-CN" sz="2800" b="1" dirty="0" smtClean="0">
                <a:solidFill>
                  <a:srgbClr val="7030A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/ </a:t>
            </a:r>
            <a:r>
              <a:rPr lang="zh-CN" altLang="en-US" sz="2800" b="1" dirty="0" smtClean="0">
                <a:solidFill>
                  <a:srgbClr val="7030A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下 </a:t>
            </a:r>
            <a:r>
              <a:rPr lang="en-US" altLang="zh-CN" sz="2800" b="1" dirty="0" smtClean="0">
                <a:solidFill>
                  <a:srgbClr val="7030A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...</a:t>
            </a:r>
            <a:r>
              <a:rPr lang="zh-CN" altLang="en-US" sz="2800" b="1" dirty="0" smtClean="0"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 </a:t>
            </a:r>
            <a:r>
              <a:rPr lang="en-US" altLang="zh-CN" sz="2800" b="1" dirty="0" smtClean="0"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+ </a:t>
            </a:r>
            <a:r>
              <a:rPr lang="en-US" altLang="zh-CN" sz="2800" b="1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Place word / Noun</a:t>
            </a:r>
            <a:r>
              <a:rPr lang="en-US" altLang="zh-CN" sz="2800" b="1" dirty="0" smtClean="0"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+ </a:t>
            </a:r>
            <a:r>
              <a:rPr lang="zh-CN" altLang="en-US" sz="2800" b="1" dirty="0" smtClean="0">
                <a:solidFill>
                  <a:srgbClr val="00B05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来 </a:t>
            </a:r>
            <a:r>
              <a:rPr lang="en-US" altLang="zh-CN" sz="2800" b="1" dirty="0" smtClean="0">
                <a:solidFill>
                  <a:srgbClr val="00B05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/ </a:t>
            </a:r>
            <a:r>
              <a:rPr lang="zh-CN" altLang="en-US" sz="2800" b="1" dirty="0" smtClean="0">
                <a:solidFill>
                  <a:srgbClr val="00B05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去</a:t>
            </a:r>
            <a:endParaRPr lang="zh-CN" altLang="en-US" sz="2800" b="1" dirty="0" smtClean="0">
              <a:solidFill>
                <a:srgbClr val="00B050"/>
              </a:solidFill>
              <a:latin typeface="Microsoft JhengHei" panose="020B0604030504040204" charset="-120"/>
              <a:ea typeface="Microsoft JhengHei" panose="020B0604030504040204" charset="-120"/>
              <a:cs typeface="+mj-cs"/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812165" y="5767070"/>
            <a:ext cx="4871085" cy="5892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571500" indent="-571500" algn="l">
              <a:lnSpc>
                <a:spcPct val="90000"/>
              </a:lnSpc>
              <a:spcBef>
                <a:spcPts val="1000"/>
              </a:spcBef>
              <a:buFont typeface="Wingdings" panose="05000000000000000000" charset="0"/>
              <a:buChar char=""/>
            </a:pPr>
            <a:r>
              <a:rPr lang="zh-CN" sz="3600" b="1" dirty="0" smtClean="0">
                <a:solidFill>
                  <a:schemeClr val="accent6">
                    <a:lumMod val="75000"/>
                  </a:schemeClr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请你</a:t>
            </a:r>
            <a:r>
              <a:rPr lang="zh-CN" sz="3600" b="1" dirty="0" smtClean="0">
                <a:solidFill>
                  <a:srgbClr val="00B0F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买</a:t>
            </a:r>
            <a:r>
              <a:rPr lang="zh-CN" sz="3600" b="1" dirty="0" smtClean="0">
                <a:solidFill>
                  <a:srgbClr val="7030A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回</a:t>
            </a:r>
            <a:r>
              <a:rPr lang="zh-CN" sz="3600" b="1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一些梨</a:t>
            </a:r>
            <a:r>
              <a:rPr lang="zh-CN" sz="3600" b="1" dirty="0" smtClean="0">
                <a:solidFill>
                  <a:srgbClr val="00B05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来</a:t>
            </a:r>
            <a:r>
              <a:rPr lang="zh-CN" sz="3600" b="1" dirty="0" smtClean="0">
                <a:solidFill>
                  <a:schemeClr val="accent6">
                    <a:lumMod val="75000"/>
                  </a:schemeClr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。</a:t>
            </a:r>
            <a:endParaRPr lang="zh-CN" altLang="en-US" sz="3600" b="1" dirty="0" smtClean="0">
              <a:solidFill>
                <a:schemeClr val="accent6">
                  <a:lumMod val="75000"/>
                </a:schemeClr>
              </a:solidFill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7043420" y="5767070"/>
            <a:ext cx="4377055" cy="5892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571500" indent="-571500" algn="l">
              <a:lnSpc>
                <a:spcPct val="90000"/>
              </a:lnSpc>
              <a:spcBef>
                <a:spcPts val="1000"/>
              </a:spcBef>
              <a:buFont typeface="Wingdings" panose="05000000000000000000" charset="0"/>
              <a:buChar char=""/>
            </a:pPr>
            <a:r>
              <a:rPr lang="zh-CN" sz="3600" b="1" dirty="0" smtClean="0">
                <a:solidFill>
                  <a:schemeClr val="accent6">
                    <a:lumMod val="75000"/>
                  </a:schemeClr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她</a:t>
            </a:r>
            <a:r>
              <a:rPr lang="zh-CN" sz="3600" b="1" dirty="0" smtClean="0">
                <a:solidFill>
                  <a:srgbClr val="00B0F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拿</a:t>
            </a:r>
            <a:r>
              <a:rPr lang="zh-CN" sz="3600" b="1" dirty="0" smtClean="0">
                <a:solidFill>
                  <a:srgbClr val="7030A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出</a:t>
            </a:r>
            <a:r>
              <a:rPr lang="zh-CN" sz="3600" b="1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一张纸</a:t>
            </a:r>
            <a:r>
              <a:rPr lang="zh-CN" altLang="en-US" sz="3600" b="1" dirty="0" smtClean="0">
                <a:solidFill>
                  <a:srgbClr val="00B05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来</a:t>
            </a:r>
            <a:r>
              <a:rPr lang="zh-CN" sz="3600" b="1" dirty="0" smtClean="0">
                <a:solidFill>
                  <a:schemeClr val="accent6">
                    <a:lumMod val="75000"/>
                  </a:schemeClr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。</a:t>
            </a:r>
            <a:endParaRPr lang="zh-CN" altLang="en-US" sz="3600" b="1" dirty="0" smtClean="0">
              <a:solidFill>
                <a:schemeClr val="accent6">
                  <a:lumMod val="75000"/>
                </a:schemeClr>
              </a:solidFill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727710" y="4900930"/>
            <a:ext cx="5039360" cy="8655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algn="ctr">
              <a:lnSpc>
                <a:spcPct val="90000"/>
              </a:lnSpc>
              <a:spcBef>
                <a:spcPts val="1000"/>
              </a:spcBef>
              <a:buFont typeface="Wingdings" panose="05000000000000000000" charset="0"/>
              <a:buNone/>
            </a:pPr>
            <a:r>
              <a:rPr lang="en-US" altLang="zh-CN" sz="2800" b="1" dirty="0" smtClean="0">
                <a:solidFill>
                  <a:schemeClr val="accent6">
                    <a:lumMod val="75000"/>
                  </a:schemeClr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  Please buy some pears and bring them </a:t>
            </a:r>
            <a:r>
              <a:rPr lang="en-US" altLang="zh-CN" sz="2800" b="1" dirty="0" smtClean="0">
                <a:solidFill>
                  <a:srgbClr val="7030A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back</a:t>
            </a:r>
            <a:r>
              <a:rPr lang="en-US" altLang="zh-CN" sz="2800" b="1" dirty="0" smtClean="0">
                <a:solidFill>
                  <a:schemeClr val="accent6">
                    <a:lumMod val="75000"/>
                  </a:schemeClr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 here.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6848475" y="4900930"/>
            <a:ext cx="4409440" cy="8655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algn="ctr">
              <a:lnSpc>
                <a:spcPct val="90000"/>
              </a:lnSpc>
              <a:spcBef>
                <a:spcPts val="1000"/>
              </a:spcBef>
              <a:buFont typeface="Wingdings" panose="05000000000000000000" charset="0"/>
              <a:buNone/>
            </a:pPr>
            <a:r>
              <a:rPr lang="en-US" altLang="zh-CN" sz="2800" b="1" dirty="0" smtClean="0">
                <a:solidFill>
                  <a:schemeClr val="accent6">
                    <a:lumMod val="75000"/>
                  </a:schemeClr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She took </a:t>
            </a:r>
            <a:r>
              <a:rPr lang="en-US" altLang="zh-CN" sz="2800" b="1" dirty="0" smtClean="0">
                <a:solidFill>
                  <a:srgbClr val="7030A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out</a:t>
            </a:r>
            <a:r>
              <a:rPr lang="en-US" altLang="zh-CN" sz="2800" b="1" dirty="0" smtClean="0">
                <a:solidFill>
                  <a:schemeClr val="accent6">
                    <a:lumMod val="75000"/>
                  </a:schemeClr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 a piece of paper. </a:t>
            </a:r>
          </a:p>
        </p:txBody>
      </p:sp>
      <p:pic>
        <p:nvPicPr>
          <p:cNvPr id="2" name="图片 1" descr="ousyuu_0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1445" y="2228215"/>
            <a:ext cx="3858895" cy="2572385"/>
          </a:xfrm>
          <a:prstGeom prst="rect">
            <a:avLst/>
          </a:prstGeom>
        </p:spPr>
      </p:pic>
      <p:pic>
        <p:nvPicPr>
          <p:cNvPr id="3" name="图片 2" descr="bsDI_IMG_570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3944" y="1988704"/>
            <a:ext cx="3596005" cy="25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705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文本框 28"/>
          <p:cNvSpPr txBox="1"/>
          <p:nvPr/>
        </p:nvSpPr>
        <p:spPr>
          <a:xfrm>
            <a:off x="294640" y="2060575"/>
            <a:ext cx="1079944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sz="3600" dirty="0" smtClean="0">
                <a:sym typeface="+mn-ea"/>
              </a:rPr>
              <a:t>⑦                                            ⑧</a:t>
            </a:r>
            <a:endParaRPr lang="zh-CN" altLang="zh-CN" sz="3600" b="1" dirty="0" smtClean="0"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294640" y="390846"/>
            <a:ext cx="8518679" cy="892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altLang="zh-CN" sz="2400" b="1" dirty="0">
                <a:latin typeface="Microsoft JhengHei" panose="020B0604030504040204" charset="-120"/>
                <a:ea typeface="Microsoft JhengHei" panose="020B0604030504040204" charset="-120"/>
                <a:cs typeface="+mj-cs"/>
                <a:sym typeface="+mn-ea"/>
              </a:rPr>
              <a:t>4</a:t>
            </a:r>
            <a:r>
              <a:rPr lang="en-US" altLang="zh-TW" sz="2400" b="1" dirty="0">
                <a:latin typeface="Microsoft JhengHei" panose="020B0604030504040204" charset="-120"/>
                <a:ea typeface="Microsoft JhengHei" panose="020B0604030504040204" charset="-120"/>
                <a:cs typeface="+mj-cs"/>
                <a:sym typeface="+mn-ea"/>
              </a:rPr>
              <a:t>.   </a:t>
            </a:r>
            <a:r>
              <a:rPr lang="en-US" altLang="zh-TW" sz="2400" b="1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  <a:sym typeface="+mn-ea"/>
              </a:rPr>
              <a:t>Compound </a:t>
            </a:r>
            <a:r>
              <a:rPr lang="en-US" altLang="zh-TW" sz="2400" b="1" dirty="0" smtClean="0">
                <a:latin typeface="Microsoft JhengHei" panose="020B0604030504040204" charset="-120"/>
                <a:ea typeface="Microsoft JhengHei" panose="020B0604030504040204" charset="-120"/>
                <a:cs typeface="+mj-cs"/>
                <a:sym typeface="+mn-ea"/>
              </a:rPr>
              <a:t>directional Complements</a:t>
            </a:r>
            <a:r>
              <a:rPr lang="zh-CN" altLang="en-US" sz="2400" b="1" dirty="0" smtClean="0">
                <a:latin typeface="Microsoft JhengHei" panose="020B0604030504040204" charset="-120"/>
                <a:ea typeface="宋体" panose="02010600030101010101" pitchFamily="2" charset="-122"/>
                <a:cs typeface="+mj-cs"/>
                <a:sym typeface="+mn-ea"/>
              </a:rPr>
              <a:t>：</a:t>
            </a:r>
          </a:p>
          <a:p>
            <a:pPr algn="l"/>
            <a:r>
              <a:rPr lang="en-US" sz="2400" b="1" dirty="0" smtClean="0"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      </a:t>
            </a:r>
            <a:r>
              <a:rPr lang="en-US" altLang="zh-CN" sz="2800" b="1" dirty="0" smtClean="0"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Subject + </a:t>
            </a:r>
            <a:r>
              <a:rPr lang="en-US" altLang="zh-CN" sz="2800" b="1" dirty="0" smtClean="0">
                <a:solidFill>
                  <a:srgbClr val="00B0F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Verb</a:t>
            </a:r>
            <a:r>
              <a:rPr lang="en-US" altLang="zh-CN" sz="2800" b="1" dirty="0" smtClean="0"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 +</a:t>
            </a:r>
            <a:r>
              <a:rPr lang="en-US" altLang="zh-CN" sz="2800" b="1" dirty="0" smtClean="0">
                <a:solidFill>
                  <a:srgbClr val="7030A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 </a:t>
            </a:r>
            <a:r>
              <a:rPr lang="zh-CN" altLang="en-US" sz="2800" b="1" dirty="0">
                <a:solidFill>
                  <a:srgbClr val="7030A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起</a:t>
            </a:r>
            <a:r>
              <a:rPr lang="en-US" altLang="zh-CN" sz="2800" b="1" dirty="0" smtClean="0"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+ </a:t>
            </a:r>
            <a:r>
              <a:rPr lang="en-US" altLang="zh-CN" sz="2800" b="1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Place word / Noun</a:t>
            </a:r>
            <a:r>
              <a:rPr lang="en-US" altLang="zh-CN" sz="2800" b="1" dirty="0" smtClean="0"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+ </a:t>
            </a:r>
            <a:r>
              <a:rPr lang="zh-CN" altLang="en-US" sz="2800" b="1" dirty="0" smtClean="0">
                <a:solidFill>
                  <a:srgbClr val="00B05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来 </a:t>
            </a:r>
            <a:endParaRPr lang="zh-CN" altLang="en-US" sz="2800" b="1" dirty="0" smtClean="0">
              <a:solidFill>
                <a:srgbClr val="00B050"/>
              </a:solidFill>
              <a:latin typeface="Microsoft JhengHei" panose="020B0604030504040204" charset="-120"/>
              <a:ea typeface="Microsoft JhengHei" panose="020B0604030504040204" charset="-120"/>
              <a:cs typeface="+mj-cs"/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812165" y="5767070"/>
            <a:ext cx="4871085" cy="5892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571500" indent="-571500" algn="l">
              <a:lnSpc>
                <a:spcPct val="90000"/>
              </a:lnSpc>
              <a:spcBef>
                <a:spcPts val="1000"/>
              </a:spcBef>
              <a:buFont typeface="Wingdings" panose="05000000000000000000" charset="0"/>
              <a:buChar char=""/>
            </a:pPr>
            <a:r>
              <a:rPr lang="zh-CN" sz="3600" b="1" dirty="0" smtClean="0">
                <a:solidFill>
                  <a:schemeClr val="accent6">
                    <a:lumMod val="75000"/>
                  </a:schemeClr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请大家都</a:t>
            </a:r>
            <a:r>
              <a:rPr lang="zh-CN" sz="3600" b="1" dirty="0" smtClean="0">
                <a:solidFill>
                  <a:srgbClr val="00B0F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拿</a:t>
            </a:r>
            <a:r>
              <a:rPr lang="zh-CN" sz="3600" b="1" dirty="0" smtClean="0">
                <a:solidFill>
                  <a:srgbClr val="7030A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起</a:t>
            </a:r>
            <a:r>
              <a:rPr lang="zh-CN" sz="3600" b="1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笔</a:t>
            </a:r>
            <a:r>
              <a:rPr lang="zh-CN" sz="3600" b="1" dirty="0" smtClean="0">
                <a:solidFill>
                  <a:srgbClr val="00B05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来</a:t>
            </a:r>
            <a:r>
              <a:rPr lang="zh-CN" sz="3600" b="1" dirty="0" smtClean="0">
                <a:solidFill>
                  <a:schemeClr val="accent6">
                    <a:lumMod val="75000"/>
                  </a:schemeClr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。</a:t>
            </a:r>
            <a:endParaRPr lang="zh-CN" altLang="en-US" sz="3600" b="1" dirty="0" smtClean="0">
              <a:solidFill>
                <a:schemeClr val="accent6">
                  <a:lumMod val="75000"/>
                </a:schemeClr>
              </a:solidFill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7261860" y="5766435"/>
            <a:ext cx="4377055" cy="5892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571500" indent="-571500" algn="l">
              <a:lnSpc>
                <a:spcPct val="90000"/>
              </a:lnSpc>
              <a:spcBef>
                <a:spcPts val="1000"/>
              </a:spcBef>
              <a:buFont typeface="Wingdings" panose="05000000000000000000" charset="0"/>
              <a:buChar char=""/>
            </a:pPr>
            <a:r>
              <a:rPr lang="zh-CN" sz="3600" b="1" dirty="0" smtClean="0">
                <a:solidFill>
                  <a:schemeClr val="accent6">
                    <a:lumMod val="75000"/>
                  </a:schemeClr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天空</a:t>
            </a:r>
            <a:r>
              <a:rPr lang="zh-CN" sz="3600" b="1" dirty="0" smtClean="0">
                <a:solidFill>
                  <a:srgbClr val="00B0F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下</a:t>
            </a:r>
            <a:r>
              <a:rPr lang="zh-CN" sz="3600" b="1" dirty="0" smtClean="0">
                <a:solidFill>
                  <a:srgbClr val="7030A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起</a:t>
            </a:r>
            <a:r>
              <a:rPr lang="zh-CN" sz="3600" b="1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雪</a:t>
            </a:r>
            <a:r>
              <a:rPr lang="zh-CN" altLang="en-US" sz="3600" b="1" dirty="0" smtClean="0">
                <a:solidFill>
                  <a:srgbClr val="00B05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来</a:t>
            </a:r>
            <a:r>
              <a:rPr lang="zh-CN" sz="3600" b="1" dirty="0" smtClean="0">
                <a:solidFill>
                  <a:schemeClr val="accent6">
                    <a:lumMod val="75000"/>
                  </a:schemeClr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。</a:t>
            </a:r>
            <a:endParaRPr lang="zh-CN" altLang="en-US" sz="3600" b="1" dirty="0" smtClean="0">
              <a:solidFill>
                <a:schemeClr val="accent6">
                  <a:lumMod val="75000"/>
                </a:schemeClr>
              </a:solidFill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727710" y="4900930"/>
            <a:ext cx="5039360" cy="8655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algn="ctr">
              <a:lnSpc>
                <a:spcPct val="90000"/>
              </a:lnSpc>
              <a:spcBef>
                <a:spcPts val="1000"/>
              </a:spcBef>
              <a:buFont typeface="Wingdings" panose="05000000000000000000" charset="0"/>
              <a:buNone/>
            </a:pPr>
            <a:r>
              <a:rPr lang="en-US" altLang="zh-CN" sz="2800" b="1" dirty="0" smtClean="0">
                <a:solidFill>
                  <a:schemeClr val="accent6">
                    <a:lumMod val="75000"/>
                  </a:schemeClr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  Please pick </a:t>
            </a:r>
            <a:r>
              <a:rPr lang="en-US" altLang="zh-CN" sz="2800" b="1" dirty="0" smtClean="0">
                <a:solidFill>
                  <a:srgbClr val="7030A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up</a:t>
            </a:r>
            <a:r>
              <a:rPr lang="en-US" altLang="zh-CN" sz="2800" b="1" dirty="0" smtClean="0">
                <a:solidFill>
                  <a:schemeClr val="accent6">
                    <a:lumMod val="75000"/>
                  </a:schemeClr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 a pen, everyone.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7084060" y="4900930"/>
            <a:ext cx="4409440" cy="4781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algn="ctr">
              <a:lnSpc>
                <a:spcPct val="90000"/>
              </a:lnSpc>
              <a:spcBef>
                <a:spcPts val="1000"/>
              </a:spcBef>
              <a:buFont typeface="Wingdings" panose="05000000000000000000" charset="0"/>
              <a:buNone/>
            </a:pPr>
            <a:r>
              <a:rPr lang="en-US" altLang="zh-CN" sz="2800" b="1" dirty="0" smtClean="0">
                <a:solidFill>
                  <a:schemeClr val="accent6">
                    <a:lumMod val="75000"/>
                  </a:schemeClr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It is snow</a:t>
            </a:r>
            <a:r>
              <a:rPr lang="en-US" altLang="zh-CN" sz="2800" b="1" dirty="0" smtClean="0">
                <a:solidFill>
                  <a:srgbClr val="7030A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ing</a:t>
            </a:r>
            <a:r>
              <a:rPr lang="en-US" altLang="zh-CN" sz="2800" b="1" dirty="0" smtClean="0">
                <a:solidFill>
                  <a:schemeClr val="accent6">
                    <a:lumMod val="75000"/>
                  </a:schemeClr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.</a:t>
            </a:r>
          </a:p>
        </p:txBody>
      </p:sp>
      <p:sp>
        <p:nvSpPr>
          <p:cNvPr id="9" name="矩形 8"/>
          <p:cNvSpPr/>
          <p:nvPr/>
        </p:nvSpPr>
        <p:spPr>
          <a:xfrm>
            <a:off x="323755" y="1321121"/>
            <a:ext cx="1193102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0">
              <a:buFont typeface="Wingdings" panose="05000000000000000000" charset="0"/>
              <a:buNone/>
            </a:pPr>
            <a:r>
              <a:rPr lang="zh-CN" sz="2000" b="1" dirty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起</a:t>
            </a:r>
            <a:r>
              <a:rPr lang="en-US" altLang="zh-CN" sz="2000" b="1" dirty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,</a:t>
            </a:r>
            <a:r>
              <a:rPr lang="zh-CN" sz="2000" b="1" dirty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 </a:t>
            </a:r>
            <a:r>
              <a:rPr lang="en-US" altLang="zh-CN" sz="2000" b="1" dirty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in the same way as </a:t>
            </a:r>
            <a:r>
              <a:rPr lang="zh-CN" altLang="en-US" sz="2000" b="1" dirty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起来</a:t>
            </a:r>
            <a:r>
              <a:rPr lang="en-US" altLang="zh-CN" sz="2000" b="1" dirty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, signifies a movement </a:t>
            </a:r>
            <a:r>
              <a:rPr lang="en-US" altLang="zh-CN" sz="2000" b="1" dirty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from a lower point to a higher point. </a:t>
            </a:r>
            <a:r>
              <a:rPr lang="en-US" altLang="zh-CN" sz="2000" b="1" dirty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However</a:t>
            </a:r>
          </a:p>
          <a:p>
            <a:pPr indent="0">
              <a:buFont typeface="Wingdings" panose="05000000000000000000" charset="0"/>
              <a:buNone/>
            </a:pPr>
            <a:r>
              <a:rPr lang="zh-CN" altLang="en-US" sz="2000" b="1" dirty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起 </a:t>
            </a:r>
            <a:r>
              <a:rPr lang="en-US" altLang="zh-CN" sz="2000" b="1" dirty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 compounds </a:t>
            </a:r>
            <a:r>
              <a:rPr lang="en-US" altLang="zh-CN" sz="2000" b="1" dirty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only with </a:t>
            </a:r>
            <a:r>
              <a:rPr lang="zh-CN" altLang="en-US" sz="2000" b="1" dirty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来</a:t>
            </a:r>
            <a:r>
              <a:rPr lang="en-US" altLang="zh-CN" sz="2000" b="1" dirty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, </a:t>
            </a:r>
            <a:r>
              <a:rPr lang="en-US" altLang="zh-CN" sz="2000" b="1" dirty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never with </a:t>
            </a:r>
            <a:r>
              <a:rPr lang="zh-CN" altLang="en-US" sz="2000" b="1" dirty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去</a:t>
            </a:r>
            <a:r>
              <a:rPr lang="en-US" altLang="zh-CN" sz="2000" b="1" dirty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, in forming a directonal complement combination.</a:t>
            </a:r>
            <a:endParaRPr lang="en-US" altLang="zh-CN" sz="2000" b="1" dirty="0" smtClean="0">
              <a:solidFill>
                <a:schemeClr val="tx1"/>
              </a:solidFill>
              <a:latin typeface="Microsoft JhengHei" panose="020B0604030504040204" charset="-120"/>
              <a:ea typeface="Microsoft JhengHei" panose="020B0604030504040204" charset="-120"/>
              <a:cs typeface="+mj-cs"/>
            </a:endParaRPr>
          </a:p>
        </p:txBody>
      </p:sp>
      <p:pic>
        <p:nvPicPr>
          <p:cNvPr id="5" name="图片 4" descr="woman_rev604_img10l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9245" y="2298700"/>
            <a:ext cx="3335655" cy="2501900"/>
          </a:xfrm>
          <a:prstGeom prst="rect">
            <a:avLst/>
          </a:prstGeom>
        </p:spPr>
      </p:pic>
      <p:pic>
        <p:nvPicPr>
          <p:cNvPr id="2" name="图片 1" descr="yuki"/>
          <p:cNvPicPr>
            <a:picLocks noChangeAspect="1"/>
          </p:cNvPicPr>
          <p:nvPr/>
        </p:nvPicPr>
        <p:blipFill>
          <a:blip r:embed="rId3"/>
          <a:srcRect r="9059"/>
          <a:stretch>
            <a:fillRect/>
          </a:stretch>
        </p:blipFill>
        <p:spPr>
          <a:xfrm>
            <a:off x="7043420" y="2331720"/>
            <a:ext cx="4490720" cy="2468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176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文本框 28"/>
          <p:cNvSpPr txBox="1"/>
          <p:nvPr/>
        </p:nvSpPr>
        <p:spPr>
          <a:xfrm>
            <a:off x="294640" y="2060575"/>
            <a:ext cx="1079944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sz="3600" dirty="0" smtClean="0">
                <a:sym typeface="+mn-ea"/>
              </a:rPr>
              <a:t>⑨                                            ⑩</a:t>
            </a:r>
            <a:endParaRPr lang="zh-CN" altLang="zh-CN" sz="3600" b="1" dirty="0" smtClean="0"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294640" y="381003"/>
            <a:ext cx="7810151" cy="892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altLang="zh-CN" sz="2400" b="1" dirty="0">
                <a:latin typeface="Microsoft JhengHei" panose="020B0604030504040204" charset="-120"/>
                <a:ea typeface="Microsoft JhengHei" panose="020B0604030504040204" charset="-120"/>
                <a:cs typeface="+mj-cs"/>
                <a:sym typeface="+mn-ea"/>
              </a:rPr>
              <a:t>4</a:t>
            </a:r>
            <a:r>
              <a:rPr lang="en-US" altLang="zh-TW" sz="2400" b="1" dirty="0">
                <a:latin typeface="Microsoft JhengHei" panose="020B0604030504040204" charset="-120"/>
                <a:ea typeface="Microsoft JhengHei" panose="020B0604030504040204" charset="-120"/>
                <a:cs typeface="+mj-cs"/>
                <a:sym typeface="+mn-ea"/>
              </a:rPr>
              <a:t>.   </a:t>
            </a:r>
            <a:r>
              <a:rPr lang="en-US" altLang="zh-TW" sz="2400" b="1" dirty="0" smtClean="0">
                <a:latin typeface="Microsoft JhengHei" panose="020B0604030504040204" charset="-120"/>
                <a:ea typeface="Microsoft JhengHei" panose="020B0604030504040204" charset="-120"/>
                <a:cs typeface="+mj-cs"/>
                <a:sym typeface="+mn-ea"/>
              </a:rPr>
              <a:t>Compound directional Complements</a:t>
            </a:r>
            <a:r>
              <a:rPr lang="zh-CN" altLang="en-US" sz="2400" b="1" dirty="0" smtClean="0">
                <a:latin typeface="Microsoft JhengHei" panose="020B0604030504040204" charset="-120"/>
                <a:ea typeface="宋体" panose="02010600030101010101" pitchFamily="2" charset="-122"/>
                <a:cs typeface="+mj-cs"/>
                <a:sym typeface="+mn-ea"/>
              </a:rPr>
              <a:t>：</a:t>
            </a:r>
          </a:p>
          <a:p>
            <a:pPr algn="l"/>
            <a:r>
              <a:rPr lang="en-US" sz="2400" b="1" dirty="0" smtClean="0"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      </a:t>
            </a:r>
            <a:r>
              <a:rPr lang="en-US" altLang="zh-CN" sz="2400" b="1" dirty="0" smtClean="0"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 </a:t>
            </a:r>
            <a:r>
              <a:rPr lang="en-US" altLang="zh-CN" sz="2800" b="1" dirty="0" smtClean="0"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Subject + </a:t>
            </a:r>
            <a:r>
              <a:rPr lang="en-US" altLang="zh-CN" sz="2800" b="1" dirty="0" smtClean="0">
                <a:solidFill>
                  <a:srgbClr val="00B0F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Verb</a:t>
            </a:r>
            <a:r>
              <a:rPr lang="en-US" altLang="zh-CN" sz="2800" b="1" dirty="0" smtClean="0"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 +</a:t>
            </a:r>
            <a:r>
              <a:rPr lang="en-US" altLang="zh-CN" sz="2800" b="1" dirty="0" smtClean="0">
                <a:solidFill>
                  <a:srgbClr val="7030A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 </a:t>
            </a:r>
            <a:r>
              <a:rPr lang="zh-CN" altLang="en-US" sz="2800" b="1" dirty="0" smtClean="0">
                <a:solidFill>
                  <a:srgbClr val="7030A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上 </a:t>
            </a:r>
            <a:r>
              <a:rPr lang="zh-CN" altLang="en-US" sz="2800" b="1" dirty="0" smtClean="0"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 </a:t>
            </a:r>
            <a:r>
              <a:rPr lang="en-US" altLang="zh-CN" sz="2800" b="1" dirty="0" smtClean="0"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+ </a:t>
            </a:r>
            <a:r>
              <a:rPr lang="en-US" altLang="zh-CN" sz="2800" b="1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Place word / </a:t>
            </a:r>
            <a:r>
              <a:rPr lang="en-US" altLang="zh-CN" sz="2800" b="1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Noun</a:t>
            </a:r>
            <a:endParaRPr lang="zh-CN" altLang="en-US" sz="2800" b="1" dirty="0" smtClean="0">
              <a:solidFill>
                <a:srgbClr val="00B050"/>
              </a:solidFill>
              <a:latin typeface="Microsoft JhengHei" panose="020B0604030504040204" charset="-120"/>
              <a:ea typeface="Microsoft JhengHei" panose="020B0604030504040204" charset="-120"/>
              <a:cs typeface="+mj-cs"/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870075" y="5379085"/>
            <a:ext cx="2755265" cy="5892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571500" indent="-571500" algn="l">
              <a:lnSpc>
                <a:spcPct val="90000"/>
              </a:lnSpc>
              <a:spcBef>
                <a:spcPts val="1000"/>
              </a:spcBef>
              <a:buFont typeface="Wingdings" panose="05000000000000000000" charset="0"/>
              <a:buChar char=""/>
            </a:pPr>
            <a:r>
              <a:rPr lang="zh-CN" sz="3600" b="1" dirty="0" smtClean="0">
                <a:solidFill>
                  <a:schemeClr val="accent5">
                    <a:lumMod val="25000"/>
                  </a:schemeClr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走起楼。</a:t>
            </a:r>
            <a:endParaRPr lang="zh-CN" altLang="en-US" sz="3600" b="1" dirty="0" smtClean="0">
              <a:solidFill>
                <a:schemeClr val="accent5">
                  <a:lumMod val="25000"/>
                </a:schemeClr>
              </a:solidFill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7959090" y="5968365"/>
            <a:ext cx="3034030" cy="5892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571500" indent="-571500" algn="l">
              <a:lnSpc>
                <a:spcPct val="90000"/>
              </a:lnSpc>
              <a:spcBef>
                <a:spcPts val="1000"/>
              </a:spcBef>
              <a:buFont typeface="Wingdings" panose="05000000000000000000" charset="0"/>
              <a:buChar char=""/>
            </a:pPr>
            <a:r>
              <a:rPr lang="zh-CN" sz="3600" b="1" dirty="0" smtClean="0">
                <a:solidFill>
                  <a:srgbClr val="00B0F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坐</a:t>
            </a:r>
            <a:r>
              <a:rPr lang="zh-CN" sz="3600" b="1" dirty="0" smtClean="0">
                <a:solidFill>
                  <a:srgbClr val="7030A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上</a:t>
            </a:r>
            <a:r>
              <a:rPr lang="zh-CN" sz="3600" b="1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地铁</a:t>
            </a:r>
            <a:r>
              <a:rPr lang="zh-CN" sz="3600" b="1" dirty="0" smtClean="0">
                <a:solidFill>
                  <a:schemeClr val="accent6">
                    <a:lumMod val="75000"/>
                  </a:schemeClr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。</a:t>
            </a:r>
            <a:endParaRPr lang="zh-CN" altLang="en-US" sz="3600" b="1" dirty="0" smtClean="0">
              <a:solidFill>
                <a:schemeClr val="accent6">
                  <a:lumMod val="75000"/>
                </a:schemeClr>
              </a:solidFill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728345" y="4900930"/>
            <a:ext cx="5039360" cy="4781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algn="ctr">
              <a:lnSpc>
                <a:spcPct val="90000"/>
              </a:lnSpc>
              <a:spcBef>
                <a:spcPts val="1000"/>
              </a:spcBef>
              <a:buFont typeface="Wingdings" panose="05000000000000000000" charset="0"/>
              <a:buNone/>
            </a:pPr>
            <a:r>
              <a:rPr lang="en-US" altLang="zh-CN" sz="2800" b="1" dirty="0" smtClean="0">
                <a:solidFill>
                  <a:schemeClr val="accent6">
                    <a:lumMod val="75000"/>
                  </a:schemeClr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  To go upstairs.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7042785" y="4900930"/>
            <a:ext cx="4409440" cy="4781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algn="ctr">
              <a:lnSpc>
                <a:spcPct val="90000"/>
              </a:lnSpc>
              <a:spcBef>
                <a:spcPts val="1000"/>
              </a:spcBef>
              <a:buFont typeface="Wingdings" panose="05000000000000000000" charset="0"/>
              <a:buNone/>
            </a:pPr>
            <a:r>
              <a:rPr lang="en-US" altLang="zh-CN" sz="2800" b="1" dirty="0" smtClean="0">
                <a:solidFill>
                  <a:schemeClr val="accent6">
                    <a:lumMod val="75000"/>
                  </a:schemeClr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Get on the subway.</a:t>
            </a:r>
          </a:p>
        </p:txBody>
      </p:sp>
      <p:sp>
        <p:nvSpPr>
          <p:cNvPr id="9" name="矩形 8"/>
          <p:cNvSpPr/>
          <p:nvPr/>
        </p:nvSpPr>
        <p:spPr>
          <a:xfrm>
            <a:off x="332394" y="1243647"/>
            <a:ext cx="1171981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0">
              <a:buFont typeface="Wingdings" panose="05000000000000000000" charset="0"/>
              <a:buNone/>
            </a:pPr>
            <a:r>
              <a:rPr lang="en-US" sz="2000" b="1" dirty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The difference between </a:t>
            </a:r>
            <a:r>
              <a:rPr lang="zh-CN" altLang="en-US" sz="2000" b="1" dirty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上 </a:t>
            </a:r>
            <a:r>
              <a:rPr lang="en-US" altLang="zh-CN" sz="2000" b="1" dirty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and </a:t>
            </a:r>
            <a:r>
              <a:rPr lang="zh-CN" altLang="en-US" sz="2000" b="1" dirty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起 </a:t>
            </a:r>
            <a:r>
              <a:rPr lang="en-US" altLang="zh-CN" sz="2000" b="1" dirty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is that </a:t>
            </a:r>
            <a:r>
              <a:rPr lang="zh-CN" altLang="en-US" sz="2000" b="1" dirty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上 </a:t>
            </a:r>
            <a:r>
              <a:rPr lang="en-US" altLang="zh-CN" sz="2000" b="1" dirty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is followed by a </a:t>
            </a:r>
            <a:r>
              <a:rPr lang="en-US" sz="2000" b="1" dirty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 location word </a:t>
            </a:r>
            <a:r>
              <a:rPr lang="en-US" sz="2000" b="1" dirty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which indicates the </a:t>
            </a:r>
          </a:p>
          <a:p>
            <a:pPr indent="0">
              <a:buFont typeface="Wingdings" panose="05000000000000000000" charset="0"/>
              <a:buNone/>
            </a:pPr>
            <a:r>
              <a:rPr lang="en-US" sz="2000" b="1" dirty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end point of the movement</a:t>
            </a:r>
            <a:r>
              <a:rPr lang="en-US" sz="2000" b="1" dirty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,  while </a:t>
            </a:r>
            <a:r>
              <a:rPr lang="zh-CN" altLang="en-US" sz="2000" b="1" dirty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起 </a:t>
            </a:r>
            <a:r>
              <a:rPr lang="en-US" altLang="zh-CN" sz="2000" b="1" dirty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never percedes a location word.</a:t>
            </a:r>
            <a:endParaRPr lang="en-US" altLang="zh-CN" sz="2000" b="1" dirty="0" smtClean="0">
              <a:solidFill>
                <a:schemeClr val="tx1"/>
              </a:solidFill>
              <a:latin typeface="Microsoft JhengHei" panose="020B0604030504040204" charset="-120"/>
              <a:ea typeface="Microsoft JhengHei" panose="020B0604030504040204" charset="-120"/>
              <a:cs typeface="+mj-cs"/>
            </a:endParaRPr>
          </a:p>
        </p:txBody>
      </p:sp>
      <p:pic>
        <p:nvPicPr>
          <p:cNvPr id="3" name="图片 2" descr="go-upstairs-650x336"/>
          <p:cNvPicPr>
            <a:picLocks noChangeAspect="1"/>
          </p:cNvPicPr>
          <p:nvPr/>
        </p:nvPicPr>
        <p:blipFill>
          <a:blip r:embed="rId2"/>
          <a:srcRect l="22238"/>
          <a:stretch>
            <a:fillRect/>
          </a:stretch>
        </p:blipFill>
        <p:spPr>
          <a:xfrm>
            <a:off x="1276985" y="2280920"/>
            <a:ext cx="3941445" cy="262001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1870710" y="5968365"/>
            <a:ext cx="2755265" cy="5892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571500" indent="-571500" algn="l">
              <a:lnSpc>
                <a:spcPct val="90000"/>
              </a:lnSpc>
              <a:spcBef>
                <a:spcPts val="1000"/>
              </a:spcBef>
              <a:buFont typeface="Wingdings" panose="05000000000000000000" charset="0"/>
              <a:buChar char=""/>
            </a:pPr>
            <a:r>
              <a:rPr lang="zh-CN" sz="3600" b="1" dirty="0" smtClean="0">
                <a:solidFill>
                  <a:srgbClr val="00B0F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走</a:t>
            </a:r>
            <a:r>
              <a:rPr lang="zh-CN" sz="3600" b="1" dirty="0" smtClean="0">
                <a:solidFill>
                  <a:srgbClr val="7030A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上</a:t>
            </a:r>
            <a:r>
              <a:rPr lang="zh-CN" sz="3600" b="1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楼</a:t>
            </a:r>
            <a:r>
              <a:rPr lang="zh-CN" sz="3600" b="1" dirty="0" smtClean="0">
                <a:solidFill>
                  <a:schemeClr val="accent6">
                    <a:lumMod val="75000"/>
                  </a:schemeClr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。</a:t>
            </a:r>
            <a:endParaRPr lang="zh-CN" altLang="en-US" sz="3600" b="1" dirty="0" smtClean="0">
              <a:solidFill>
                <a:schemeClr val="accent6">
                  <a:lumMod val="75000"/>
                </a:schemeClr>
              </a:solidFill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</p:txBody>
      </p:sp>
      <p:cxnSp>
        <p:nvCxnSpPr>
          <p:cNvPr id="12" name="直接连接符 11"/>
          <p:cNvCxnSpPr/>
          <p:nvPr/>
        </p:nvCxnSpPr>
        <p:spPr>
          <a:xfrm>
            <a:off x="2430780" y="5636895"/>
            <a:ext cx="157861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框 12"/>
          <p:cNvSpPr txBox="1"/>
          <p:nvPr/>
        </p:nvSpPr>
        <p:spPr>
          <a:xfrm>
            <a:off x="7959090" y="5379085"/>
            <a:ext cx="3034030" cy="5892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571500" indent="-571500" algn="l">
              <a:lnSpc>
                <a:spcPct val="90000"/>
              </a:lnSpc>
              <a:spcBef>
                <a:spcPts val="1000"/>
              </a:spcBef>
              <a:buFont typeface="Wingdings" panose="05000000000000000000" charset="0"/>
              <a:buChar char=""/>
            </a:pPr>
            <a:r>
              <a:rPr lang="zh-CN" sz="3600" b="1" dirty="0" smtClean="0">
                <a:solidFill>
                  <a:schemeClr val="accent5">
                    <a:lumMod val="25000"/>
                  </a:schemeClr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坐起地铁。</a:t>
            </a:r>
            <a:endParaRPr lang="zh-CN" altLang="en-US" sz="3600" b="1" dirty="0" smtClean="0">
              <a:solidFill>
                <a:schemeClr val="accent5">
                  <a:lumMod val="25000"/>
                </a:schemeClr>
              </a:solidFill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</p:txBody>
      </p:sp>
      <p:cxnSp>
        <p:nvCxnSpPr>
          <p:cNvPr id="14" name="直接连接符 13"/>
          <p:cNvCxnSpPr/>
          <p:nvPr/>
        </p:nvCxnSpPr>
        <p:spPr>
          <a:xfrm>
            <a:off x="8458200" y="5636895"/>
            <a:ext cx="197294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图片 14" descr="maxresdefault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1205" y="2280920"/>
            <a:ext cx="4409440" cy="2480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032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文本框 28"/>
          <p:cNvSpPr txBox="1"/>
          <p:nvPr/>
        </p:nvSpPr>
        <p:spPr>
          <a:xfrm>
            <a:off x="294640" y="2060575"/>
            <a:ext cx="1079944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sz="3600" dirty="0" smtClean="0">
                <a:sym typeface="+mn-ea"/>
              </a:rPr>
              <a:t>①                                            ②</a:t>
            </a:r>
            <a:endParaRPr lang="zh-CN" altLang="zh-CN" sz="3600" b="1" dirty="0" smtClean="0"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</p:txBody>
      </p:sp>
      <p:pic>
        <p:nvPicPr>
          <p:cNvPr id="5" name="图片 4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3944" y="1790382"/>
            <a:ext cx="4026535" cy="2684780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586105" y="4750016"/>
            <a:ext cx="5039360" cy="993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algn="ctr">
              <a:lnSpc>
                <a:spcPct val="90000"/>
              </a:lnSpc>
              <a:spcBef>
                <a:spcPts val="1000"/>
              </a:spcBef>
              <a:buFont typeface="Wingdings" panose="05000000000000000000" charset="0"/>
              <a:buNone/>
            </a:pPr>
            <a:r>
              <a:rPr lang="en-US" altLang="zh-CN" sz="2800" b="1" dirty="0" smtClean="0">
                <a:solidFill>
                  <a:schemeClr val="accent6">
                    <a:lumMod val="75000"/>
                  </a:schemeClr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  He bought some fruit and</a:t>
            </a:r>
          </a:p>
          <a:p>
            <a:pPr indent="0" algn="ctr">
              <a:lnSpc>
                <a:spcPct val="90000"/>
              </a:lnSpc>
              <a:spcBef>
                <a:spcPts val="1000"/>
              </a:spcBef>
              <a:buFont typeface="Wingdings" panose="05000000000000000000" charset="0"/>
              <a:buNone/>
            </a:pPr>
            <a:r>
              <a:rPr lang="en-US" altLang="zh-CN" sz="2800" b="1" dirty="0" smtClean="0">
                <a:solidFill>
                  <a:schemeClr val="accent6">
                    <a:lumMod val="75000"/>
                  </a:schemeClr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brought it back here.</a:t>
            </a:r>
          </a:p>
        </p:txBody>
      </p:sp>
      <p:sp>
        <p:nvSpPr>
          <p:cNvPr id="17" name="文本框 16"/>
          <p:cNvSpPr txBox="1"/>
          <p:nvPr/>
        </p:nvSpPr>
        <p:spPr>
          <a:xfrm>
            <a:off x="586105" y="5894705"/>
            <a:ext cx="4871085" cy="5892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571500" indent="-571500" algn="l">
              <a:lnSpc>
                <a:spcPct val="90000"/>
              </a:lnSpc>
              <a:spcBef>
                <a:spcPts val="1000"/>
              </a:spcBef>
              <a:buFont typeface="Wingdings" panose="05000000000000000000" charset="0"/>
              <a:buChar char=""/>
            </a:pPr>
            <a:r>
              <a:rPr lang="zh-CN" sz="3600" b="1" dirty="0" smtClean="0">
                <a:solidFill>
                  <a:schemeClr val="accent6">
                    <a:lumMod val="75000"/>
                  </a:schemeClr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他</a:t>
            </a:r>
            <a:r>
              <a:rPr lang="zh-CN" sz="3600" b="1" dirty="0" smtClean="0">
                <a:solidFill>
                  <a:srgbClr val="00B0F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买</a:t>
            </a:r>
            <a:r>
              <a:rPr lang="zh-CN" sz="3600" b="1" dirty="0" smtClean="0">
                <a:solidFill>
                  <a:srgbClr val="7030A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回</a:t>
            </a:r>
            <a:r>
              <a:rPr lang="zh-CN" sz="3600" b="1" dirty="0" smtClean="0">
                <a:solidFill>
                  <a:srgbClr val="00B05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来了</a:t>
            </a:r>
            <a:r>
              <a:rPr lang="zh-CN" sz="3600" b="1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一些水果</a:t>
            </a:r>
            <a:r>
              <a:rPr lang="zh-CN" sz="3600" b="1" dirty="0" smtClean="0">
                <a:solidFill>
                  <a:schemeClr val="accent6">
                    <a:lumMod val="75000"/>
                  </a:schemeClr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。</a:t>
            </a:r>
            <a:endParaRPr lang="zh-CN" altLang="en-US" sz="3600" b="1" dirty="0" smtClean="0">
              <a:solidFill>
                <a:schemeClr val="accent6">
                  <a:lumMod val="75000"/>
                </a:schemeClr>
              </a:solidFill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294640" y="345440"/>
            <a:ext cx="7979749" cy="892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altLang="zh-CN" sz="2400" b="1" dirty="0">
                <a:latin typeface="Microsoft JhengHei" panose="020B0604030504040204" charset="-120"/>
                <a:ea typeface="Microsoft JhengHei" panose="020B0604030504040204" charset="-120"/>
                <a:cs typeface="+mj-cs"/>
                <a:sym typeface="+mn-ea"/>
              </a:rPr>
              <a:t>4</a:t>
            </a:r>
            <a:r>
              <a:rPr lang="en-US" altLang="zh-TW" sz="2400" b="1" dirty="0">
                <a:latin typeface="Microsoft JhengHei" panose="020B0604030504040204" charset="-120"/>
                <a:ea typeface="Microsoft JhengHei" panose="020B0604030504040204" charset="-120"/>
                <a:cs typeface="+mj-cs"/>
                <a:sym typeface="+mn-ea"/>
              </a:rPr>
              <a:t>.   </a:t>
            </a:r>
            <a:r>
              <a:rPr lang="en-US" altLang="zh-TW" sz="2400" b="1" dirty="0" smtClean="0">
                <a:latin typeface="Microsoft JhengHei" panose="020B0604030504040204" charset="-120"/>
                <a:ea typeface="Microsoft JhengHei" panose="020B0604030504040204" charset="-120"/>
                <a:cs typeface="+mj-cs"/>
                <a:sym typeface="+mn-ea"/>
              </a:rPr>
              <a:t>Compound directional Complements</a:t>
            </a:r>
            <a:r>
              <a:rPr lang="zh-CN" altLang="en-US" sz="2400" b="1" dirty="0" smtClean="0">
                <a:latin typeface="Microsoft JhengHei" panose="020B0604030504040204" charset="-120"/>
                <a:ea typeface="宋体" panose="02010600030101010101" pitchFamily="2" charset="-122"/>
                <a:cs typeface="+mj-cs"/>
                <a:sym typeface="+mn-ea"/>
              </a:rPr>
              <a:t>：</a:t>
            </a:r>
          </a:p>
          <a:p>
            <a:pPr algn="l"/>
            <a:r>
              <a:rPr lang="en-US" sz="2400" b="1" dirty="0" smtClean="0"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      </a:t>
            </a:r>
            <a:r>
              <a:rPr lang="en-US" altLang="zh-CN" sz="2800" b="1" dirty="0" smtClean="0"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Subject + </a:t>
            </a:r>
            <a:r>
              <a:rPr lang="en-US" altLang="zh-CN" sz="2800" b="1" dirty="0" smtClean="0">
                <a:solidFill>
                  <a:srgbClr val="00B0F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Verb</a:t>
            </a:r>
            <a:r>
              <a:rPr lang="en-US" altLang="zh-CN" sz="2800" b="1" dirty="0" smtClean="0"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 +</a:t>
            </a:r>
            <a:r>
              <a:rPr lang="en-US" altLang="zh-CN" sz="2800" b="1" dirty="0" smtClean="0">
                <a:solidFill>
                  <a:srgbClr val="7030A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 </a:t>
            </a:r>
            <a:r>
              <a:rPr lang="zh-CN" altLang="en-US" sz="2800" b="1" dirty="0" smtClean="0">
                <a:solidFill>
                  <a:srgbClr val="7030A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回 </a:t>
            </a:r>
            <a:r>
              <a:rPr lang="en-US" altLang="zh-CN" sz="2800" b="1" dirty="0" smtClean="0">
                <a:solidFill>
                  <a:srgbClr val="7030A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/ </a:t>
            </a:r>
            <a:r>
              <a:rPr lang="zh-CN" altLang="en-US" sz="2800" b="1" dirty="0" smtClean="0">
                <a:solidFill>
                  <a:srgbClr val="7030A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下 </a:t>
            </a:r>
            <a:r>
              <a:rPr lang="zh-CN" altLang="en-US" sz="2800" b="1" dirty="0" smtClean="0"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 </a:t>
            </a:r>
            <a:r>
              <a:rPr lang="en-US" altLang="zh-CN" sz="2800" b="1" dirty="0" smtClean="0"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+ </a:t>
            </a:r>
            <a:r>
              <a:rPr lang="zh-CN" altLang="en-US" sz="2800" b="1" dirty="0" smtClean="0">
                <a:solidFill>
                  <a:srgbClr val="00B05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来 </a:t>
            </a:r>
            <a:r>
              <a:rPr lang="en-US" altLang="zh-CN" sz="2800" b="1" dirty="0" smtClean="0">
                <a:solidFill>
                  <a:srgbClr val="00B05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/ </a:t>
            </a:r>
            <a:r>
              <a:rPr lang="zh-CN" altLang="en-US" sz="2800" b="1" dirty="0" smtClean="0">
                <a:solidFill>
                  <a:srgbClr val="00B05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去</a:t>
            </a:r>
            <a:r>
              <a:rPr lang="zh-CN" altLang="en-US" sz="28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 </a:t>
            </a:r>
            <a:r>
              <a:rPr lang="en-US" altLang="zh-CN" sz="28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+ </a:t>
            </a:r>
            <a:r>
              <a:rPr lang="en-US" altLang="zh-CN" sz="2800" b="1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Noun</a:t>
            </a:r>
            <a:endParaRPr lang="en-US" altLang="zh-CN" sz="2800" b="1" dirty="0" smtClean="0">
              <a:solidFill>
                <a:srgbClr val="FF0000"/>
              </a:solidFill>
              <a:latin typeface="Microsoft JhengHei" panose="020B0604030504040204" charset="-120"/>
              <a:ea typeface="Microsoft JhengHei" panose="020B0604030504040204" charset="-120"/>
              <a:cs typeface="+mj-cs"/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5860415" y="5158740"/>
            <a:ext cx="6163310" cy="4781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algn="ctr">
              <a:lnSpc>
                <a:spcPct val="90000"/>
              </a:lnSpc>
              <a:spcBef>
                <a:spcPts val="1000"/>
              </a:spcBef>
              <a:buFont typeface="Wingdings" panose="05000000000000000000" charset="0"/>
              <a:buNone/>
            </a:pPr>
            <a:r>
              <a:rPr lang="en-US" altLang="zh-CN" sz="2800" b="1" dirty="0" smtClean="0">
                <a:solidFill>
                  <a:schemeClr val="accent6">
                    <a:lumMod val="75000"/>
                  </a:schemeClr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  Little Li took notes of this lesson.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7332345" y="5636895"/>
            <a:ext cx="3761740" cy="11055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571500" indent="-571500" algn="l">
              <a:lnSpc>
                <a:spcPct val="80000"/>
              </a:lnSpc>
              <a:spcBef>
                <a:spcPts val="1000"/>
              </a:spcBef>
              <a:buFont typeface="Wingdings" panose="05000000000000000000" charset="0"/>
              <a:buChar char=""/>
            </a:pPr>
            <a:r>
              <a:rPr lang="zh-CN" sz="3600" b="1" dirty="0" smtClean="0">
                <a:solidFill>
                  <a:schemeClr val="accent6">
                    <a:lumMod val="75000"/>
                  </a:schemeClr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小李</a:t>
            </a:r>
            <a:r>
              <a:rPr lang="zh-CN" sz="3600" b="1" dirty="0" smtClean="0">
                <a:solidFill>
                  <a:srgbClr val="00B0F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写</a:t>
            </a:r>
            <a:r>
              <a:rPr lang="zh-CN" sz="3600" b="1" dirty="0" smtClean="0">
                <a:solidFill>
                  <a:srgbClr val="7030A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下</a:t>
            </a:r>
            <a:r>
              <a:rPr lang="zh-CN" sz="3600" b="1" dirty="0" smtClean="0">
                <a:solidFill>
                  <a:srgbClr val="00B05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来了</a:t>
            </a:r>
          </a:p>
          <a:p>
            <a:pPr indent="0" algn="l">
              <a:lnSpc>
                <a:spcPct val="80000"/>
              </a:lnSpc>
              <a:spcBef>
                <a:spcPts val="1000"/>
              </a:spcBef>
              <a:buFont typeface="Wingdings" panose="05000000000000000000" charset="0"/>
              <a:buNone/>
            </a:pPr>
            <a:r>
              <a:rPr lang="zh-CN" sz="3600" b="1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     这节课的笔记</a:t>
            </a:r>
            <a:r>
              <a:rPr lang="zh-CN" sz="3600" b="1" dirty="0" smtClean="0">
                <a:solidFill>
                  <a:schemeClr val="accent6">
                    <a:lumMod val="75000"/>
                  </a:schemeClr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。</a:t>
            </a:r>
            <a:endParaRPr lang="zh-CN" altLang="en-US" sz="3600" b="1" dirty="0" smtClean="0">
              <a:solidFill>
                <a:schemeClr val="accent6">
                  <a:lumMod val="75000"/>
                </a:schemeClr>
              </a:solidFill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</p:txBody>
      </p:sp>
      <p:pic>
        <p:nvPicPr>
          <p:cNvPr id="19" name="图片 18" descr="779690184"/>
          <p:cNvPicPr>
            <a:picLocks noChangeAspect="1"/>
          </p:cNvPicPr>
          <p:nvPr/>
        </p:nvPicPr>
        <p:blipFill>
          <a:blip r:embed="rId3"/>
          <a:srcRect l="4297" t="8697" r="8697" b="4893"/>
          <a:stretch>
            <a:fillRect/>
          </a:stretch>
        </p:blipFill>
        <p:spPr>
          <a:xfrm rot="5400000">
            <a:off x="7459980" y="1801495"/>
            <a:ext cx="3277235" cy="3255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391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文本框 28"/>
          <p:cNvSpPr txBox="1"/>
          <p:nvPr/>
        </p:nvSpPr>
        <p:spPr>
          <a:xfrm>
            <a:off x="294640" y="2060575"/>
            <a:ext cx="1079944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sz="3600" dirty="0" smtClean="0">
                <a:sym typeface="+mn-ea"/>
              </a:rPr>
              <a:t>①                                            ②</a:t>
            </a:r>
            <a:endParaRPr lang="zh-CN" altLang="zh-CN" sz="3600" b="1" dirty="0" smtClean="0"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586105" y="5282565"/>
            <a:ext cx="5039360" cy="4781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algn="ctr">
              <a:lnSpc>
                <a:spcPct val="90000"/>
              </a:lnSpc>
              <a:spcBef>
                <a:spcPts val="1000"/>
              </a:spcBef>
              <a:buFont typeface="Wingdings" panose="05000000000000000000" charset="0"/>
              <a:buNone/>
            </a:pPr>
            <a:r>
              <a:rPr lang="en-US" altLang="zh-CN" sz="2800" b="1" dirty="0" smtClean="0">
                <a:solidFill>
                  <a:schemeClr val="accent6">
                    <a:lumMod val="75000"/>
                  </a:schemeClr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  Please move your bed here.</a:t>
            </a:r>
          </a:p>
        </p:txBody>
      </p:sp>
      <p:sp>
        <p:nvSpPr>
          <p:cNvPr id="17" name="文本框 16"/>
          <p:cNvSpPr txBox="1"/>
          <p:nvPr/>
        </p:nvSpPr>
        <p:spPr>
          <a:xfrm>
            <a:off x="754380" y="5894705"/>
            <a:ext cx="4871085" cy="5892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571500" indent="-571500" algn="l">
              <a:lnSpc>
                <a:spcPct val="90000"/>
              </a:lnSpc>
              <a:spcBef>
                <a:spcPts val="1000"/>
              </a:spcBef>
              <a:buFont typeface="Wingdings" panose="05000000000000000000" charset="0"/>
              <a:buChar char=""/>
            </a:pPr>
            <a:r>
              <a:rPr lang="zh-CN" sz="3600" b="1" dirty="0" smtClean="0">
                <a:solidFill>
                  <a:schemeClr val="accent6">
                    <a:lumMod val="75000"/>
                  </a:schemeClr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请</a:t>
            </a:r>
            <a:r>
              <a:rPr lang="zh-CN" sz="3600" b="1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把</a:t>
            </a:r>
            <a:r>
              <a:rPr lang="zh-CN" sz="3600" b="1" dirty="0" smtClean="0">
                <a:solidFill>
                  <a:srgbClr val="7030A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你的床</a:t>
            </a:r>
            <a:r>
              <a:rPr lang="zh-CN" sz="3600" b="1" dirty="0" smtClean="0">
                <a:solidFill>
                  <a:srgbClr val="00B0F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搬</a:t>
            </a:r>
            <a:r>
              <a:rPr lang="zh-CN" sz="3600" b="1" dirty="0" smtClean="0">
                <a:solidFill>
                  <a:srgbClr val="00B05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来</a:t>
            </a:r>
            <a:r>
              <a:rPr lang="zh-CN" sz="3600" b="1" dirty="0" smtClean="0">
                <a:solidFill>
                  <a:schemeClr val="accent6">
                    <a:lumMod val="75000"/>
                  </a:schemeClr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。</a:t>
            </a:r>
            <a:endParaRPr lang="zh-CN" altLang="en-US" sz="3600" b="1" dirty="0" smtClean="0">
              <a:solidFill>
                <a:schemeClr val="accent6">
                  <a:lumMod val="75000"/>
                </a:schemeClr>
              </a:solidFill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754380" y="1023640"/>
            <a:ext cx="6630020" cy="52322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/>
            <a:r>
              <a:rPr lang="en-US" altLang="zh-CN" sz="2800" b="1" dirty="0" smtClean="0"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Subject + </a:t>
            </a:r>
            <a:r>
              <a:rPr lang="zh-CN" altLang="en-US" sz="2800" b="1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把</a:t>
            </a:r>
            <a:r>
              <a:rPr lang="zh-CN" altLang="en-US" sz="2800" b="1" dirty="0" smtClean="0"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 </a:t>
            </a:r>
            <a:r>
              <a:rPr lang="en-US" altLang="zh-CN" sz="2800" b="1" dirty="0" smtClean="0"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+ </a:t>
            </a:r>
            <a:r>
              <a:rPr lang="en-US" altLang="zh-CN" sz="2800" b="1" dirty="0" smtClean="0">
                <a:solidFill>
                  <a:srgbClr val="7030A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Object </a:t>
            </a:r>
            <a:r>
              <a:rPr lang="en-US" altLang="zh-CN" sz="2800" b="1" dirty="0" smtClean="0"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+ </a:t>
            </a:r>
            <a:r>
              <a:rPr lang="en-US" altLang="zh-CN" sz="2800" b="1" dirty="0" smtClean="0">
                <a:solidFill>
                  <a:srgbClr val="00B0F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Verb</a:t>
            </a:r>
            <a:r>
              <a:rPr lang="en-US" altLang="zh-CN" sz="2800" b="1" dirty="0" smtClean="0"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 + </a:t>
            </a:r>
            <a:r>
              <a:rPr lang="zh-CN" altLang="en-US" sz="2800" b="1" dirty="0" smtClean="0">
                <a:solidFill>
                  <a:srgbClr val="00B05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来 </a:t>
            </a:r>
            <a:r>
              <a:rPr lang="en-US" altLang="zh-CN" sz="2800" b="1" dirty="0" smtClean="0">
                <a:solidFill>
                  <a:srgbClr val="00B05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/ </a:t>
            </a:r>
            <a:r>
              <a:rPr lang="zh-CN" altLang="en-US" sz="2800" b="1" dirty="0" smtClean="0">
                <a:solidFill>
                  <a:srgbClr val="00B05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去</a:t>
            </a:r>
          </a:p>
        </p:txBody>
      </p:sp>
      <p:pic>
        <p:nvPicPr>
          <p:cNvPr id="20" name="图片 19" descr="tweed_bed"/>
          <p:cNvPicPr>
            <a:picLocks noChangeAspect="1"/>
          </p:cNvPicPr>
          <p:nvPr/>
        </p:nvPicPr>
        <p:blipFill>
          <a:blip r:embed="rId2"/>
          <a:srcRect b="6065"/>
          <a:stretch>
            <a:fillRect/>
          </a:stretch>
        </p:blipFill>
        <p:spPr>
          <a:xfrm>
            <a:off x="1151255" y="2055495"/>
            <a:ext cx="3909695" cy="3131820"/>
          </a:xfrm>
          <a:prstGeom prst="rect">
            <a:avLst/>
          </a:prstGeom>
        </p:spPr>
      </p:pic>
      <p:pic>
        <p:nvPicPr>
          <p:cNvPr id="21" name="图片 20" descr="blackicedtea_glasswithlemon_web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60335" y="2060575"/>
            <a:ext cx="2805430" cy="2548255"/>
          </a:xfrm>
          <a:prstGeom prst="rect">
            <a:avLst/>
          </a:prstGeom>
        </p:spPr>
      </p:pic>
      <p:sp>
        <p:nvSpPr>
          <p:cNvPr id="22" name="文本框 21"/>
          <p:cNvSpPr txBox="1"/>
          <p:nvPr/>
        </p:nvSpPr>
        <p:spPr>
          <a:xfrm>
            <a:off x="6558915" y="4728210"/>
            <a:ext cx="5039360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algn="ctr">
              <a:lnSpc>
                <a:spcPct val="100000"/>
              </a:lnSpc>
              <a:spcBef>
                <a:spcPts val="1000"/>
              </a:spcBef>
              <a:buFont typeface="Wingdings" panose="05000000000000000000" charset="0"/>
              <a:buNone/>
            </a:pPr>
            <a:r>
              <a:rPr lang="en-US" altLang="zh-CN" sz="2800" b="1" dirty="0" smtClean="0">
                <a:solidFill>
                  <a:schemeClr val="accent6">
                    <a:lumMod val="75000"/>
                  </a:schemeClr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  Take this glass of ice tea</a:t>
            </a:r>
            <a:r>
              <a:rPr lang="zh-CN" altLang="en-US" sz="2800" b="1" dirty="0" smtClean="0">
                <a:solidFill>
                  <a:schemeClr val="accent6">
                    <a:lumMod val="75000"/>
                  </a:schemeClr>
                </a:solidFill>
                <a:latin typeface="Microsoft JhengHei" panose="020B0604030504040204" charset="-120"/>
                <a:ea typeface="宋体" panose="02010600030101010101" pitchFamily="2" charset="-122"/>
                <a:sym typeface="+mn-ea"/>
              </a:rPr>
              <a:t>（</a:t>
            </a:r>
            <a:r>
              <a:rPr lang="en-US" altLang="zh-CN" sz="2800" b="1" dirty="0" smtClean="0">
                <a:solidFill>
                  <a:schemeClr val="accent6">
                    <a:lumMod val="75000"/>
                  </a:schemeClr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with you</a:t>
            </a:r>
            <a:r>
              <a:rPr lang="zh-CN" altLang="en-US" sz="2800" b="1" dirty="0" smtClean="0">
                <a:solidFill>
                  <a:schemeClr val="accent6">
                    <a:lumMod val="75000"/>
                  </a:schemeClr>
                </a:solidFill>
                <a:latin typeface="Microsoft JhengHei" panose="020B0604030504040204" charset="-120"/>
                <a:ea typeface="宋体" panose="02010600030101010101" pitchFamily="2" charset="-122"/>
                <a:sym typeface="+mn-ea"/>
              </a:rPr>
              <a:t>）</a:t>
            </a:r>
            <a:r>
              <a:rPr lang="en-US" altLang="zh-CN" sz="2800" b="1" dirty="0" smtClean="0">
                <a:solidFill>
                  <a:schemeClr val="accent6">
                    <a:lumMod val="75000"/>
                  </a:schemeClr>
                </a:solidFill>
                <a:latin typeface="Microsoft JhengHei" panose="020B0604030504040204" charset="-120"/>
                <a:ea typeface="宋体" panose="02010600030101010101" pitchFamily="2" charset="-122"/>
                <a:sym typeface="+mn-ea"/>
              </a:rPr>
              <a:t>.</a:t>
            </a:r>
          </a:p>
        </p:txBody>
      </p:sp>
      <p:sp>
        <p:nvSpPr>
          <p:cNvPr id="23" name="文本框 22"/>
          <p:cNvSpPr txBox="1"/>
          <p:nvPr/>
        </p:nvSpPr>
        <p:spPr>
          <a:xfrm>
            <a:off x="7197725" y="5894705"/>
            <a:ext cx="4871085" cy="5892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571500" indent="-571500" algn="l">
              <a:lnSpc>
                <a:spcPct val="90000"/>
              </a:lnSpc>
              <a:spcBef>
                <a:spcPts val="1000"/>
              </a:spcBef>
              <a:buFont typeface="Wingdings" panose="05000000000000000000" charset="0"/>
              <a:buChar char=""/>
            </a:pPr>
            <a:r>
              <a:rPr lang="zh-CN" sz="3600" b="1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把</a:t>
            </a:r>
            <a:r>
              <a:rPr lang="zh-CN" sz="3600" b="1" dirty="0" smtClean="0">
                <a:solidFill>
                  <a:srgbClr val="7030A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这杯冰茶</a:t>
            </a:r>
            <a:r>
              <a:rPr lang="zh-CN" sz="3600" b="1" dirty="0" smtClean="0">
                <a:solidFill>
                  <a:srgbClr val="00B0F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拿</a:t>
            </a:r>
            <a:r>
              <a:rPr lang="zh-CN" sz="3600" b="1" dirty="0" smtClean="0">
                <a:solidFill>
                  <a:srgbClr val="00B05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去</a:t>
            </a:r>
            <a:r>
              <a:rPr lang="zh-CN" sz="3600" b="1" dirty="0" smtClean="0">
                <a:solidFill>
                  <a:schemeClr val="accent6">
                    <a:lumMod val="75000"/>
                  </a:schemeClr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。</a:t>
            </a:r>
            <a:endParaRPr lang="zh-CN" altLang="en-US" sz="3600" b="1" dirty="0" smtClean="0">
              <a:solidFill>
                <a:schemeClr val="accent6">
                  <a:lumMod val="75000"/>
                </a:schemeClr>
              </a:solidFill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191596" y="427990"/>
            <a:ext cx="59966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</a:rPr>
              <a:t>4.    </a:t>
            </a:r>
            <a:r>
              <a:rPr lang="en-US" sz="2400" b="1" dirty="0" smtClean="0">
                <a:latin typeface="Microsoft JhengHei" panose="020B0604030504040204" charset="-120"/>
                <a:ea typeface="Microsoft JhengHei" panose="020B0604030504040204" charset="-120"/>
              </a:rPr>
              <a:t>Directional complements</a:t>
            </a:r>
            <a:r>
              <a:rPr lang="zh-CN" altLang="en-US" sz="2400" b="1" dirty="0" smtClean="0">
                <a:latin typeface="Microsoft JhengHei" panose="020B0604030504040204" charset="-120"/>
                <a:ea typeface="宋体" panose="02010600030101010101" pitchFamily="2" charset="-122"/>
              </a:rPr>
              <a:t>（</a:t>
            </a:r>
            <a:r>
              <a:rPr lang="en-US" altLang="zh-CN" sz="2400" b="1" dirty="0" smtClean="0">
                <a:latin typeface="Microsoft JhengHei" panose="020B0604030504040204" charset="-120"/>
                <a:ea typeface="宋体" panose="02010600030101010101" pitchFamily="2" charset="-122"/>
              </a:rPr>
              <a:t>II</a:t>
            </a:r>
            <a:r>
              <a:rPr lang="zh-CN" altLang="en-US" sz="2400" b="1" dirty="0" smtClean="0">
                <a:latin typeface="Microsoft JhengHei" panose="020B0604030504040204" charset="-120"/>
                <a:ea typeface="宋体" panose="02010600030101010101" pitchFamily="2" charset="-122"/>
              </a:rPr>
              <a:t>）</a:t>
            </a:r>
          </a:p>
        </p:txBody>
      </p:sp>
    </p:spTree>
    <p:extLst>
      <p:ext uri="{BB962C8B-B14F-4D97-AF65-F5344CB8AC3E}">
        <p14:creationId xmlns:p14="http://schemas.microsoft.com/office/powerpoint/2010/main" val="275328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1958109" y="1533236"/>
            <a:ext cx="49691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 smtClean="0"/>
              <a:t>请把你的椅子搬</a:t>
            </a:r>
            <a:r>
              <a:rPr lang="zh-CN" altLang="en-US" sz="3600" dirty="0" smtClean="0">
                <a:solidFill>
                  <a:srgbClr val="FF0000"/>
                </a:solidFill>
              </a:rPr>
              <a:t>过来</a:t>
            </a:r>
            <a:r>
              <a:rPr lang="zh-CN" altLang="en-US" sz="3600" dirty="0" smtClean="0"/>
              <a:t>。</a:t>
            </a:r>
            <a:endParaRPr lang="en-US" altLang="zh-CN" sz="3600" dirty="0" smtClean="0"/>
          </a:p>
        </p:txBody>
      </p:sp>
      <p:sp>
        <p:nvSpPr>
          <p:cNvPr id="3" name="文字方塊 2"/>
          <p:cNvSpPr txBox="1"/>
          <p:nvPr/>
        </p:nvSpPr>
        <p:spPr>
          <a:xfrm>
            <a:off x="2032000" y="2433827"/>
            <a:ext cx="44334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 smtClean="0"/>
              <a:t>请坐</a:t>
            </a:r>
            <a:r>
              <a:rPr lang="zh-CN" altLang="en-US" sz="3600" dirty="0" smtClean="0">
                <a:solidFill>
                  <a:srgbClr val="FF0000"/>
                </a:solidFill>
              </a:rPr>
              <a:t>下</a:t>
            </a:r>
            <a:r>
              <a:rPr lang="zh-CN" altLang="en-US" sz="3600" dirty="0" smtClean="0"/>
              <a:t>。</a:t>
            </a:r>
            <a:endParaRPr lang="zh-HK" altLang="en-US" sz="3600" dirty="0"/>
          </a:p>
        </p:txBody>
      </p:sp>
      <p:sp>
        <p:nvSpPr>
          <p:cNvPr id="4" name="文字方塊 3"/>
          <p:cNvSpPr txBox="1"/>
          <p:nvPr/>
        </p:nvSpPr>
        <p:spPr>
          <a:xfrm>
            <a:off x="2032000" y="3505245"/>
            <a:ext cx="38330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 smtClean="0"/>
              <a:t>请站</a:t>
            </a:r>
            <a:r>
              <a:rPr lang="zh-CN" altLang="en-US" sz="3600" dirty="0" smtClean="0">
                <a:solidFill>
                  <a:srgbClr val="FF0000"/>
                </a:solidFill>
              </a:rPr>
              <a:t>起来</a:t>
            </a:r>
            <a:r>
              <a:rPr lang="zh-CN" altLang="en-US" sz="3600" dirty="0" smtClean="0"/>
              <a:t>。</a:t>
            </a:r>
            <a:endParaRPr lang="zh-HK" altLang="en-US" sz="3600" dirty="0"/>
          </a:p>
        </p:txBody>
      </p:sp>
      <p:sp>
        <p:nvSpPr>
          <p:cNvPr id="5" name="文字方塊 4"/>
          <p:cNvSpPr txBox="1"/>
          <p:nvPr/>
        </p:nvSpPr>
        <p:spPr>
          <a:xfrm>
            <a:off x="2032000" y="4576663"/>
            <a:ext cx="457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 smtClean="0"/>
              <a:t>请把你的椅子搬</a:t>
            </a:r>
            <a:r>
              <a:rPr lang="zh-CN" altLang="en-US" sz="3600" dirty="0" smtClean="0">
                <a:solidFill>
                  <a:srgbClr val="FF0000"/>
                </a:solidFill>
              </a:rPr>
              <a:t>回去</a:t>
            </a:r>
            <a:r>
              <a:rPr lang="zh-CN" altLang="en-US" sz="2400" dirty="0" smtClean="0"/>
              <a:t>。</a:t>
            </a:r>
            <a:endParaRPr lang="zh-HK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530955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文本框 28"/>
          <p:cNvSpPr txBox="1"/>
          <p:nvPr/>
        </p:nvSpPr>
        <p:spPr>
          <a:xfrm>
            <a:off x="294640" y="2060575"/>
            <a:ext cx="1079944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sz="3600" dirty="0" smtClean="0">
                <a:sym typeface="+mn-ea"/>
              </a:rPr>
              <a:t>①                                            ②</a:t>
            </a:r>
            <a:endParaRPr lang="zh-CN" altLang="zh-CN" sz="3600" b="1" dirty="0" smtClean="0"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586105" y="5282565"/>
            <a:ext cx="5039360" cy="4781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algn="ctr">
              <a:lnSpc>
                <a:spcPct val="90000"/>
              </a:lnSpc>
              <a:spcBef>
                <a:spcPts val="1000"/>
              </a:spcBef>
              <a:buFont typeface="Wingdings" panose="05000000000000000000" charset="0"/>
              <a:buNone/>
            </a:pPr>
            <a:r>
              <a:rPr lang="en-US" altLang="zh-CN" sz="2800" b="1" dirty="0" smtClean="0">
                <a:solidFill>
                  <a:schemeClr val="accent6">
                    <a:lumMod val="75000"/>
                  </a:schemeClr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  I picked up the book.</a:t>
            </a:r>
          </a:p>
        </p:txBody>
      </p:sp>
      <p:sp>
        <p:nvSpPr>
          <p:cNvPr id="17" name="文本框 16"/>
          <p:cNvSpPr txBox="1"/>
          <p:nvPr/>
        </p:nvSpPr>
        <p:spPr>
          <a:xfrm>
            <a:off x="871855" y="5894705"/>
            <a:ext cx="4871085" cy="5892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571500" indent="-571500" algn="l">
              <a:lnSpc>
                <a:spcPct val="90000"/>
              </a:lnSpc>
              <a:spcBef>
                <a:spcPts val="1000"/>
              </a:spcBef>
              <a:buFont typeface="Wingdings" panose="05000000000000000000" charset="0"/>
              <a:buChar char=""/>
            </a:pPr>
            <a:r>
              <a:rPr lang="zh-CN" sz="3600" b="1" dirty="0" smtClean="0">
                <a:solidFill>
                  <a:schemeClr val="accent6">
                    <a:lumMod val="75000"/>
                  </a:schemeClr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我</a:t>
            </a:r>
            <a:r>
              <a:rPr lang="zh-CN" sz="3600" b="1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把</a:t>
            </a:r>
            <a:r>
              <a:rPr lang="zh-CN" sz="3600" b="1" dirty="0" smtClean="0">
                <a:solidFill>
                  <a:srgbClr val="7030A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书</a:t>
            </a:r>
            <a:r>
              <a:rPr lang="zh-CN" sz="3600" b="1" dirty="0" smtClean="0">
                <a:solidFill>
                  <a:srgbClr val="00B0F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拿</a:t>
            </a:r>
            <a:r>
              <a:rPr lang="zh-CN" sz="3600" b="1" dirty="0" smtClean="0">
                <a:solidFill>
                  <a:srgbClr val="CE683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起</a:t>
            </a:r>
            <a:r>
              <a:rPr lang="zh-CN" sz="3600" b="1" dirty="0" smtClean="0">
                <a:solidFill>
                  <a:srgbClr val="00B05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来</a:t>
            </a:r>
            <a:r>
              <a:rPr lang="zh-CN" sz="3600" b="1" dirty="0" smtClean="0"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了</a:t>
            </a:r>
            <a:r>
              <a:rPr lang="zh-CN" sz="3600" b="1" dirty="0" smtClean="0">
                <a:solidFill>
                  <a:schemeClr val="accent6">
                    <a:lumMod val="75000"/>
                  </a:schemeClr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。</a:t>
            </a:r>
            <a:endParaRPr lang="zh-CN" altLang="en-US" sz="3600" b="1" dirty="0" smtClean="0">
              <a:solidFill>
                <a:schemeClr val="accent6">
                  <a:lumMod val="75000"/>
                </a:schemeClr>
              </a:solidFill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720590" y="1139536"/>
            <a:ext cx="11471410" cy="52322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/>
            <a:r>
              <a:rPr lang="en-US" altLang="zh-CN" sz="2800" b="1" dirty="0" smtClean="0"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Subject + </a:t>
            </a:r>
            <a:r>
              <a:rPr lang="zh-CN" altLang="en-US" sz="2800" b="1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把</a:t>
            </a:r>
            <a:r>
              <a:rPr lang="zh-CN" altLang="en-US" sz="2800" b="1" dirty="0" smtClean="0"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 </a:t>
            </a:r>
            <a:r>
              <a:rPr lang="en-US" altLang="zh-CN" sz="2800" b="1" dirty="0" smtClean="0"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+ </a:t>
            </a:r>
            <a:r>
              <a:rPr lang="en-US" altLang="zh-CN" sz="2800" b="1" dirty="0" smtClean="0">
                <a:solidFill>
                  <a:srgbClr val="7030A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Object </a:t>
            </a:r>
            <a:r>
              <a:rPr lang="en-US" altLang="zh-CN" sz="2800" b="1" dirty="0" smtClean="0"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+ </a:t>
            </a:r>
            <a:r>
              <a:rPr lang="en-US" altLang="zh-CN" sz="2800" b="1" dirty="0" smtClean="0">
                <a:solidFill>
                  <a:srgbClr val="00B0F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Verb</a:t>
            </a:r>
            <a:r>
              <a:rPr lang="en-US" altLang="zh-CN" sz="2800" b="1" dirty="0" smtClean="0"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 +</a:t>
            </a:r>
            <a:r>
              <a:rPr lang="en-US" altLang="zh-CN" sz="2800" b="1" dirty="0" smtClean="0">
                <a:solidFill>
                  <a:srgbClr val="CE683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 </a:t>
            </a:r>
            <a:r>
              <a:rPr lang="zh-CN" altLang="en-US" sz="2800" b="1" dirty="0" smtClean="0">
                <a:solidFill>
                  <a:srgbClr val="CE683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上 </a:t>
            </a:r>
            <a:r>
              <a:rPr lang="en-US" altLang="zh-CN" sz="2800" b="1" dirty="0" smtClean="0">
                <a:solidFill>
                  <a:srgbClr val="CE683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/ </a:t>
            </a:r>
            <a:r>
              <a:rPr lang="zh-CN" altLang="en-US" sz="2800" b="1" dirty="0" smtClean="0">
                <a:solidFill>
                  <a:srgbClr val="CE683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下 </a:t>
            </a:r>
            <a:r>
              <a:rPr lang="en-US" altLang="zh-CN" sz="2800" b="1" dirty="0" smtClean="0">
                <a:solidFill>
                  <a:srgbClr val="CE683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...</a:t>
            </a:r>
            <a:r>
              <a:rPr lang="zh-CN" altLang="en-US" sz="2800" b="1" dirty="0" smtClean="0">
                <a:solidFill>
                  <a:srgbClr val="CE683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 </a:t>
            </a:r>
            <a:r>
              <a:rPr lang="zh-CN" altLang="en-US" sz="2800" b="1" dirty="0" smtClean="0"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（</a:t>
            </a:r>
            <a:r>
              <a:rPr lang="en-US" altLang="zh-CN" sz="2800" b="1" dirty="0" smtClean="0"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+ place word</a:t>
            </a:r>
            <a:r>
              <a:rPr lang="zh-CN" altLang="en-US" sz="2800" b="1" dirty="0" smtClean="0"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）</a:t>
            </a:r>
            <a:r>
              <a:rPr lang="en-US" altLang="zh-CN" sz="2800" b="1" dirty="0" smtClean="0"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+ </a:t>
            </a:r>
            <a:r>
              <a:rPr lang="zh-CN" altLang="en-US" sz="2800" b="1" dirty="0" smtClean="0">
                <a:solidFill>
                  <a:srgbClr val="00B05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来 </a:t>
            </a:r>
            <a:r>
              <a:rPr lang="en-US" altLang="zh-CN" sz="2800" b="1" dirty="0" smtClean="0">
                <a:solidFill>
                  <a:srgbClr val="00B05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/ </a:t>
            </a:r>
            <a:r>
              <a:rPr lang="zh-CN" altLang="en-US" sz="2800" b="1" dirty="0" smtClean="0">
                <a:solidFill>
                  <a:srgbClr val="00B05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去</a:t>
            </a:r>
          </a:p>
        </p:txBody>
      </p:sp>
      <p:sp>
        <p:nvSpPr>
          <p:cNvPr id="22" name="文本框 21"/>
          <p:cNvSpPr txBox="1"/>
          <p:nvPr/>
        </p:nvSpPr>
        <p:spPr>
          <a:xfrm>
            <a:off x="6558915" y="5045075"/>
            <a:ext cx="5039360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algn="ctr">
              <a:lnSpc>
                <a:spcPct val="100000"/>
              </a:lnSpc>
              <a:spcBef>
                <a:spcPts val="1000"/>
              </a:spcBef>
              <a:buFont typeface="Wingdings" panose="05000000000000000000" charset="0"/>
              <a:buNone/>
            </a:pPr>
            <a:r>
              <a:rPr lang="en-US" altLang="zh-CN" sz="2800" b="1" dirty="0" smtClean="0">
                <a:solidFill>
                  <a:schemeClr val="accent6">
                    <a:lumMod val="75000"/>
                  </a:schemeClr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  </a:t>
            </a:r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Drive the car back home right away.</a:t>
            </a:r>
            <a:endParaRPr lang="en-US" sz="2800" b="1" dirty="0" smtClean="0">
              <a:solidFill>
                <a:schemeClr val="accent6">
                  <a:lumMod val="75000"/>
                </a:schemeClr>
              </a:solidFill>
              <a:latin typeface="Microsoft JhengHei" panose="020B0604030504040204" charset="-120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7012940" y="5998210"/>
            <a:ext cx="4871085" cy="5892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571500" indent="-571500" algn="l">
              <a:lnSpc>
                <a:spcPct val="90000"/>
              </a:lnSpc>
              <a:spcBef>
                <a:spcPts val="1000"/>
              </a:spcBef>
              <a:buFont typeface="Wingdings" panose="05000000000000000000" charset="0"/>
              <a:buChar char=""/>
            </a:pPr>
            <a:r>
              <a:rPr lang="zh-CN" sz="3600" b="1" dirty="0" smtClean="0"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快</a:t>
            </a:r>
            <a:r>
              <a:rPr lang="zh-CN" sz="3600" b="1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把</a:t>
            </a:r>
            <a:r>
              <a:rPr lang="zh-CN" sz="3600" b="1" dirty="0" smtClean="0">
                <a:solidFill>
                  <a:srgbClr val="7030A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车</a:t>
            </a:r>
            <a:r>
              <a:rPr lang="zh-CN" sz="3600" b="1" dirty="0" smtClean="0">
                <a:solidFill>
                  <a:srgbClr val="00B0F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开</a:t>
            </a:r>
            <a:r>
              <a:rPr lang="zh-CN" sz="3600" b="1" dirty="0" smtClean="0">
                <a:solidFill>
                  <a:srgbClr val="CE683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回</a:t>
            </a:r>
            <a:r>
              <a:rPr lang="zh-CN" sz="3600" b="1" dirty="0" smtClean="0"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家</a:t>
            </a:r>
            <a:r>
              <a:rPr lang="zh-CN" sz="3600" b="1" dirty="0" smtClean="0">
                <a:solidFill>
                  <a:srgbClr val="00B05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去</a:t>
            </a:r>
            <a:r>
              <a:rPr lang="zh-CN" sz="3600" b="1" dirty="0" smtClean="0">
                <a:solidFill>
                  <a:schemeClr val="accent6">
                    <a:lumMod val="75000"/>
                  </a:schemeClr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。</a:t>
            </a:r>
            <a:endParaRPr lang="zh-CN" altLang="en-US" sz="3600" b="1" dirty="0" smtClean="0">
              <a:solidFill>
                <a:schemeClr val="accent6">
                  <a:lumMod val="75000"/>
                </a:schemeClr>
              </a:solidFill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</p:txBody>
      </p:sp>
      <p:pic>
        <p:nvPicPr>
          <p:cNvPr id="2" name="图片 1" descr="gahag-0082532294-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5845" y="2267585"/>
            <a:ext cx="4288790" cy="2859405"/>
          </a:xfrm>
          <a:prstGeom prst="rect">
            <a:avLst/>
          </a:prstGeom>
        </p:spPr>
      </p:pic>
      <p:pic>
        <p:nvPicPr>
          <p:cNvPr id="3" name="图片 2" descr="139568263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8360" y="2060575"/>
            <a:ext cx="3895725" cy="2921635"/>
          </a:xfrm>
          <a:prstGeom prst="rect">
            <a:avLst/>
          </a:prstGeom>
        </p:spPr>
      </p:pic>
      <p:sp>
        <p:nvSpPr>
          <p:cNvPr id="11" name="文字方塊 10"/>
          <p:cNvSpPr txBox="1"/>
          <p:nvPr/>
        </p:nvSpPr>
        <p:spPr>
          <a:xfrm>
            <a:off x="309071" y="517505"/>
            <a:ext cx="59966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</a:rPr>
              <a:t>4.    </a:t>
            </a:r>
            <a:r>
              <a:rPr lang="en-US" sz="2400" b="1" dirty="0" smtClean="0">
                <a:latin typeface="Microsoft JhengHei" panose="020B0604030504040204" charset="-120"/>
                <a:ea typeface="Microsoft JhengHei" panose="020B0604030504040204" charset="-120"/>
              </a:rPr>
              <a:t>Directional complements</a:t>
            </a:r>
            <a:r>
              <a:rPr lang="zh-CN" altLang="en-US" sz="2400" b="1" dirty="0" smtClean="0">
                <a:latin typeface="Microsoft JhengHei" panose="020B0604030504040204" charset="-120"/>
                <a:ea typeface="宋体" panose="02010600030101010101" pitchFamily="2" charset="-122"/>
              </a:rPr>
              <a:t>（</a:t>
            </a:r>
            <a:r>
              <a:rPr lang="en-US" altLang="zh-CN" sz="2400" b="1" dirty="0" smtClean="0">
                <a:latin typeface="Microsoft JhengHei" panose="020B0604030504040204" charset="-120"/>
                <a:ea typeface="宋体" panose="02010600030101010101" pitchFamily="2" charset="-122"/>
              </a:rPr>
              <a:t>II</a:t>
            </a:r>
            <a:r>
              <a:rPr lang="zh-CN" altLang="en-US" sz="2400" b="1" dirty="0" smtClean="0">
                <a:latin typeface="Microsoft JhengHei" panose="020B0604030504040204" charset="-120"/>
                <a:ea typeface="宋体" panose="02010600030101010101" pitchFamily="2" charset="-122"/>
              </a:rPr>
              <a:t>）</a:t>
            </a:r>
          </a:p>
        </p:txBody>
      </p:sp>
    </p:spTree>
    <p:extLst>
      <p:ext uri="{BB962C8B-B14F-4D97-AF65-F5344CB8AC3E}">
        <p14:creationId xmlns:p14="http://schemas.microsoft.com/office/powerpoint/2010/main" val="1997669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932872" y="4813881"/>
            <a:ext cx="44981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 smtClean="0"/>
              <a:t>李老师</a:t>
            </a:r>
            <a:r>
              <a:rPr lang="en-US" altLang="zh-CN" sz="3600" dirty="0" smtClean="0"/>
              <a:t>____</a:t>
            </a:r>
            <a:r>
              <a:rPr lang="zh-CN" altLang="en-US" sz="3600" dirty="0" smtClean="0"/>
              <a:t>了很大的</a:t>
            </a:r>
            <a:r>
              <a:rPr lang="en-US" altLang="zh-CN" sz="3600" dirty="0" smtClean="0"/>
              <a:t>______</a:t>
            </a:r>
            <a:r>
              <a:rPr lang="zh-CN" altLang="en-US" sz="3600" dirty="0" smtClean="0"/>
              <a:t>拿起箱子。</a:t>
            </a:r>
            <a:endParaRPr lang="zh-HK" altLang="en-US" sz="3600" dirty="0"/>
          </a:p>
        </p:txBody>
      </p:sp>
      <p:sp>
        <p:nvSpPr>
          <p:cNvPr id="3" name="文字方塊 2"/>
          <p:cNvSpPr txBox="1"/>
          <p:nvPr/>
        </p:nvSpPr>
        <p:spPr>
          <a:xfrm>
            <a:off x="6959600" y="5089053"/>
            <a:ext cx="50938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/>
              <a:t>他</a:t>
            </a:r>
            <a:r>
              <a:rPr lang="zh-CN" altLang="en-US" sz="3600" dirty="0" smtClean="0"/>
              <a:t>们</a:t>
            </a:r>
            <a:r>
              <a:rPr lang="en-US" altLang="zh-CN" sz="3600" dirty="0" smtClean="0"/>
              <a:t>_____</a:t>
            </a:r>
            <a:r>
              <a:rPr lang="zh-CN" altLang="en-US" sz="3600" dirty="0" smtClean="0"/>
              <a:t>一起做运动。</a:t>
            </a:r>
            <a:endParaRPr lang="zh-HK" altLang="en-US" sz="3600" dirty="0"/>
          </a:p>
        </p:txBody>
      </p:sp>
      <p:sp>
        <p:nvSpPr>
          <p:cNvPr id="4" name="文字方塊 3"/>
          <p:cNvSpPr txBox="1"/>
          <p:nvPr/>
        </p:nvSpPr>
        <p:spPr>
          <a:xfrm>
            <a:off x="8252691" y="5037114"/>
            <a:ext cx="6927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 smtClean="0">
                <a:solidFill>
                  <a:srgbClr val="FF0000"/>
                </a:solidFill>
              </a:rPr>
              <a:t>俩</a:t>
            </a:r>
            <a:endParaRPr lang="zh-HK" altLang="en-US" sz="3600" dirty="0">
              <a:solidFill>
                <a:srgbClr val="FF0000"/>
              </a:solidFill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1606" y="1534841"/>
            <a:ext cx="2194750" cy="2944623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20760" y="1739143"/>
            <a:ext cx="2469094" cy="2469094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8395" y="1545525"/>
            <a:ext cx="2615411" cy="2895851"/>
          </a:xfrm>
          <a:prstGeom prst="rect">
            <a:avLst/>
          </a:prstGeom>
        </p:spPr>
      </p:pic>
      <p:sp>
        <p:nvSpPr>
          <p:cNvPr id="10" name="文字方塊 9"/>
          <p:cNvSpPr txBox="1"/>
          <p:nvPr/>
        </p:nvSpPr>
        <p:spPr>
          <a:xfrm>
            <a:off x="1265412" y="2217267"/>
            <a:ext cx="9459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 smtClean="0"/>
              <a:t>箱子</a:t>
            </a:r>
            <a:endParaRPr lang="zh-HK" altLang="en-US" sz="2800" dirty="0"/>
          </a:p>
        </p:txBody>
      </p:sp>
      <p:sp>
        <p:nvSpPr>
          <p:cNvPr id="11" name="矩形 10"/>
          <p:cNvSpPr/>
          <p:nvPr/>
        </p:nvSpPr>
        <p:spPr>
          <a:xfrm>
            <a:off x="1165962" y="1755602"/>
            <a:ext cx="114486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HK" sz="2400" dirty="0" err="1" smtClean="0"/>
              <a:t>xiāngzi</a:t>
            </a:r>
            <a:endParaRPr lang="zh-HK" altLang="en-US" sz="2400" dirty="0"/>
          </a:p>
        </p:txBody>
      </p:sp>
      <p:sp>
        <p:nvSpPr>
          <p:cNvPr id="12" name="文字方塊 11"/>
          <p:cNvSpPr txBox="1"/>
          <p:nvPr/>
        </p:nvSpPr>
        <p:spPr>
          <a:xfrm>
            <a:off x="2609271" y="4765887"/>
            <a:ext cx="8035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 smtClean="0">
                <a:solidFill>
                  <a:srgbClr val="FF0000"/>
                </a:solidFill>
              </a:rPr>
              <a:t>费</a:t>
            </a:r>
            <a:endParaRPr lang="zh-HK" altLang="en-US" sz="3600" dirty="0">
              <a:solidFill>
                <a:srgbClr val="FF0000"/>
              </a:solidFill>
            </a:endParaRPr>
          </a:p>
        </p:txBody>
      </p:sp>
      <p:sp>
        <p:nvSpPr>
          <p:cNvPr id="13" name="文字方塊 12"/>
          <p:cNvSpPr txBox="1"/>
          <p:nvPr/>
        </p:nvSpPr>
        <p:spPr>
          <a:xfrm>
            <a:off x="1230365" y="5360279"/>
            <a:ext cx="13023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 smtClean="0">
                <a:solidFill>
                  <a:srgbClr val="FF0000"/>
                </a:solidFill>
              </a:rPr>
              <a:t>力气</a:t>
            </a:r>
            <a:endParaRPr lang="zh-HK" altLang="en-US" sz="3600" dirty="0">
              <a:solidFill>
                <a:srgbClr val="FF0000"/>
              </a:solidFill>
            </a:endParaRPr>
          </a:p>
        </p:txBody>
      </p:sp>
      <p:sp>
        <p:nvSpPr>
          <p:cNvPr id="15" name="标题 1"/>
          <p:cNvSpPr txBox="1">
            <a:spLocks/>
          </p:cNvSpPr>
          <p:nvPr/>
        </p:nvSpPr>
        <p:spPr>
          <a:xfrm>
            <a:off x="777269" y="441158"/>
            <a:ext cx="1922253" cy="73186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4C034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1" lang="zh-CN" altLang="en-US" sz="4000" u="sng" dirty="0" smtClean="0"/>
              <a:t>生词</a:t>
            </a:r>
            <a:endParaRPr kumimoji="1" lang="zh-CN" altLang="en-US" sz="4000" u="sng" dirty="0"/>
          </a:p>
        </p:txBody>
      </p:sp>
    </p:spTree>
    <p:extLst>
      <p:ext uri="{BB962C8B-B14F-4D97-AF65-F5344CB8AC3E}">
        <p14:creationId xmlns:p14="http://schemas.microsoft.com/office/powerpoint/2010/main" val="3652241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2" grpId="0"/>
      <p:bldP spid="13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5505450" y="506788"/>
            <a:ext cx="668655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sz="4400" b="1" dirty="0">
                <a:latin typeface="Microsoft JhengHei" panose="020B0604030504040204" charset="-120"/>
                <a:ea typeface="Microsoft JhengHei" panose="020B0604030504040204" charset="-120"/>
              </a:rPr>
              <a:t>造句练习</a:t>
            </a:r>
            <a:r>
              <a:rPr lang="zh-CN" altLang="en-US" sz="4400" b="1" dirty="0"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 </a:t>
            </a:r>
            <a:r>
              <a:rPr lang="en-US" altLang="zh-CN" sz="3200" b="1" dirty="0"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- </a:t>
            </a:r>
            <a:r>
              <a:rPr lang="en-US" altLang="zh-CN" sz="3200" b="1" i="1" dirty="0"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Sentence-making 1</a:t>
            </a:r>
            <a:endParaRPr lang="en-US" altLang="zh-CN" sz="4400" b="1" dirty="0">
              <a:latin typeface="Microsoft JhengHei" panose="020B0604030504040204" charset="-120"/>
              <a:ea typeface="Microsoft JhengHei" panose="020B0604030504040204" charset="-120"/>
            </a:endParaRPr>
          </a:p>
        </p:txBody>
      </p:sp>
      <p:pic>
        <p:nvPicPr>
          <p:cNvPr id="2" name="图片 1" descr="o_1c9lnj13817951icdidp1pjknj0a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t="17929" b="53055"/>
          <a:stretch>
            <a:fillRect/>
          </a:stretch>
        </p:blipFill>
        <p:spPr>
          <a:xfrm>
            <a:off x="-1079500" y="691515"/>
            <a:ext cx="9003665" cy="4644390"/>
          </a:xfrm>
          <a:prstGeom prst="rect">
            <a:avLst/>
          </a:prstGeom>
        </p:spPr>
      </p:pic>
      <p:pic>
        <p:nvPicPr>
          <p:cNvPr id="3" name="图片 2" descr="o_1c9lnj13817951icdidp1pjknj0a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14590" t="55095" r="8451" b="19015"/>
          <a:stretch>
            <a:fillRect/>
          </a:stretch>
        </p:blipFill>
        <p:spPr>
          <a:xfrm>
            <a:off x="6526530" y="2049145"/>
            <a:ext cx="5514975" cy="3298825"/>
          </a:xfrm>
          <a:prstGeom prst="rect">
            <a:avLst/>
          </a:prstGeom>
        </p:spPr>
      </p:pic>
      <p:pic>
        <p:nvPicPr>
          <p:cNvPr id="4" name="图片 3" descr="o_1c9lnj13817951icdidp1pjknj0a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t="48611" b="44943"/>
          <a:stretch>
            <a:fillRect/>
          </a:stretch>
        </p:blipFill>
        <p:spPr>
          <a:xfrm>
            <a:off x="-1818005" y="5335905"/>
            <a:ext cx="11148695" cy="1277620"/>
          </a:xfrm>
          <a:prstGeom prst="rect">
            <a:avLst/>
          </a:prstGeom>
        </p:spPr>
      </p:pic>
      <p:sp>
        <p:nvSpPr>
          <p:cNvPr id="9" name="文字方塊 8"/>
          <p:cNvSpPr txBox="1"/>
          <p:nvPr/>
        </p:nvSpPr>
        <p:spPr>
          <a:xfrm>
            <a:off x="247014" y="281228"/>
            <a:ext cx="59966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</a:rPr>
              <a:t>4.    </a:t>
            </a:r>
            <a:r>
              <a:rPr lang="en-US" sz="2400" b="1" dirty="0" smtClean="0">
                <a:latin typeface="Microsoft JhengHei" panose="020B0604030504040204" charset="-120"/>
                <a:ea typeface="Microsoft JhengHei" panose="020B0604030504040204" charset="-120"/>
              </a:rPr>
              <a:t>Directional complements</a:t>
            </a:r>
            <a:r>
              <a:rPr lang="zh-CN" altLang="en-US" sz="2400" b="1" dirty="0" smtClean="0">
                <a:latin typeface="Microsoft JhengHei" panose="020B0604030504040204" charset="-120"/>
                <a:ea typeface="宋体" panose="02010600030101010101" pitchFamily="2" charset="-122"/>
              </a:rPr>
              <a:t>（</a:t>
            </a:r>
            <a:r>
              <a:rPr lang="en-US" altLang="zh-CN" sz="2400" b="1" dirty="0" smtClean="0">
                <a:latin typeface="Microsoft JhengHei" panose="020B0604030504040204" charset="-120"/>
                <a:ea typeface="宋体" panose="02010600030101010101" pitchFamily="2" charset="-122"/>
              </a:rPr>
              <a:t>II</a:t>
            </a:r>
            <a:r>
              <a:rPr lang="zh-CN" altLang="en-US" sz="2400" b="1" dirty="0" smtClean="0">
                <a:latin typeface="Microsoft JhengHei" panose="020B0604030504040204" charset="-120"/>
                <a:ea typeface="宋体" panose="02010600030101010101" pitchFamily="2" charset="-122"/>
              </a:rPr>
              <a:t>）</a:t>
            </a:r>
          </a:p>
        </p:txBody>
      </p:sp>
    </p:spTree>
    <p:extLst>
      <p:ext uri="{BB962C8B-B14F-4D97-AF65-F5344CB8AC3E}">
        <p14:creationId xmlns:p14="http://schemas.microsoft.com/office/powerpoint/2010/main" val="3766853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9319491" y="572655"/>
            <a:ext cx="260465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dirty="0" smtClean="0"/>
              <a:t>角色扮演</a:t>
            </a:r>
            <a:endParaRPr lang="zh-HK" altLang="en-US" sz="4400" dirty="0"/>
          </a:p>
        </p:txBody>
      </p:sp>
      <p:sp>
        <p:nvSpPr>
          <p:cNvPr id="5" name="文字方塊 4"/>
          <p:cNvSpPr txBox="1"/>
          <p:nvPr/>
        </p:nvSpPr>
        <p:spPr>
          <a:xfrm>
            <a:off x="9430328" y="1182254"/>
            <a:ext cx="26693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i="1" dirty="0" smtClean="0"/>
              <a:t>Role play</a:t>
            </a:r>
            <a:endParaRPr lang="zh-HK" altLang="en-US" sz="4000" i="1" dirty="0"/>
          </a:p>
        </p:txBody>
      </p:sp>
      <p:sp>
        <p:nvSpPr>
          <p:cNvPr id="6" name="文字方塊 5"/>
          <p:cNvSpPr txBox="1"/>
          <p:nvPr/>
        </p:nvSpPr>
        <p:spPr>
          <a:xfrm>
            <a:off x="618837" y="480291"/>
            <a:ext cx="2761672" cy="769441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zh-CN" altLang="en-US" sz="4400" dirty="0" smtClean="0"/>
              <a:t>你有空吗？</a:t>
            </a:r>
            <a:endParaRPr lang="zh-HK" altLang="en-US" sz="4400" dirty="0"/>
          </a:p>
        </p:txBody>
      </p:sp>
      <p:sp>
        <p:nvSpPr>
          <p:cNvPr id="7" name="文字方塊 6"/>
          <p:cNvSpPr txBox="1"/>
          <p:nvPr/>
        </p:nvSpPr>
        <p:spPr>
          <a:xfrm>
            <a:off x="618837" y="1425360"/>
            <a:ext cx="58835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 smtClean="0"/>
              <a:t>约会：去中文系派对</a:t>
            </a:r>
            <a:endParaRPr lang="zh-HK" altLang="en-US" sz="3600" dirty="0"/>
          </a:p>
        </p:txBody>
      </p:sp>
      <p:sp>
        <p:nvSpPr>
          <p:cNvPr id="8" name="文字方塊 7"/>
          <p:cNvSpPr txBox="1"/>
          <p:nvPr/>
        </p:nvSpPr>
        <p:spPr>
          <a:xfrm>
            <a:off x="715819" y="2346545"/>
            <a:ext cx="40455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3200" dirty="0" smtClean="0"/>
              <a:t>我们一起去，好吗？</a:t>
            </a:r>
            <a:endParaRPr lang="zh-HK" altLang="en-US" sz="3200" dirty="0"/>
          </a:p>
        </p:txBody>
      </p:sp>
      <p:sp>
        <p:nvSpPr>
          <p:cNvPr id="9" name="文字方塊 8"/>
          <p:cNvSpPr txBox="1"/>
          <p:nvPr/>
        </p:nvSpPr>
        <p:spPr>
          <a:xfrm>
            <a:off x="725055" y="3168504"/>
            <a:ext cx="39808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3200" dirty="0" smtClean="0"/>
              <a:t>什么时候？</a:t>
            </a:r>
            <a:endParaRPr lang="zh-HK" altLang="en-US" sz="3200" dirty="0"/>
          </a:p>
        </p:txBody>
      </p:sp>
      <p:sp>
        <p:nvSpPr>
          <p:cNvPr id="10" name="文字方塊 9"/>
          <p:cNvSpPr txBox="1"/>
          <p:nvPr/>
        </p:nvSpPr>
        <p:spPr>
          <a:xfrm>
            <a:off x="711199" y="5124191"/>
            <a:ext cx="1099127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3200" dirty="0" smtClean="0">
                <a:sym typeface="Wingdings" panose="05000000000000000000" pitchFamily="2" charset="2"/>
              </a:rPr>
              <a:t>去派对</a:t>
            </a:r>
            <a:r>
              <a:rPr lang="zh-CN" altLang="en-US" sz="3200" dirty="0" smtClean="0">
                <a:sym typeface="Wingdings" panose="05000000000000000000" pitchFamily="2" charset="2"/>
              </a:rPr>
              <a:t>以前</a:t>
            </a:r>
            <a:r>
              <a:rPr lang="en-US" altLang="zh-CN" sz="3200" dirty="0" smtClean="0">
                <a:sym typeface="Wingdings" panose="05000000000000000000" pitchFamily="2" charset="2"/>
              </a:rPr>
              <a:t>,</a:t>
            </a:r>
            <a:r>
              <a:rPr lang="zh-CN" altLang="en-US" sz="3200" dirty="0" smtClean="0"/>
              <a:t>我请你</a:t>
            </a:r>
            <a:r>
              <a:rPr lang="en-US" altLang="zh-CN" sz="3200" dirty="0" smtClean="0"/>
              <a:t>_____</a:t>
            </a:r>
            <a:r>
              <a:rPr lang="zh-CN" altLang="en-US" sz="3200" dirty="0" smtClean="0"/>
              <a:t>。</a:t>
            </a:r>
            <a:endParaRPr lang="en-US" altLang="zh-CN" sz="3200" dirty="0" smtClean="0"/>
          </a:p>
          <a:p>
            <a:r>
              <a:rPr lang="en-US" altLang="zh-HK" sz="3200" dirty="0" smtClean="0"/>
              <a:t>  </a:t>
            </a:r>
            <a:r>
              <a:rPr lang="en-US" altLang="zh-HK" sz="3200" dirty="0" smtClean="0">
                <a:sym typeface="Wingdings" panose="05000000000000000000" pitchFamily="2" charset="2"/>
              </a:rPr>
              <a:t> </a:t>
            </a:r>
            <a:r>
              <a:rPr lang="zh-CN" altLang="en-US" sz="3200" dirty="0" smtClean="0">
                <a:sym typeface="Wingdings" panose="05000000000000000000" pitchFamily="2" charset="2"/>
              </a:rPr>
              <a:t>好，一言为定。</a:t>
            </a:r>
            <a:endParaRPr lang="zh-HK" altLang="en-US" sz="3200" dirty="0"/>
          </a:p>
        </p:txBody>
      </p:sp>
      <p:sp>
        <p:nvSpPr>
          <p:cNvPr id="11" name="文字方塊 10"/>
          <p:cNvSpPr txBox="1"/>
          <p:nvPr/>
        </p:nvSpPr>
        <p:spPr>
          <a:xfrm>
            <a:off x="725055" y="4137203"/>
            <a:ext cx="35375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3200" dirty="0" smtClean="0"/>
              <a:t>就我们俩</a:t>
            </a:r>
            <a:r>
              <a:rPr lang="en-US" altLang="zh-CN" sz="3200" dirty="0" smtClean="0"/>
              <a:t>….</a:t>
            </a:r>
            <a:endParaRPr lang="zh-HK" altLang="en-US" sz="3200" dirty="0"/>
          </a:p>
        </p:txBody>
      </p:sp>
      <p:pic>
        <p:nvPicPr>
          <p:cNvPr id="12" name="圖片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5891" y="2130226"/>
            <a:ext cx="4573026" cy="2572327"/>
          </a:xfrm>
          <a:prstGeom prst="rect">
            <a:avLst/>
          </a:prstGeom>
        </p:spPr>
      </p:pic>
      <p:pic>
        <p:nvPicPr>
          <p:cNvPr id="13" name="圖片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5891" y="586986"/>
            <a:ext cx="2457386" cy="119053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66459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圖片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1634" y="3071608"/>
            <a:ext cx="3967022" cy="2249754"/>
          </a:xfrm>
          <a:prstGeom prst="rect">
            <a:avLst/>
          </a:prstGeom>
        </p:spPr>
      </p:pic>
      <p:sp>
        <p:nvSpPr>
          <p:cNvPr id="4" name="文字方塊 3"/>
          <p:cNvSpPr txBox="1"/>
          <p:nvPr/>
        </p:nvSpPr>
        <p:spPr>
          <a:xfrm>
            <a:off x="618837" y="480291"/>
            <a:ext cx="2761672" cy="769441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zh-CN" altLang="en-US" sz="4400" dirty="0" smtClean="0"/>
              <a:t>你有空吗？</a:t>
            </a:r>
            <a:endParaRPr lang="zh-HK" altLang="en-US" sz="4400" dirty="0"/>
          </a:p>
        </p:txBody>
      </p:sp>
      <p:sp>
        <p:nvSpPr>
          <p:cNvPr id="5" name="文字方塊 4"/>
          <p:cNvSpPr txBox="1"/>
          <p:nvPr/>
        </p:nvSpPr>
        <p:spPr>
          <a:xfrm>
            <a:off x="9319491" y="572655"/>
            <a:ext cx="260465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dirty="0" smtClean="0"/>
              <a:t>角色扮演</a:t>
            </a:r>
            <a:endParaRPr lang="zh-HK" altLang="en-US" sz="4400" dirty="0"/>
          </a:p>
        </p:txBody>
      </p:sp>
      <p:sp>
        <p:nvSpPr>
          <p:cNvPr id="6" name="文字方塊 5"/>
          <p:cNvSpPr txBox="1"/>
          <p:nvPr/>
        </p:nvSpPr>
        <p:spPr>
          <a:xfrm>
            <a:off x="9374909" y="1136072"/>
            <a:ext cx="26693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dirty="0" smtClean="0"/>
              <a:t>Role play</a:t>
            </a:r>
            <a:endParaRPr lang="zh-HK" altLang="en-US" sz="4000" dirty="0"/>
          </a:p>
        </p:txBody>
      </p:sp>
      <p:sp>
        <p:nvSpPr>
          <p:cNvPr id="7" name="文字方塊 6"/>
          <p:cNvSpPr txBox="1"/>
          <p:nvPr/>
        </p:nvSpPr>
        <p:spPr>
          <a:xfrm>
            <a:off x="618837" y="1425360"/>
            <a:ext cx="58835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 smtClean="0"/>
              <a:t>约会：去吃中国菜（打电话）</a:t>
            </a:r>
            <a:endParaRPr lang="zh-HK" altLang="en-US" sz="3600" dirty="0"/>
          </a:p>
        </p:txBody>
      </p:sp>
      <p:sp>
        <p:nvSpPr>
          <p:cNvPr id="8" name="文字方塊 7"/>
          <p:cNvSpPr txBox="1"/>
          <p:nvPr/>
        </p:nvSpPr>
        <p:spPr>
          <a:xfrm>
            <a:off x="900546" y="2318836"/>
            <a:ext cx="40455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3200" dirty="0" smtClean="0"/>
              <a:t>我们一起去，好吗？</a:t>
            </a:r>
            <a:endParaRPr lang="zh-HK" altLang="en-US" sz="3200" dirty="0"/>
          </a:p>
        </p:txBody>
      </p:sp>
      <p:sp>
        <p:nvSpPr>
          <p:cNvPr id="9" name="文字方塊 8"/>
          <p:cNvSpPr txBox="1"/>
          <p:nvPr/>
        </p:nvSpPr>
        <p:spPr>
          <a:xfrm>
            <a:off x="951344" y="4904584"/>
            <a:ext cx="39808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3200" dirty="0" smtClean="0"/>
              <a:t>手机没电</a:t>
            </a:r>
            <a:r>
              <a:rPr lang="zh-CN" altLang="en-US" sz="3200" dirty="0"/>
              <a:t>了</a:t>
            </a:r>
            <a:endParaRPr lang="zh-HK" altLang="en-US" sz="3200" dirty="0"/>
          </a:p>
        </p:txBody>
      </p:sp>
      <p:sp>
        <p:nvSpPr>
          <p:cNvPr id="10" name="文字方塊 9"/>
          <p:cNvSpPr txBox="1"/>
          <p:nvPr/>
        </p:nvSpPr>
        <p:spPr>
          <a:xfrm>
            <a:off x="932872" y="3242550"/>
            <a:ext cx="35375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3200" dirty="0" smtClean="0"/>
              <a:t>对</a:t>
            </a:r>
            <a:r>
              <a:rPr lang="en-US" altLang="zh-CN" sz="3200" dirty="0" smtClean="0"/>
              <a:t>…</a:t>
            </a:r>
            <a:r>
              <a:rPr lang="zh-CN" altLang="en-US" sz="3200" dirty="0" smtClean="0"/>
              <a:t>过敏</a:t>
            </a:r>
            <a:endParaRPr lang="zh-HK" altLang="en-US" sz="3200" dirty="0"/>
          </a:p>
        </p:txBody>
      </p:sp>
      <p:sp>
        <p:nvSpPr>
          <p:cNvPr id="11" name="文字方塊 10"/>
          <p:cNvSpPr txBox="1"/>
          <p:nvPr/>
        </p:nvSpPr>
        <p:spPr>
          <a:xfrm>
            <a:off x="932871" y="4064509"/>
            <a:ext cx="35375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3200" dirty="0" smtClean="0"/>
              <a:t>…</a:t>
            </a:r>
            <a:r>
              <a:rPr lang="zh-CN" altLang="en-US" sz="3200" dirty="0" smtClean="0"/>
              <a:t>再说</a:t>
            </a:r>
            <a:r>
              <a:rPr lang="en-US" altLang="zh-CN" sz="3200" dirty="0" smtClean="0"/>
              <a:t>…</a:t>
            </a:r>
            <a:endParaRPr lang="zh-HK" altLang="en-US" sz="3200" dirty="0"/>
          </a:p>
        </p:txBody>
      </p:sp>
      <p:pic>
        <p:nvPicPr>
          <p:cNvPr id="12" name="圖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0204" y="2407375"/>
            <a:ext cx="4479206" cy="2953679"/>
          </a:xfrm>
          <a:prstGeom prst="rect">
            <a:avLst/>
          </a:prstGeom>
        </p:spPr>
      </p:pic>
      <p:pic>
        <p:nvPicPr>
          <p:cNvPr id="14" name="圖片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1217" y="564333"/>
            <a:ext cx="2054802" cy="16752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93183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总结</a:t>
            </a:r>
            <a:r>
              <a:rPr lang="en-US" altLang="zh-CN" dirty="0" smtClean="0"/>
              <a:t>Summary</a:t>
            </a:r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322407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841205" y="4984135"/>
            <a:ext cx="587827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HK" sz="2800" dirty="0"/>
              <a:t>4</a:t>
            </a:r>
            <a:r>
              <a:rPr lang="en-US" altLang="zh-HK" sz="2800" dirty="0" smtClean="0"/>
              <a:t>. </a:t>
            </a:r>
            <a:r>
              <a:rPr lang="en-US" altLang="zh-CN" sz="2800" b="1" dirty="0">
                <a:latin typeface="Microsoft JhengHei" panose="020B0604030504040204" charset="-120"/>
                <a:ea typeface="Microsoft JhengHei" panose="020B0604030504040204" charset="-120"/>
              </a:rPr>
              <a:t>Directional complements</a:t>
            </a:r>
            <a:r>
              <a:rPr lang="zh-CN" altLang="en-US" sz="2800" b="1" dirty="0">
                <a:latin typeface="Microsoft JhengHei" panose="020B0604030504040204" charset="-120"/>
                <a:ea typeface="宋体" panose="02010600030101010101" pitchFamily="2" charset="-122"/>
              </a:rPr>
              <a:t>（</a:t>
            </a:r>
            <a:r>
              <a:rPr lang="en-US" altLang="zh-CN" sz="2800" b="1" dirty="0">
                <a:latin typeface="Microsoft JhengHei" panose="020B0604030504040204" charset="-120"/>
                <a:ea typeface="宋体" panose="02010600030101010101" pitchFamily="2" charset="-122"/>
              </a:rPr>
              <a:t>II</a:t>
            </a:r>
            <a:r>
              <a:rPr lang="zh-CN" altLang="en-US" sz="2800" b="1" dirty="0" smtClean="0">
                <a:latin typeface="Microsoft JhengHei" panose="020B0604030504040204" charset="-120"/>
                <a:ea typeface="宋体" panose="02010600030101010101" pitchFamily="2" charset="-122"/>
              </a:rPr>
              <a:t>）</a:t>
            </a:r>
            <a:endParaRPr lang="zh-CN" altLang="en-US" sz="2800" b="1" dirty="0">
              <a:latin typeface="Microsoft JhengHei" panose="020B0604030504040204" charset="-120"/>
              <a:ea typeface="宋体" panose="02010600030101010101" pitchFamily="2" charset="-122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-1542473" y="2073577"/>
            <a:ext cx="102245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dirty="0" smtClean="0">
                <a:solidFill>
                  <a:schemeClr val="tx1"/>
                </a:solidFill>
                <a:ea typeface="微軟正黑體" panose="020B0604030504040204" pitchFamily="34" charset="-120"/>
              </a:rPr>
              <a:t>1. </a:t>
            </a:r>
            <a:r>
              <a:rPr lang="en-US" altLang="zh-TW" sz="2800" b="1" dirty="0">
                <a:latin typeface="Microsoft JhengHei" panose="020B0604030504040204" charset="-120"/>
                <a:ea typeface="Microsoft JhengHei" panose="020B0604030504040204" charset="-120"/>
              </a:rPr>
              <a:t>Descriptive</a:t>
            </a:r>
            <a:r>
              <a:rPr lang="zh-CN" altLang="en-US" sz="2800" b="1" dirty="0">
                <a:latin typeface="Microsoft JhengHei" panose="020B0604030504040204" charset="-120"/>
                <a:ea typeface="Microsoft JhengHei" panose="020B0604030504040204" charset="-120"/>
              </a:rPr>
              <a:t> </a:t>
            </a:r>
            <a:r>
              <a:rPr lang="en-US" altLang="zh-CN" sz="2800" b="1" dirty="0">
                <a:latin typeface="Microsoft JhengHei" panose="020B0604030504040204" charset="-120"/>
                <a:ea typeface="Microsoft JhengHei" panose="020B0604030504040204" charset="-120"/>
              </a:rPr>
              <a:t>Complements(</a:t>
            </a:r>
            <a:r>
              <a:rPr lang="zh-CN" altLang="en-US" sz="2800" b="1" dirty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</a:rPr>
              <a:t>得</a:t>
            </a:r>
            <a:r>
              <a:rPr lang="en-US" altLang="zh-CN" sz="2800" b="1" dirty="0">
                <a:latin typeface="Microsoft JhengHei" panose="020B0604030504040204" charset="-120"/>
                <a:ea typeface="Microsoft JhengHei" panose="020B0604030504040204" charset="-120"/>
              </a:rPr>
              <a:t>)</a:t>
            </a:r>
          </a:p>
        </p:txBody>
      </p:sp>
      <p:sp>
        <p:nvSpPr>
          <p:cNvPr id="6" name="文字方塊 5"/>
          <p:cNvSpPr txBox="1"/>
          <p:nvPr/>
        </p:nvSpPr>
        <p:spPr>
          <a:xfrm>
            <a:off x="657111" y="4133122"/>
            <a:ext cx="12251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dirty="0" smtClean="0">
                <a:solidFill>
                  <a:schemeClr val="tx1"/>
                </a:solidFill>
                <a:ea typeface="Microsoft JhengHei" panose="020B0604030504040204" charset="-120"/>
              </a:rPr>
              <a:t>3.</a:t>
            </a:r>
            <a:r>
              <a:rPr lang="zh-CN" altLang="en-US" sz="2800" b="1" dirty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</a:rPr>
              <a:t>就</a:t>
            </a:r>
            <a:endParaRPr lang="en-US" altLang="zh-CN" sz="2800" b="1" dirty="0">
              <a:solidFill>
                <a:srgbClr val="FF0000"/>
              </a:solidFill>
              <a:latin typeface="Microsoft JhengHei" panose="020B0604030504040204" charset="-120"/>
              <a:ea typeface="Microsoft JhengHei" panose="020B0604030504040204" charset="-12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713218" y="3047052"/>
            <a:ext cx="6096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altLang="zh-TW" sz="2800" dirty="0">
                <a:ea typeface="Microsoft JhengHei" panose="020B0604030504040204" charset="-120"/>
              </a:rPr>
              <a:t>2. </a:t>
            </a:r>
            <a:r>
              <a:rPr lang="en-US" altLang="zh-TW" sz="2800" b="1" dirty="0">
                <a:latin typeface="Microsoft JhengHei" panose="020B0604030504040204" charset="-120"/>
                <a:ea typeface="Microsoft JhengHei" panose="020B0604030504040204" charset="-120"/>
              </a:rPr>
              <a:t>P</a:t>
            </a:r>
            <a:r>
              <a:rPr lang="en-US" altLang="zh-CN" sz="2800" b="1" dirty="0">
                <a:latin typeface="Microsoft JhengHei" panose="020B0604030504040204" charset="-120"/>
                <a:ea typeface="Microsoft JhengHei" panose="020B0604030504040204" charset="-120"/>
              </a:rPr>
              <a:t>otential</a:t>
            </a:r>
            <a:r>
              <a:rPr lang="zh-CN" altLang="en-US" sz="2800" b="1" dirty="0">
                <a:latin typeface="Microsoft JhengHei" panose="020B0604030504040204" charset="-120"/>
                <a:ea typeface="Microsoft JhengHei" panose="020B0604030504040204" charset="-120"/>
              </a:rPr>
              <a:t> </a:t>
            </a:r>
            <a:r>
              <a:rPr lang="en-US" altLang="zh-CN" sz="2800" b="1" dirty="0">
                <a:latin typeface="Microsoft JhengHei" panose="020B0604030504040204" charset="-120"/>
                <a:ea typeface="Microsoft JhengHei" panose="020B0604030504040204" charset="-120"/>
              </a:rPr>
              <a:t>Complements (</a:t>
            </a:r>
            <a:r>
              <a:rPr lang="zh-CN" altLang="en-US" sz="2800" b="1" dirty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</a:rPr>
              <a:t>得</a:t>
            </a:r>
            <a:r>
              <a:rPr lang="en-US" altLang="zh-CN" sz="2800" b="1" dirty="0">
                <a:latin typeface="Microsoft JhengHei" panose="020B0604030504040204" charset="-120"/>
                <a:ea typeface="Microsoft JhengHei" panose="020B0604030504040204" charset="-120"/>
              </a:rPr>
              <a:t>or</a:t>
            </a:r>
            <a:r>
              <a:rPr lang="zh-CN" altLang="en-US" sz="2800" b="1" dirty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</a:rPr>
              <a:t>不</a:t>
            </a:r>
            <a:r>
              <a:rPr lang="en-US" altLang="zh-CN" sz="2800" b="1" dirty="0">
                <a:latin typeface="Microsoft JhengHei" panose="020B0604030504040204" charset="-120"/>
                <a:ea typeface="Microsoft JhengHei" panose="020B0604030504040204" charset="-120"/>
              </a:rPr>
              <a:t>)</a:t>
            </a:r>
          </a:p>
          <a:p>
            <a:endParaRPr lang="en-US" altLang="zh-HK" sz="2800" dirty="0">
              <a:ea typeface="Microsoft JhengHei" panose="020B0604030504040204" charset="-120"/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713217" y="416656"/>
            <a:ext cx="43813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u="sng" dirty="0" smtClean="0"/>
              <a:t>生词 </a:t>
            </a:r>
            <a:r>
              <a:rPr lang="en-US" altLang="zh-CN" sz="3200" b="1" u="sng" dirty="0" smtClean="0"/>
              <a:t>Vocabulary</a:t>
            </a:r>
            <a:endParaRPr lang="zh-HK" altLang="en-US" sz="3200" b="1" u="sng" dirty="0"/>
          </a:p>
        </p:txBody>
      </p:sp>
      <p:sp>
        <p:nvSpPr>
          <p:cNvPr id="11" name="文字方塊 10"/>
          <p:cNvSpPr txBox="1"/>
          <p:nvPr/>
        </p:nvSpPr>
        <p:spPr>
          <a:xfrm>
            <a:off x="713217" y="1366716"/>
            <a:ext cx="43813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u="sng" dirty="0" smtClean="0"/>
              <a:t>语法 </a:t>
            </a:r>
            <a:r>
              <a:rPr lang="en-US" altLang="zh-CN" sz="3200" b="1" u="sng" dirty="0" smtClean="0"/>
              <a:t>Grammar</a:t>
            </a:r>
            <a:endParaRPr lang="zh-HK" altLang="en-US" sz="3200" b="1" u="sng" dirty="0"/>
          </a:p>
        </p:txBody>
      </p:sp>
    </p:spTree>
    <p:extLst>
      <p:ext uri="{BB962C8B-B14F-4D97-AF65-F5344CB8AC3E}">
        <p14:creationId xmlns:p14="http://schemas.microsoft.com/office/powerpoint/2010/main" val="3302976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6107" y="1062264"/>
            <a:ext cx="5645385" cy="4474852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8434" y="1754117"/>
            <a:ext cx="2115495" cy="1225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355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794327" y="609602"/>
            <a:ext cx="11453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 smtClean="0">
                <a:solidFill>
                  <a:srgbClr val="FF0000"/>
                </a:solidFill>
              </a:rPr>
              <a:t>后天</a:t>
            </a:r>
            <a:endParaRPr lang="zh-HK" altLang="en-US" sz="3600" dirty="0">
              <a:solidFill>
                <a:srgbClr val="FF0000"/>
              </a:solidFill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489527" y="702185"/>
            <a:ext cx="73151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HK" sz="3600" dirty="0" smtClean="0"/>
              <a:t>______</a:t>
            </a:r>
            <a:r>
              <a:rPr lang="zh-CN" altLang="en-US" sz="3600" dirty="0" smtClean="0"/>
              <a:t>是星期六，我们不用上学。</a:t>
            </a:r>
            <a:endParaRPr lang="zh-HK" altLang="en-US" sz="3600" dirty="0"/>
          </a:p>
        </p:txBody>
      </p:sp>
      <p:sp>
        <p:nvSpPr>
          <p:cNvPr id="4" name="文字方塊 3"/>
          <p:cNvSpPr txBox="1"/>
          <p:nvPr/>
        </p:nvSpPr>
        <p:spPr>
          <a:xfrm>
            <a:off x="7112000" y="5550841"/>
            <a:ext cx="21705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 smtClean="0">
                <a:solidFill>
                  <a:srgbClr val="FF0000"/>
                </a:solidFill>
              </a:rPr>
              <a:t>一言为定</a:t>
            </a:r>
            <a:endParaRPr lang="zh-HK" altLang="en-US" sz="3600" dirty="0">
              <a:solidFill>
                <a:srgbClr val="FF0000"/>
              </a:solidFill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5674152" y="4813320"/>
            <a:ext cx="65116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/>
              <a:t>A</a:t>
            </a:r>
            <a:r>
              <a:rPr lang="en-US" altLang="zh-CN" sz="3600" dirty="0" smtClean="0"/>
              <a:t>: </a:t>
            </a:r>
            <a:r>
              <a:rPr lang="zh-CN" altLang="en-US" sz="3600" dirty="0" smtClean="0"/>
              <a:t>你送我饺子，我请你喝啤酒。</a:t>
            </a:r>
            <a:endParaRPr lang="zh-HK" altLang="en-US" sz="3600" dirty="0"/>
          </a:p>
        </p:txBody>
      </p:sp>
      <p:sp>
        <p:nvSpPr>
          <p:cNvPr id="6" name="文字方塊 5"/>
          <p:cNvSpPr txBox="1"/>
          <p:nvPr/>
        </p:nvSpPr>
        <p:spPr>
          <a:xfrm>
            <a:off x="5674152" y="5681503"/>
            <a:ext cx="48860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 smtClean="0"/>
              <a:t>B: </a:t>
            </a:r>
            <a:r>
              <a:rPr lang="zh-CN" altLang="en-US" sz="3600" dirty="0" smtClean="0"/>
              <a:t>好！</a:t>
            </a:r>
            <a:r>
              <a:rPr lang="en-US" altLang="zh-CN" sz="3600" dirty="0" smtClean="0"/>
              <a:t>__________</a:t>
            </a:r>
            <a:r>
              <a:rPr lang="zh-CN" altLang="en-US" sz="3600" dirty="0" smtClean="0"/>
              <a:t>。</a:t>
            </a:r>
            <a:endParaRPr lang="zh-HK" altLang="en-US" sz="3600" dirty="0"/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7463" y="2958633"/>
            <a:ext cx="2657475" cy="1724025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03328" y="2958633"/>
            <a:ext cx="2724150" cy="1676400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6900" y="1639136"/>
            <a:ext cx="3991553" cy="3086252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8303077">
            <a:off x="2318335" y="4467318"/>
            <a:ext cx="1506761" cy="816935"/>
          </a:xfrm>
          <a:prstGeom prst="rect">
            <a:avLst/>
          </a:prstGeom>
        </p:spPr>
      </p:pic>
      <p:sp>
        <p:nvSpPr>
          <p:cNvPr id="12" name="文字方塊 11"/>
          <p:cNvSpPr txBox="1"/>
          <p:nvPr/>
        </p:nvSpPr>
        <p:spPr>
          <a:xfrm>
            <a:off x="1563714" y="5144597"/>
            <a:ext cx="1062181" cy="584775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3200" dirty="0" smtClean="0"/>
              <a:t>今天</a:t>
            </a:r>
            <a:endParaRPr lang="zh-HK" altLang="en-US" sz="3200" dirty="0"/>
          </a:p>
        </p:txBody>
      </p:sp>
      <p:pic>
        <p:nvPicPr>
          <p:cNvPr id="13" name="圖片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62957" y="1524006"/>
            <a:ext cx="1329043" cy="1658256"/>
          </a:xfrm>
          <a:prstGeom prst="rect">
            <a:avLst/>
          </a:prstGeom>
        </p:spPr>
      </p:pic>
      <p:pic>
        <p:nvPicPr>
          <p:cNvPr id="14" name="圖片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50211" y="1780834"/>
            <a:ext cx="1652159" cy="1499746"/>
          </a:xfrm>
          <a:prstGeom prst="rect">
            <a:avLst/>
          </a:prstGeom>
        </p:spPr>
      </p:pic>
      <p:pic>
        <p:nvPicPr>
          <p:cNvPr id="15" name="圖片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5826984">
            <a:off x="3693123" y="4270932"/>
            <a:ext cx="1278175" cy="1159274"/>
          </a:xfrm>
          <a:prstGeom prst="rect">
            <a:avLst/>
          </a:prstGeom>
        </p:spPr>
      </p:pic>
      <p:sp>
        <p:nvSpPr>
          <p:cNvPr id="17" name="文字方塊 16"/>
          <p:cNvSpPr txBox="1"/>
          <p:nvPr/>
        </p:nvSpPr>
        <p:spPr>
          <a:xfrm>
            <a:off x="3561498" y="5419893"/>
            <a:ext cx="1335314" cy="523220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zh-CN" altLang="en-US" sz="2800" dirty="0" smtClean="0"/>
              <a:t>星期六</a:t>
            </a:r>
            <a:endParaRPr lang="zh-HK" altLang="en-US" sz="2800" dirty="0"/>
          </a:p>
        </p:txBody>
      </p:sp>
      <p:sp>
        <p:nvSpPr>
          <p:cNvPr id="18" name="标题 1"/>
          <p:cNvSpPr txBox="1">
            <a:spLocks/>
          </p:cNvSpPr>
          <p:nvPr/>
        </p:nvSpPr>
        <p:spPr>
          <a:xfrm>
            <a:off x="10078287" y="440762"/>
            <a:ext cx="1922253" cy="73186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4C034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1" lang="zh-CN" altLang="en-US" sz="4000" u="sng" dirty="0" smtClean="0"/>
              <a:t>生词</a:t>
            </a:r>
            <a:endParaRPr kumimoji="1" lang="zh-CN" altLang="en-US" sz="4000" u="sng" dirty="0"/>
          </a:p>
        </p:txBody>
      </p:sp>
    </p:spTree>
    <p:extLst>
      <p:ext uri="{BB962C8B-B14F-4D97-AF65-F5344CB8AC3E}">
        <p14:creationId xmlns:p14="http://schemas.microsoft.com/office/powerpoint/2010/main" val="3862588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4054764" y="5274069"/>
            <a:ext cx="16671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 smtClean="0">
                <a:solidFill>
                  <a:srgbClr val="FF0000"/>
                </a:solidFill>
              </a:rPr>
              <a:t>想起来</a:t>
            </a:r>
            <a:endParaRPr lang="zh-HK" altLang="en-US" sz="3600" dirty="0">
              <a:solidFill>
                <a:srgbClr val="FF0000"/>
              </a:solidFill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2692400" y="4498322"/>
            <a:ext cx="70704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 smtClean="0"/>
              <a:t>A:</a:t>
            </a:r>
            <a:r>
              <a:rPr lang="zh-CN" altLang="en-US" sz="3600" dirty="0" smtClean="0"/>
              <a:t>这个老师是谁？你</a:t>
            </a:r>
            <a:r>
              <a:rPr lang="en-US" altLang="zh-CN" sz="3600" dirty="0" smtClean="0"/>
              <a:t>______</a:t>
            </a:r>
            <a:r>
              <a:rPr lang="zh-CN" altLang="en-US" sz="3600" dirty="0" smtClean="0"/>
              <a:t>吗？</a:t>
            </a:r>
            <a:endParaRPr lang="zh-HK" altLang="en-US" sz="3600" dirty="0"/>
          </a:p>
        </p:txBody>
      </p:sp>
      <p:sp>
        <p:nvSpPr>
          <p:cNvPr id="4" name="文字方塊 3"/>
          <p:cNvSpPr txBox="1"/>
          <p:nvPr/>
        </p:nvSpPr>
        <p:spPr>
          <a:xfrm>
            <a:off x="2692400" y="5375023"/>
            <a:ext cx="73844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 smtClean="0"/>
              <a:t>B: </a:t>
            </a:r>
            <a:r>
              <a:rPr lang="zh-CN" altLang="en-US" sz="3600" dirty="0" smtClean="0"/>
              <a:t>我</a:t>
            </a:r>
            <a:r>
              <a:rPr lang="en-US" altLang="zh-CN" sz="3600" dirty="0" smtClean="0"/>
              <a:t>________</a:t>
            </a:r>
            <a:r>
              <a:rPr lang="zh-CN" altLang="en-US" sz="3600" dirty="0" smtClean="0"/>
              <a:t>了，他是小吴老师。</a:t>
            </a:r>
            <a:endParaRPr lang="zh-HK" altLang="en-US" sz="3600" dirty="0"/>
          </a:p>
        </p:txBody>
      </p:sp>
      <p:sp>
        <p:nvSpPr>
          <p:cNvPr id="5" name="文字方塊 4"/>
          <p:cNvSpPr txBox="1"/>
          <p:nvPr/>
        </p:nvSpPr>
        <p:spPr>
          <a:xfrm>
            <a:off x="7028872" y="4368906"/>
            <a:ext cx="14131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 smtClean="0">
                <a:solidFill>
                  <a:srgbClr val="FF0000"/>
                </a:solidFill>
              </a:rPr>
              <a:t>记得</a:t>
            </a:r>
            <a:endParaRPr lang="zh-HK" altLang="en-US" sz="3600" dirty="0">
              <a:solidFill>
                <a:srgbClr val="FF0000"/>
              </a:solidFill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7056" y="618317"/>
            <a:ext cx="2618509" cy="3346690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3928" y="3431692"/>
            <a:ext cx="1432398" cy="1874428"/>
          </a:xfrm>
          <a:prstGeom prst="rect">
            <a:avLst/>
          </a:prstGeom>
        </p:spPr>
      </p:pic>
      <p:pic>
        <p:nvPicPr>
          <p:cNvPr id="8" name="图片 5" descr="beer_cup_bin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1843" y="2165461"/>
            <a:ext cx="1323975" cy="1657350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18257" y="4765963"/>
            <a:ext cx="1930902" cy="1930902"/>
          </a:xfrm>
          <a:prstGeom prst="rect">
            <a:avLst/>
          </a:prstGeom>
        </p:spPr>
      </p:pic>
      <p:sp>
        <p:nvSpPr>
          <p:cNvPr id="10" name="标题 1"/>
          <p:cNvSpPr txBox="1">
            <a:spLocks/>
          </p:cNvSpPr>
          <p:nvPr/>
        </p:nvSpPr>
        <p:spPr>
          <a:xfrm>
            <a:off x="777269" y="441158"/>
            <a:ext cx="1922253" cy="73186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4C034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1" lang="zh-CN" altLang="en-US" sz="4000" u="sng" dirty="0" smtClean="0"/>
              <a:t>生词</a:t>
            </a:r>
            <a:endParaRPr kumimoji="1" lang="zh-CN" altLang="en-US" sz="4000" u="sng" dirty="0"/>
          </a:p>
        </p:txBody>
      </p:sp>
      <p:pic>
        <p:nvPicPr>
          <p:cNvPr id="11" name="圖片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242373" y="958361"/>
            <a:ext cx="4361729" cy="2915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258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7302" y="647636"/>
            <a:ext cx="4840644" cy="5761219"/>
          </a:xfrm>
          <a:prstGeom prst="rect">
            <a:avLst/>
          </a:prstGeom>
        </p:spPr>
      </p:pic>
      <p:sp>
        <p:nvSpPr>
          <p:cNvPr id="2" name="文字方塊 1"/>
          <p:cNvSpPr txBox="1"/>
          <p:nvPr/>
        </p:nvSpPr>
        <p:spPr>
          <a:xfrm>
            <a:off x="5052293" y="1975999"/>
            <a:ext cx="11360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 smtClean="0">
                <a:solidFill>
                  <a:srgbClr val="FF0000"/>
                </a:solidFill>
              </a:rPr>
              <a:t>号码</a:t>
            </a:r>
            <a:endParaRPr lang="zh-HK" altLang="en-US" sz="3600" dirty="0">
              <a:solidFill>
                <a:srgbClr val="FF0000"/>
              </a:solidFill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1810329" y="2124363"/>
            <a:ext cx="57080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 smtClean="0"/>
              <a:t>这是我的电话</a:t>
            </a:r>
            <a:r>
              <a:rPr lang="en-US" altLang="zh-CN" sz="3600" dirty="0" smtClean="0"/>
              <a:t>________</a:t>
            </a:r>
            <a:r>
              <a:rPr lang="zh-CN" altLang="en-US" sz="3600" dirty="0" smtClean="0"/>
              <a:t>。</a:t>
            </a:r>
            <a:endParaRPr lang="zh-HK" altLang="en-US" sz="3600" dirty="0"/>
          </a:p>
        </p:txBody>
      </p:sp>
      <p:sp>
        <p:nvSpPr>
          <p:cNvPr id="5" name="文字方塊 4"/>
          <p:cNvSpPr txBox="1"/>
          <p:nvPr/>
        </p:nvSpPr>
        <p:spPr>
          <a:xfrm>
            <a:off x="5514110" y="3528246"/>
            <a:ext cx="7758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 smtClean="0">
                <a:solidFill>
                  <a:srgbClr val="FF0000"/>
                </a:solidFill>
              </a:rPr>
              <a:t>电</a:t>
            </a:r>
            <a:endParaRPr lang="zh-HK" altLang="en-US" sz="3600" dirty="0">
              <a:solidFill>
                <a:srgbClr val="FF0000"/>
              </a:solidFill>
            </a:endParaRP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8331199" y="1006763"/>
            <a:ext cx="3357821" cy="710335"/>
          </a:xfrm>
          <a:prstGeom prst="rect">
            <a:avLst/>
          </a:prstGeom>
        </p:spPr>
      </p:pic>
      <p:cxnSp>
        <p:nvCxnSpPr>
          <p:cNvPr id="9" name="直接箭头连接符 17"/>
          <p:cNvCxnSpPr/>
          <p:nvPr/>
        </p:nvCxnSpPr>
        <p:spPr>
          <a:xfrm flipH="1">
            <a:off x="6823794" y="1590696"/>
            <a:ext cx="1608943" cy="708468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字方塊 12"/>
          <p:cNvSpPr txBox="1"/>
          <p:nvPr/>
        </p:nvSpPr>
        <p:spPr>
          <a:xfrm>
            <a:off x="1424565" y="3676610"/>
            <a:ext cx="59851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 smtClean="0"/>
              <a:t>糟糕！我的手机没</a:t>
            </a:r>
            <a:r>
              <a:rPr lang="en-US" altLang="zh-CN" sz="3600" dirty="0" smtClean="0"/>
              <a:t>_____</a:t>
            </a:r>
            <a:r>
              <a:rPr lang="zh-CN" altLang="en-US" sz="3600" dirty="0" smtClean="0"/>
              <a:t>了。</a:t>
            </a:r>
            <a:endParaRPr lang="zh-HK" altLang="en-US" sz="3600" dirty="0"/>
          </a:p>
        </p:txBody>
      </p:sp>
      <p:pic>
        <p:nvPicPr>
          <p:cNvPr id="14" name="圖片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1421" y="4471305"/>
            <a:ext cx="2690264" cy="1866900"/>
          </a:xfrm>
          <a:prstGeom prst="rect">
            <a:avLst/>
          </a:prstGeom>
        </p:spPr>
      </p:pic>
      <p:sp>
        <p:nvSpPr>
          <p:cNvPr id="15" name="标题 1"/>
          <p:cNvSpPr txBox="1">
            <a:spLocks/>
          </p:cNvSpPr>
          <p:nvPr/>
        </p:nvSpPr>
        <p:spPr>
          <a:xfrm>
            <a:off x="777269" y="441158"/>
            <a:ext cx="1922253" cy="73186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4C034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1" lang="zh-CN" altLang="en-US" sz="4000" u="sng" dirty="0" smtClean="0"/>
              <a:t>生词</a:t>
            </a:r>
            <a:endParaRPr kumimoji="1" lang="zh-CN" altLang="en-US" sz="4000" u="sng" dirty="0"/>
          </a:p>
        </p:txBody>
      </p:sp>
      <p:pic>
        <p:nvPicPr>
          <p:cNvPr id="17" name="圖片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22930" y="4599892"/>
            <a:ext cx="2847975" cy="160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46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1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16004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16004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16004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7、11、14、15、23、25、28、32、36"/>
  <p:tag name="KSO_WM_BEAUTIFY_FLAG" val="#wm#"/>
  <p:tag name="KSO_WM_TEMPLATE_CATEGORY" val="custom"/>
  <p:tag name="KSO_WM_TEMPLATE_INDEX" val="160042"/>
  <p:tag name="KSO_WM_TAG_VERSION" val="1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custom"/>
  <p:tag name="KSO_WM_TEMPLATE_INDEX" val="42"/>
  <p:tag name="KSO_WM_UNIT_TYPE" val="b"/>
  <p:tag name="KSO_WM_UNIT_INDEX" val="1"/>
  <p:tag name="KSO_WM_UNIT_ID" val="256*b*1"/>
  <p:tag name="KSO_WM_UNIT_CLEAR" val="1"/>
  <p:tag name="KSO_WM_UNIT_LAYERLEVEL" val="1"/>
  <p:tag name="KSO_WM_UNIT_VALUE" val="7"/>
  <p:tag name="KSO_WM_UNIT_ISCONTENTSTITLE" val="0"/>
  <p:tag name="KSO_WM_UNIT_HIGHLIGHT" val="0"/>
  <p:tag name="KSO_WM_UNIT_COMPATIBLE" val="0"/>
  <p:tag name="KSO_WM_BEAUTIFY_FLAG" val="#wm#"/>
  <p:tag name="KSO_WM_UNIT_PRESET_TEXT" val="TITLE HER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16004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16004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16004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16004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160042"/>
</p:tagLst>
</file>

<file path=ppt/theme/theme1.xml><?xml version="1.0" encoding="utf-8"?>
<a:theme xmlns:a="http://schemas.openxmlformats.org/drawingml/2006/main" name="1_默认设计模板_2">
  <a:themeElements>
    <a:clrScheme name="自定义 3">
      <a:dk1>
        <a:srgbClr val="000000"/>
      </a:dk1>
      <a:lt1>
        <a:srgbClr val="FFFFFF"/>
      </a:lt1>
      <a:dk2>
        <a:srgbClr val="4C0342"/>
      </a:dk2>
      <a:lt2>
        <a:srgbClr val="808080"/>
      </a:lt2>
      <a:accent1>
        <a:srgbClr val="67999A"/>
      </a:accent1>
      <a:accent2>
        <a:srgbClr val="333399"/>
      </a:accent2>
      <a:accent3>
        <a:srgbClr val="FFFFFF"/>
      </a:accent3>
      <a:accent4>
        <a:srgbClr val="000000"/>
      </a:accent4>
      <a:accent5>
        <a:srgbClr val="E4ECF8"/>
      </a:accent5>
      <a:accent6>
        <a:srgbClr val="2D2D8A"/>
      </a:accent6>
      <a:hlink>
        <a:srgbClr val="009999"/>
      </a:hlink>
      <a:folHlink>
        <a:srgbClr val="99CC00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lang="en-US" altLang="zh-CN" sz="240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8192</TotalTime>
  <Words>2785</Words>
  <Application>Microsoft Office PowerPoint</Application>
  <PresentationFormat>寬螢幕</PresentationFormat>
  <Paragraphs>446</Paragraphs>
  <Slides>65</Slides>
  <Notes>0</Notes>
  <HiddenSlides>0</HiddenSlides>
  <MMClips>1</MMClips>
  <ScaleCrop>false</ScaleCrop>
  <HeadingPairs>
    <vt:vector size="6" baseType="variant">
      <vt:variant>
        <vt:lpstr>使用字型</vt:lpstr>
      </vt:variant>
      <vt:variant>
        <vt:i4>10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65</vt:i4>
      </vt:variant>
    </vt:vector>
  </HeadingPairs>
  <TitlesOfParts>
    <vt:vector size="76" baseType="lpstr">
      <vt:lpstr>MS Mincho</vt:lpstr>
      <vt:lpstr>ＭＳ Ｐゴシック</vt:lpstr>
      <vt:lpstr>SimHei</vt:lpstr>
      <vt:lpstr>SimHei</vt:lpstr>
      <vt:lpstr>宋体</vt:lpstr>
      <vt:lpstr>Microsoft JhengHei</vt:lpstr>
      <vt:lpstr>Microsoft JhengHei</vt:lpstr>
      <vt:lpstr>Arial</vt:lpstr>
      <vt:lpstr>Calibri</vt:lpstr>
      <vt:lpstr>Wingdings</vt:lpstr>
      <vt:lpstr>1_默认设计模板_2</vt:lpstr>
      <vt:lpstr>PowerPoint 簡報</vt:lpstr>
      <vt:lpstr>生词 Vocabulary</vt:lpstr>
      <vt:lpstr>生词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Grammar 语法</vt:lpstr>
      <vt:lpstr>PowerPoint 簡報</vt:lpstr>
      <vt:lpstr>PowerPoint 簡報</vt:lpstr>
      <vt:lpstr>S + V + 得 + 很 + Adj</vt:lpstr>
      <vt:lpstr>S + V + 得 + 很 + Adj</vt:lpstr>
      <vt:lpstr>S + V + 得 + 很 + Adj</vt:lpstr>
      <vt:lpstr>S + Adj + 得 + 又(V) 又(V) </vt:lpstr>
      <vt:lpstr>PowerPoint 簡報</vt:lpstr>
      <vt:lpstr>PowerPoint 簡報</vt:lpstr>
      <vt:lpstr>PowerPoint 簡報</vt:lpstr>
      <vt:lpstr>S + V + 不 +resultative complement</vt:lpstr>
      <vt:lpstr>S + V + 不 +（resultative）complement</vt:lpstr>
      <vt:lpstr>S + V + 不 +（directional）complement</vt:lpstr>
      <vt:lpstr>S + V + 得 /不 +（directional / resultative）complement</vt:lpstr>
      <vt:lpstr>S + V + 得 / 不 +（directional / resultative）complement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总结Summary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apple</dc:creator>
  <cp:lastModifiedBy>user</cp:lastModifiedBy>
  <cp:revision>216</cp:revision>
  <dcterms:created xsi:type="dcterms:W3CDTF">2018-02-25T11:10:00Z</dcterms:created>
  <dcterms:modified xsi:type="dcterms:W3CDTF">2018-03-29T13:45:23Z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2052-10.1.0.7224</vt:lpwstr>
  </property>
</Properties>
</file>