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4"/>
  </p:notesMasterIdLst>
  <p:sldIdLst>
    <p:sldId id="256" r:id="rId2"/>
    <p:sldId id="259" r:id="rId3"/>
    <p:sldId id="260" r:id="rId4"/>
    <p:sldId id="353" r:id="rId5"/>
    <p:sldId id="318" r:id="rId6"/>
    <p:sldId id="267" r:id="rId7"/>
    <p:sldId id="273" r:id="rId8"/>
    <p:sldId id="268" r:id="rId9"/>
    <p:sldId id="362" r:id="rId10"/>
    <p:sldId id="358" r:id="rId11"/>
    <p:sldId id="322" r:id="rId12"/>
    <p:sldId id="415" r:id="rId13"/>
    <p:sldId id="320" r:id="rId14"/>
    <p:sldId id="321" r:id="rId15"/>
    <p:sldId id="325" r:id="rId16"/>
    <p:sldId id="646" r:id="rId17"/>
    <p:sldId id="341" r:id="rId18"/>
    <p:sldId id="643" r:id="rId19"/>
    <p:sldId id="644" r:id="rId20"/>
    <p:sldId id="312" r:id="rId21"/>
    <p:sldId id="326" r:id="rId22"/>
    <p:sldId id="342" r:id="rId23"/>
    <p:sldId id="297" r:id="rId24"/>
    <p:sldId id="327" r:id="rId25"/>
    <p:sldId id="343" r:id="rId26"/>
    <p:sldId id="311" r:id="rId27"/>
    <p:sldId id="359" r:id="rId28"/>
    <p:sldId id="529" r:id="rId29"/>
    <p:sldId id="324" r:id="rId30"/>
    <p:sldId id="323" r:id="rId31"/>
    <p:sldId id="276" r:id="rId32"/>
    <p:sldId id="269" r:id="rId33"/>
    <p:sldId id="298" r:id="rId34"/>
    <p:sldId id="271" r:id="rId35"/>
    <p:sldId id="645" r:id="rId36"/>
    <p:sldId id="360" r:id="rId37"/>
    <p:sldId id="270" r:id="rId38"/>
    <p:sldId id="272" r:id="rId39"/>
    <p:sldId id="350" r:id="rId40"/>
    <p:sldId id="274" r:id="rId41"/>
    <p:sldId id="346" r:id="rId42"/>
    <p:sldId id="299" r:id="rId43"/>
    <p:sldId id="300" r:id="rId44"/>
    <p:sldId id="357" r:id="rId45"/>
    <p:sldId id="301" r:id="rId46"/>
    <p:sldId id="561" r:id="rId47"/>
    <p:sldId id="310" r:id="rId48"/>
    <p:sldId id="648" r:id="rId49"/>
    <p:sldId id="406" r:id="rId50"/>
    <p:sldId id="316" r:id="rId51"/>
    <p:sldId id="275" r:id="rId52"/>
    <p:sldId id="313" r:id="rId53"/>
    <p:sldId id="315" r:id="rId54"/>
    <p:sldId id="407" r:id="rId55"/>
    <p:sldId id="319" r:id="rId56"/>
    <p:sldId id="647" r:id="rId57"/>
    <p:sldId id="361" r:id="rId58"/>
    <p:sldId id="354" r:id="rId59"/>
    <p:sldId id="371" r:id="rId60"/>
    <p:sldId id="369" r:id="rId61"/>
    <p:sldId id="277" r:id="rId62"/>
    <p:sldId id="370" r:id="rId63"/>
    <p:sldId id="379" r:id="rId64"/>
    <p:sldId id="499" r:id="rId65"/>
    <p:sldId id="500" r:id="rId66"/>
    <p:sldId id="383" r:id="rId67"/>
    <p:sldId id="502" r:id="rId68"/>
    <p:sldId id="612" r:id="rId69"/>
    <p:sldId id="562" r:id="rId70"/>
    <p:sldId id="611" r:id="rId71"/>
    <p:sldId id="457" r:id="rId72"/>
    <p:sldId id="588" r:id="rId73"/>
    <p:sldId id="377" r:id="rId74"/>
    <p:sldId id="452" r:id="rId75"/>
    <p:sldId id="613" r:id="rId76"/>
    <p:sldId id="380" r:id="rId77"/>
    <p:sldId id="563" r:id="rId78"/>
    <p:sldId id="615" r:id="rId79"/>
    <p:sldId id="616" r:id="rId80"/>
    <p:sldId id="617" r:id="rId81"/>
    <p:sldId id="619" r:id="rId82"/>
    <p:sldId id="618" r:id="rId83"/>
    <p:sldId id="620" r:id="rId84"/>
    <p:sldId id="642" r:id="rId85"/>
    <p:sldId id="621" r:id="rId86"/>
    <p:sldId id="622" r:id="rId87"/>
    <p:sldId id="623" r:id="rId88"/>
    <p:sldId id="624" r:id="rId89"/>
    <p:sldId id="625" r:id="rId90"/>
    <p:sldId id="626" r:id="rId91"/>
    <p:sldId id="627" r:id="rId92"/>
    <p:sldId id="628" r:id="rId93"/>
    <p:sldId id="630" r:id="rId94"/>
    <p:sldId id="629" r:id="rId95"/>
    <p:sldId id="631" r:id="rId96"/>
    <p:sldId id="608" r:id="rId97"/>
    <p:sldId id="633" r:id="rId98"/>
    <p:sldId id="632" r:id="rId99"/>
    <p:sldId id="634" r:id="rId100"/>
    <p:sldId id="639" r:id="rId101"/>
    <p:sldId id="604" r:id="rId102"/>
    <p:sldId id="636" r:id="rId103"/>
    <p:sldId id="641" r:id="rId104"/>
    <p:sldId id="637" r:id="rId105"/>
    <p:sldId id="635" r:id="rId106"/>
    <p:sldId id="638" r:id="rId107"/>
    <p:sldId id="573" r:id="rId108"/>
    <p:sldId id="640" r:id="rId109"/>
    <p:sldId id="261" r:id="rId110"/>
    <p:sldId id="356" r:id="rId111"/>
    <p:sldId id="503" r:id="rId112"/>
    <p:sldId id="519" r:id="rId113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9" autoAdjust="0"/>
    <p:restoredTop sz="82440" autoAdjust="0"/>
  </p:normalViewPr>
  <p:slideViewPr>
    <p:cSldViewPr snapToGrid="0">
      <p:cViewPr varScale="1">
        <p:scale>
          <a:sx n="64" d="100"/>
          <a:sy n="64" d="100"/>
        </p:scale>
        <p:origin x="76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theme" Target="theme/theme1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slide" Target="slides/slide109.xml"/><Relationship Id="rId115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A42DAF-31D3-4182-BC61-02DBA434AD82}" type="datetimeFigureOut">
              <a:rPr lang="zh-TW" altLang="en-US" smtClean="0"/>
              <a:t>2018/5/3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2DA391-EFE7-4768-A14C-9AEE015BAA8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761692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2DA391-EFE7-4768-A14C-9AEE015BAA84}" type="slidenum">
              <a:rPr lang="zh-TW" altLang="en-US" smtClean="0"/>
              <a:t>10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572200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2DA391-EFE7-4768-A14C-9AEE015BAA84}" type="slidenum">
              <a:rPr lang="zh-TW" altLang="en-US" smtClean="0"/>
              <a:t>75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954856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Petr </a:t>
            </a:r>
            <a:r>
              <a:rPr lang="en-US" altLang="zh-TW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Nečas</a:t>
            </a:r>
            <a:endParaRPr lang="en-US" altLang="zh-TW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TW" sz="1200" b="1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Bohuslav</a:t>
            </a:r>
            <a:r>
              <a:rPr lang="en-US" altLang="zh-TW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TW" sz="1200" b="1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Sobotka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2DA391-EFE7-4768-A14C-9AEE015BAA84}" type="slidenum">
              <a:rPr lang="zh-TW" altLang="en-US" smtClean="0"/>
              <a:t>22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651017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2DA391-EFE7-4768-A14C-9AEE015BAA84}" type="slidenum">
              <a:rPr lang="zh-TW" altLang="en-US" smtClean="0"/>
              <a:t>25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893971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2DA391-EFE7-4768-A14C-9AEE015BAA84}" type="slidenum">
              <a:rPr lang="zh-TW" altLang="en-US" smtClean="0"/>
              <a:t>31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46120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2DA391-EFE7-4768-A14C-9AEE015BAA84}" type="slidenum">
              <a:rPr lang="zh-TW" altLang="en-US" smtClean="0"/>
              <a:t>37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761386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2DA391-EFE7-4768-A14C-9AEE015BAA84}" type="slidenum">
              <a:rPr lang="zh-TW" altLang="en-US" smtClean="0"/>
              <a:t>61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569230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2DA391-EFE7-4768-A14C-9AEE015BAA84}" type="slidenum">
              <a:rPr lang="zh-TW" altLang="en-US" smtClean="0"/>
              <a:t>64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565316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2DA391-EFE7-4768-A14C-9AEE015BAA84}" type="slidenum">
              <a:rPr lang="zh-TW" altLang="en-US" smtClean="0"/>
              <a:t>73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097825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2DA391-EFE7-4768-A14C-9AEE015BAA84}" type="slidenum">
              <a:rPr lang="zh-TW" altLang="en-US" smtClean="0"/>
              <a:t>74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183337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BFE81-C0D2-41C2-AE46-4C5CDBCCB9CF}" type="datetimeFigureOut">
              <a:rPr lang="zh-TW" altLang="en-US" smtClean="0"/>
              <a:t>2018/5/3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31E7F-B170-4172-8A41-943D5CD587E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234952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BFE81-C0D2-41C2-AE46-4C5CDBCCB9CF}" type="datetimeFigureOut">
              <a:rPr lang="zh-TW" altLang="en-US" smtClean="0"/>
              <a:t>2018/5/3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31E7F-B170-4172-8A41-943D5CD587E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440500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BFE81-C0D2-41C2-AE46-4C5CDBCCB9CF}" type="datetimeFigureOut">
              <a:rPr lang="zh-TW" altLang="en-US" smtClean="0"/>
              <a:t>2018/5/3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31E7F-B170-4172-8A41-943D5CD587E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400241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BFE81-C0D2-41C2-AE46-4C5CDBCCB9CF}" type="datetimeFigureOut">
              <a:rPr lang="zh-TW" altLang="en-US" smtClean="0"/>
              <a:t>2018/5/3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31E7F-B170-4172-8A41-943D5CD587E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180042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BFE81-C0D2-41C2-AE46-4C5CDBCCB9CF}" type="datetimeFigureOut">
              <a:rPr lang="zh-TW" altLang="en-US" smtClean="0"/>
              <a:t>2018/5/3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31E7F-B170-4172-8A41-943D5CD587E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31376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BFE81-C0D2-41C2-AE46-4C5CDBCCB9CF}" type="datetimeFigureOut">
              <a:rPr lang="zh-TW" altLang="en-US" smtClean="0"/>
              <a:t>2018/5/3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31E7F-B170-4172-8A41-943D5CD587E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616311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BFE81-C0D2-41C2-AE46-4C5CDBCCB9CF}" type="datetimeFigureOut">
              <a:rPr lang="zh-TW" altLang="en-US" smtClean="0"/>
              <a:t>2018/5/3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31E7F-B170-4172-8A41-943D5CD587E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083549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BFE81-C0D2-41C2-AE46-4C5CDBCCB9CF}" type="datetimeFigureOut">
              <a:rPr lang="zh-TW" altLang="en-US" smtClean="0"/>
              <a:t>2018/5/3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31E7F-B170-4172-8A41-943D5CD587E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293365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BFE81-C0D2-41C2-AE46-4C5CDBCCB9CF}" type="datetimeFigureOut">
              <a:rPr lang="zh-TW" altLang="en-US" smtClean="0"/>
              <a:t>2018/5/3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31E7F-B170-4172-8A41-943D5CD587E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292279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BFE81-C0D2-41C2-AE46-4C5CDBCCB9CF}" type="datetimeFigureOut">
              <a:rPr lang="zh-TW" altLang="en-US" smtClean="0"/>
              <a:t>2018/5/3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31E7F-B170-4172-8A41-943D5CD587E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875574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BFE81-C0D2-41C2-AE46-4C5CDBCCB9CF}" type="datetimeFigureOut">
              <a:rPr lang="zh-TW" altLang="en-US" smtClean="0"/>
              <a:t>2018/5/3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31E7F-B170-4172-8A41-943D5CD587E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634412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5BFE81-C0D2-41C2-AE46-4C5CDBCCB9CF}" type="datetimeFigureOut">
              <a:rPr lang="zh-TW" altLang="en-US" smtClean="0"/>
              <a:t>2018/5/3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C31E7F-B170-4172-8A41-943D5CD587E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71308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4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4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4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youtube.com/watch?v=EzOxAeqoCso" TargetMode="External"/><Relationship Id="rId5" Type="http://schemas.openxmlformats.org/officeDocument/2006/relationships/hyperlink" Target="https://www.youtube.com/watch?v=tlINA5jsfbU" TargetMode="External"/><Relationship Id="rId4" Type="http://schemas.openxmlformats.org/officeDocument/2006/relationships/hyperlink" Target="https://www.youtube.com/watch?v=Zw_tJOwZmac" TargetMode="Externa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9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2.jpeg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4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TW" dirty="0" smtClean="0"/>
              <a:t>Drill4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altLang="zh-TW" sz="4800" dirty="0" smtClean="0"/>
              <a:t>KSCB113</a:t>
            </a:r>
            <a:endParaRPr lang="zh-TW" altLang="en-US" sz="4800" dirty="0"/>
          </a:p>
        </p:txBody>
      </p:sp>
    </p:spTree>
    <p:extLst>
      <p:ext uri="{BB962C8B-B14F-4D97-AF65-F5344CB8AC3E}">
        <p14:creationId xmlns:p14="http://schemas.microsoft.com/office/powerpoint/2010/main" val="2245944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生词</a:t>
            </a:r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4528902" y="2933671"/>
            <a:ext cx="3134191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11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永</a:t>
            </a:r>
            <a:r>
              <a:rPr lang="zh-TW" altLang="en-US" sz="115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远</a:t>
            </a:r>
            <a:endParaRPr lang="zh-TW" altLang="en-US" sz="115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31791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接</a:t>
            </a:r>
            <a:r>
              <a:rPr lang="zh-TW" altLang="en-US" dirty="0"/>
              <a:t>受</a:t>
            </a:r>
          </a:p>
        </p:txBody>
      </p:sp>
      <p:sp>
        <p:nvSpPr>
          <p:cNvPr id="2" name="內容版面配置區 1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你不会接受怎么样的人当你的同屋？</a:t>
            </a:r>
          </a:p>
        </p:txBody>
      </p:sp>
      <p:pic>
        <p:nvPicPr>
          <p:cNvPr id="8" name="內容版面配置區 7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7529" y="1825625"/>
            <a:ext cx="4330941" cy="4351338"/>
          </a:xfrm>
        </p:spPr>
      </p:pic>
    </p:spTree>
    <p:extLst>
      <p:ext uri="{BB962C8B-B14F-4D97-AF65-F5344CB8AC3E}">
        <p14:creationId xmlns:p14="http://schemas.microsoft.com/office/powerpoint/2010/main" val="751297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而</a:t>
            </a:r>
            <a:r>
              <a:rPr lang="zh-TW" altLang="en-US" dirty="0"/>
              <a:t>已</a:t>
            </a:r>
          </a:p>
        </p:txBody>
      </p:sp>
      <p:sp>
        <p:nvSpPr>
          <p:cNvPr id="2" name="內容版面配置區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altLang="zh-TW" dirty="0" smtClean="0"/>
              <a:t>And no more</a:t>
            </a:r>
          </a:p>
          <a:p>
            <a:endParaRPr lang="en-US" altLang="zh-TW" dirty="0"/>
          </a:p>
          <a:p>
            <a:r>
              <a:rPr lang="en-US" altLang="zh-TW" dirty="0" smtClean="0"/>
              <a:t>Downplay the importance or statement</a:t>
            </a:r>
          </a:p>
          <a:p>
            <a:endParaRPr lang="en-US" altLang="zh-TW" dirty="0"/>
          </a:p>
          <a:p>
            <a:r>
              <a:rPr lang="zh-TW" altLang="en-US" dirty="0" smtClean="0"/>
              <a:t>罢</a:t>
            </a:r>
            <a:r>
              <a:rPr lang="zh-TW" altLang="en-US" dirty="0"/>
              <a:t>了</a:t>
            </a:r>
          </a:p>
          <a:p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CN" altLang="en-US" dirty="0"/>
              <a:t>我只是开开玩笑而已，你不要生气。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290213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而</a:t>
            </a:r>
            <a:r>
              <a:rPr lang="zh-TW" altLang="en-US" dirty="0"/>
              <a:t>已</a:t>
            </a:r>
          </a:p>
        </p:txBody>
      </p:sp>
      <p:sp>
        <p:nvSpPr>
          <p:cNvPr id="2" name="內容版面配置區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altLang="zh-TW" dirty="0" smtClean="0"/>
              <a:t>To show or represent humble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CN" altLang="en-US" dirty="0" smtClean="0"/>
              <a:t>我学中文</a:t>
            </a:r>
            <a:r>
              <a:rPr lang="zh-CN" altLang="en-US" dirty="0"/>
              <a:t>只学了几个月而已，说的还不是很好。</a:t>
            </a:r>
          </a:p>
        </p:txBody>
      </p:sp>
    </p:spTree>
    <p:extLst>
      <p:ext uri="{BB962C8B-B14F-4D97-AF65-F5344CB8AC3E}">
        <p14:creationId xmlns:p14="http://schemas.microsoft.com/office/powerpoint/2010/main" val="3398260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而</a:t>
            </a:r>
            <a:r>
              <a:rPr lang="zh-TW" altLang="en-US" dirty="0"/>
              <a:t>已</a:t>
            </a:r>
          </a:p>
        </p:txBody>
      </p:sp>
      <p:sp>
        <p:nvSpPr>
          <p:cNvPr id="2" name="內容版面配置區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我这学期选的课不多，只有操练课、</a:t>
            </a:r>
            <a:r>
              <a:rPr lang="en-US" altLang="zh-CN" dirty="0"/>
              <a:t>...</a:t>
            </a:r>
            <a:r>
              <a:rPr lang="zh-CN" altLang="en-US" dirty="0"/>
              <a:t>而已</a:t>
            </a:r>
            <a:endParaRPr lang="en-US" altLang="zh-TW" dirty="0" smtClean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274769"/>
            <a:ext cx="5181600" cy="3453050"/>
          </a:xfrm>
        </p:spPr>
      </p:pic>
    </p:spTree>
    <p:extLst>
      <p:ext uri="{BB962C8B-B14F-4D97-AF65-F5344CB8AC3E}">
        <p14:creationId xmlns:p14="http://schemas.microsoft.com/office/powerpoint/2010/main" val="1446976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而</a:t>
            </a:r>
            <a:r>
              <a:rPr lang="zh-TW" altLang="en-US" dirty="0"/>
              <a:t>已</a:t>
            </a:r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946" y="1825625"/>
            <a:ext cx="4712108" cy="4351338"/>
          </a:xfrm>
        </p:spPr>
      </p:pic>
      <p:sp>
        <p:nvSpPr>
          <p:cNvPr id="3" name="內容版面配置區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CN" altLang="en-US" dirty="0"/>
              <a:t>我学中文只学了</a:t>
            </a:r>
            <a:r>
              <a:rPr lang="en-US" altLang="zh-CN" dirty="0"/>
              <a:t>...</a:t>
            </a:r>
            <a:r>
              <a:rPr lang="zh-CN" altLang="en-US" dirty="0"/>
              <a:t>而已。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065373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而</a:t>
            </a:r>
            <a:r>
              <a:rPr lang="zh-TW" altLang="en-US" dirty="0"/>
              <a:t>已</a:t>
            </a:r>
          </a:p>
        </p:txBody>
      </p:sp>
      <p:sp>
        <p:nvSpPr>
          <p:cNvPr id="2" name="內容版面配置區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我只是一个学生而已</a:t>
            </a:r>
            <a:r>
              <a:rPr lang="en-US" altLang="zh-CN" dirty="0"/>
              <a:t>...</a:t>
            </a:r>
          </a:p>
          <a:p>
            <a:endParaRPr lang="en-US" altLang="zh-TW" dirty="0" smtClean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280" y="2617502"/>
            <a:ext cx="3901440" cy="2767584"/>
          </a:xfrm>
        </p:spPr>
      </p:pic>
    </p:spTree>
    <p:extLst>
      <p:ext uri="{BB962C8B-B14F-4D97-AF65-F5344CB8AC3E}">
        <p14:creationId xmlns:p14="http://schemas.microsoft.com/office/powerpoint/2010/main" val="2812870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而</a:t>
            </a:r>
            <a:r>
              <a:rPr lang="zh-TW" altLang="en-US" dirty="0"/>
              <a:t>已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TW" altLang="en-US" dirty="0"/>
              <a:t>你</a:t>
            </a:r>
            <a:r>
              <a:rPr lang="zh-CN" altLang="en-US" dirty="0" smtClean="0"/>
              <a:t>打工能</a:t>
            </a:r>
            <a:r>
              <a:rPr lang="zh-CN" altLang="en-US" dirty="0"/>
              <a:t>赚多少钱</a:t>
            </a:r>
            <a:r>
              <a:rPr lang="zh-CN" altLang="en-US" dirty="0" smtClean="0"/>
              <a:t>？</a:t>
            </a:r>
            <a:endParaRPr lang="en-US" altLang="zh-CN" dirty="0" smtClean="0"/>
          </a:p>
          <a:p>
            <a:endParaRPr lang="zh-CN" altLang="en-US" dirty="0"/>
          </a:p>
          <a:p>
            <a:r>
              <a:rPr lang="zh-CN" altLang="en-US" dirty="0"/>
              <a:t>不多</a:t>
            </a:r>
            <a:r>
              <a:rPr lang="en-US" altLang="zh-CN" dirty="0"/>
              <a:t>...</a:t>
            </a:r>
            <a:r>
              <a:rPr lang="zh-CN" altLang="en-US" dirty="0"/>
              <a:t>而已。</a:t>
            </a: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8280" y="3068606"/>
            <a:ext cx="3901440" cy="1865376"/>
          </a:xfrm>
        </p:spPr>
      </p:pic>
    </p:spTree>
    <p:extLst>
      <p:ext uri="{BB962C8B-B14F-4D97-AF65-F5344CB8AC3E}">
        <p14:creationId xmlns:p14="http://schemas.microsoft.com/office/powerpoint/2010/main" val="1677754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在</a:t>
            </a:r>
            <a:r>
              <a:rPr lang="en-US" altLang="zh-TW" dirty="0" smtClean="0"/>
              <a:t>…</a:t>
            </a:r>
            <a:r>
              <a:rPr lang="zh-TW" altLang="en-US" dirty="0" smtClean="0"/>
              <a:t>下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altLang="zh-CN" dirty="0" smtClean="0"/>
              <a:t>Under a condition </a:t>
            </a:r>
          </a:p>
          <a:p>
            <a:endParaRPr lang="en-US" altLang="zh-CN" dirty="0"/>
          </a:p>
          <a:p>
            <a:r>
              <a:rPr lang="en-US" altLang="zh-CN" dirty="0" smtClean="0"/>
              <a:t>Before a verb or subject</a:t>
            </a:r>
            <a:endParaRPr lang="zh-CN" altLang="en-US" dirty="0"/>
          </a:p>
        </p:txBody>
      </p:sp>
      <p:sp>
        <p:nvSpPr>
          <p:cNvPr id="2" name="內容版面配置區 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CN" altLang="en-US" dirty="0"/>
              <a:t>在他的领导下，公司越办越好，我哥哥还买了他们公司很多股票呢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323179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在</a:t>
            </a:r>
            <a:r>
              <a:rPr lang="en-US" altLang="zh-TW" dirty="0" smtClean="0"/>
              <a:t>…</a:t>
            </a:r>
            <a:r>
              <a:rPr lang="zh-TW" altLang="en-US" dirty="0" smtClean="0"/>
              <a:t>下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在老师的指导下，我的中文</a:t>
            </a:r>
            <a:r>
              <a:rPr lang="en-US" altLang="zh-CN" dirty="0"/>
              <a:t>...</a:t>
            </a:r>
          </a:p>
        </p:txBody>
      </p:sp>
      <p:pic>
        <p:nvPicPr>
          <p:cNvPr id="3" name="內容版面配置區 2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280" y="2701322"/>
            <a:ext cx="3901440" cy="2599944"/>
          </a:xfrm>
        </p:spPr>
      </p:pic>
    </p:spTree>
    <p:extLst>
      <p:ext uri="{BB962C8B-B14F-4D97-AF65-F5344CB8AC3E}">
        <p14:creationId xmlns:p14="http://schemas.microsoft.com/office/powerpoint/2010/main" val="3387035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Speaking Exercise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你会安排替人接风的聚会吗？会怎么安排呢？</a:t>
            </a:r>
          </a:p>
          <a:p>
            <a:endParaRPr lang="zh-CN" altLang="en-US" dirty="0"/>
          </a:p>
        </p:txBody>
      </p:sp>
      <p:pic>
        <p:nvPicPr>
          <p:cNvPr id="7" name="內容版面配置區 3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2058" y="2049881"/>
            <a:ext cx="2601884" cy="3902825"/>
          </a:xfrm>
        </p:spPr>
      </p:pic>
    </p:spTree>
    <p:extLst>
      <p:ext uri="{BB962C8B-B14F-4D97-AF65-F5344CB8AC3E}">
        <p14:creationId xmlns:p14="http://schemas.microsoft.com/office/powerpoint/2010/main" val="1882998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生词</a:t>
            </a:r>
          </a:p>
        </p:txBody>
      </p:sp>
      <p:sp>
        <p:nvSpPr>
          <p:cNvPr id="5" name="矩形 4"/>
          <p:cNvSpPr/>
          <p:nvPr/>
        </p:nvSpPr>
        <p:spPr>
          <a:xfrm>
            <a:off x="4528900" y="3117479"/>
            <a:ext cx="3134191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11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推</a:t>
            </a:r>
            <a:r>
              <a:rPr lang="zh-TW" altLang="en-US" sz="115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销</a:t>
            </a:r>
            <a:endParaRPr lang="zh-TW" altLang="en-US" sz="115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18943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Speaking Exercise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CN" altLang="en-US" dirty="0"/>
              <a:t>你会安排替人饯行的聚会吗？会怎么安排呢？</a:t>
            </a:r>
          </a:p>
          <a:p>
            <a:endParaRPr lang="zh-CN" altLang="en-US" dirty="0"/>
          </a:p>
        </p:txBody>
      </p:sp>
      <p:pic>
        <p:nvPicPr>
          <p:cNvPr id="7" name="內容版面配置區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587" y="3012079"/>
            <a:ext cx="3902825" cy="1978429"/>
          </a:xfrm>
        </p:spPr>
      </p:pic>
    </p:spTree>
    <p:extLst>
      <p:ext uri="{BB962C8B-B14F-4D97-AF65-F5344CB8AC3E}">
        <p14:creationId xmlns:p14="http://schemas.microsoft.com/office/powerpoint/2010/main" val="151985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Speaking Exercise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去中国前，你会做什么准备？</a:t>
            </a:r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297033"/>
            <a:ext cx="5181600" cy="3408521"/>
          </a:xfr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997584"/>
            <a:ext cx="4770932" cy="3179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783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Speaking Exercise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altLang="zh-TW" dirty="0" smtClean="0"/>
          </a:p>
          <a:p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CN" altLang="en-US" dirty="0"/>
              <a:t>去了中国之后，你会想要做什么呢？</a:t>
            </a: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554" y="2445763"/>
            <a:ext cx="4684892" cy="3111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642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讨论</a:t>
            </a:r>
            <a:r>
              <a:rPr lang="en-US" altLang="zh-TW" dirty="0"/>
              <a:t>/discussion</a:t>
            </a:r>
            <a:endParaRPr lang="zh-TW" altLang="en-US" dirty="0"/>
          </a:p>
        </p:txBody>
      </p:sp>
      <p:sp>
        <p:nvSpPr>
          <p:cNvPr id="5" name="內容版面配置區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你有被推销的经验吗？</a:t>
            </a:r>
          </a:p>
          <a:p>
            <a:endParaRPr lang="zh-CN" altLang="en-US" dirty="0"/>
          </a:p>
          <a:p>
            <a:endParaRPr lang="zh-CN" altLang="en-US" dirty="0"/>
          </a:p>
        </p:txBody>
      </p:sp>
      <p:pic>
        <p:nvPicPr>
          <p:cNvPr id="3" name="內容版面配置區 2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280" y="2050574"/>
            <a:ext cx="3901440" cy="3901440"/>
          </a:xfrm>
        </p:spPr>
      </p:pic>
    </p:spTree>
    <p:extLst>
      <p:ext uri="{BB962C8B-B14F-4D97-AF65-F5344CB8AC3E}">
        <p14:creationId xmlns:p14="http://schemas.microsoft.com/office/powerpoint/2010/main" val="1020710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生词</a:t>
            </a:r>
          </a:p>
        </p:txBody>
      </p:sp>
      <p:sp>
        <p:nvSpPr>
          <p:cNvPr id="5" name="矩形 4"/>
          <p:cNvSpPr/>
          <p:nvPr/>
        </p:nvSpPr>
        <p:spPr>
          <a:xfrm>
            <a:off x="4528896" y="2597383"/>
            <a:ext cx="3134191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11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国</a:t>
            </a:r>
            <a:r>
              <a:rPr lang="zh-TW" altLang="en-US" sz="115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外</a:t>
            </a:r>
            <a:endParaRPr lang="zh-TW" altLang="en-US" sz="115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18676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讨论</a:t>
            </a:r>
            <a:r>
              <a:rPr lang="en-US" altLang="zh-TW" dirty="0"/>
              <a:t>/discussion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你喜欢去国外吗？</a:t>
            </a:r>
          </a:p>
          <a:p>
            <a:endParaRPr lang="zh-CN" altLang="en-US" dirty="0"/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280" y="2705894"/>
            <a:ext cx="3901440" cy="2590800"/>
          </a:xfrm>
        </p:spPr>
      </p:pic>
    </p:spTree>
    <p:extLst>
      <p:ext uri="{BB962C8B-B14F-4D97-AF65-F5344CB8AC3E}">
        <p14:creationId xmlns:p14="http://schemas.microsoft.com/office/powerpoint/2010/main" val="394616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生词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903464" y="8098012"/>
            <a:ext cx="7450336" cy="1783375"/>
          </a:xfrm>
        </p:spPr>
        <p:txBody>
          <a:bodyPr/>
          <a:lstStyle/>
          <a:p>
            <a:endParaRPr lang="en-US" altLang="zh-TW" dirty="0" smtClean="0"/>
          </a:p>
          <a:p>
            <a:endParaRPr lang="en-US" altLang="zh-TW" dirty="0"/>
          </a:p>
          <a:p>
            <a:endParaRPr lang="en-US" altLang="zh-TW" dirty="0" smtClean="0"/>
          </a:p>
          <a:p>
            <a:endParaRPr lang="en-US" altLang="zh-TW" dirty="0"/>
          </a:p>
          <a:p>
            <a:endParaRPr lang="en-US" altLang="zh-TW" dirty="0" smtClean="0"/>
          </a:p>
          <a:p>
            <a:pPr algn="ctr"/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4528897" y="2663454"/>
            <a:ext cx="3134191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11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客人</a:t>
            </a:r>
          </a:p>
        </p:txBody>
      </p:sp>
    </p:spTree>
    <p:extLst>
      <p:ext uri="{BB962C8B-B14F-4D97-AF65-F5344CB8AC3E}">
        <p14:creationId xmlns:p14="http://schemas.microsoft.com/office/powerpoint/2010/main" val="1229708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生词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903464" y="8098012"/>
            <a:ext cx="7450336" cy="1783375"/>
          </a:xfrm>
        </p:spPr>
        <p:txBody>
          <a:bodyPr/>
          <a:lstStyle/>
          <a:p>
            <a:endParaRPr lang="en-US" altLang="zh-TW" dirty="0" smtClean="0"/>
          </a:p>
          <a:p>
            <a:endParaRPr lang="en-US" altLang="zh-TW" dirty="0"/>
          </a:p>
          <a:p>
            <a:endParaRPr lang="en-US" altLang="zh-TW" dirty="0" smtClean="0"/>
          </a:p>
          <a:p>
            <a:endParaRPr lang="en-US" altLang="zh-TW" dirty="0"/>
          </a:p>
          <a:p>
            <a:endParaRPr lang="en-US" altLang="zh-TW" dirty="0" smtClean="0"/>
          </a:p>
          <a:p>
            <a:pPr algn="ctr"/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4528898" y="2663454"/>
            <a:ext cx="3134192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11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聚会</a:t>
            </a:r>
          </a:p>
        </p:txBody>
      </p:sp>
    </p:spTree>
    <p:extLst>
      <p:ext uri="{BB962C8B-B14F-4D97-AF65-F5344CB8AC3E}">
        <p14:creationId xmlns:p14="http://schemas.microsoft.com/office/powerpoint/2010/main" val="299261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讨论</a:t>
            </a:r>
            <a:r>
              <a:rPr lang="en-US" altLang="zh-TW" dirty="0"/>
              <a:t>/discussion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你常常参加聚会吗？</a:t>
            </a:r>
          </a:p>
          <a:p>
            <a:endParaRPr lang="zh-CN" alt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3508" y="4229291"/>
            <a:ext cx="3901440" cy="1947672"/>
          </a:xfr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3508" y="909408"/>
            <a:ext cx="3901440" cy="2453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661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生词</a:t>
            </a:r>
          </a:p>
        </p:txBody>
      </p:sp>
      <p:sp>
        <p:nvSpPr>
          <p:cNvPr id="5" name="矩形 4"/>
          <p:cNvSpPr/>
          <p:nvPr/>
        </p:nvSpPr>
        <p:spPr>
          <a:xfrm>
            <a:off x="5266281" y="2585634"/>
            <a:ext cx="1659430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11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聚</a:t>
            </a:r>
          </a:p>
        </p:txBody>
      </p:sp>
    </p:spTree>
    <p:extLst>
      <p:ext uri="{BB962C8B-B14F-4D97-AF65-F5344CB8AC3E}">
        <p14:creationId xmlns:p14="http://schemas.microsoft.com/office/powerpoint/2010/main" val="1662774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讨论</a:t>
            </a:r>
            <a:r>
              <a:rPr lang="en-US" altLang="zh-TW" dirty="0"/>
              <a:t>/discussion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你常和朋友聚在一起吗？</a:t>
            </a:r>
          </a:p>
          <a:p>
            <a:endParaRPr lang="zh-CN" altLang="en-US" dirty="0"/>
          </a:p>
        </p:txBody>
      </p:sp>
      <p:pic>
        <p:nvPicPr>
          <p:cNvPr id="1026" name="Picture 2" descr="äºº, ä¸, èå, é», é»äººå¦å¥³, é»è²çå¥³äºº, å¥³å­, èªç¶çå¥³äºº, èªç¶çå¤´å, å¿«ä¹, å¹´è½», å¥³æ§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4623" y="2228193"/>
            <a:ext cx="5108029" cy="3405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7652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第</a:t>
            </a:r>
            <a:r>
              <a:rPr lang="zh-TW" altLang="en-US" dirty="0" smtClean="0"/>
              <a:t>二</a:t>
            </a:r>
            <a:r>
              <a:rPr lang="zh-CN" altLang="en-US" dirty="0" smtClean="0"/>
              <a:t>十课</a:t>
            </a:r>
            <a:r>
              <a:rPr lang="en-US" altLang="zh-CN" dirty="0" smtClean="0"/>
              <a:t/>
            </a:r>
            <a:br>
              <a:rPr lang="en-US" altLang="zh-CN" dirty="0" smtClean="0"/>
            </a:br>
            <a:r>
              <a:rPr lang="zh-CN" altLang="en-US" dirty="0"/>
              <a:t>外国人在中</a:t>
            </a:r>
            <a:r>
              <a:rPr lang="zh-CN" altLang="en-US" dirty="0" smtClean="0"/>
              <a:t>国</a:t>
            </a:r>
            <a:endParaRPr lang="zh-CN" altLang="en-US" dirty="0"/>
          </a:p>
        </p:txBody>
      </p:sp>
      <p:sp>
        <p:nvSpPr>
          <p:cNvPr id="5" name="文字版面配置區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584409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生词</a:t>
            </a:r>
          </a:p>
        </p:txBody>
      </p:sp>
      <p:sp>
        <p:nvSpPr>
          <p:cNvPr id="5" name="矩形 4"/>
          <p:cNvSpPr/>
          <p:nvPr/>
        </p:nvSpPr>
        <p:spPr>
          <a:xfrm>
            <a:off x="5266282" y="2585634"/>
            <a:ext cx="1659429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11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流</a:t>
            </a:r>
          </a:p>
        </p:txBody>
      </p:sp>
    </p:spTree>
    <p:extLst>
      <p:ext uri="{BB962C8B-B14F-4D97-AF65-F5344CB8AC3E}">
        <p14:creationId xmlns:p14="http://schemas.microsoft.com/office/powerpoint/2010/main" val="4121169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生词</a:t>
            </a:r>
          </a:p>
        </p:txBody>
      </p:sp>
      <p:sp>
        <p:nvSpPr>
          <p:cNvPr id="5" name="矩形 4"/>
          <p:cNvSpPr/>
          <p:nvPr/>
        </p:nvSpPr>
        <p:spPr>
          <a:xfrm>
            <a:off x="4528897" y="3003921"/>
            <a:ext cx="3134191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115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校</a:t>
            </a:r>
            <a:r>
              <a:rPr lang="zh-TW" altLang="en-US" sz="11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友</a:t>
            </a:r>
          </a:p>
        </p:txBody>
      </p:sp>
    </p:spTree>
    <p:extLst>
      <p:ext uri="{BB962C8B-B14F-4D97-AF65-F5344CB8AC3E}">
        <p14:creationId xmlns:p14="http://schemas.microsoft.com/office/powerpoint/2010/main" val="2704644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讨论</a:t>
            </a:r>
            <a:r>
              <a:rPr lang="en-US" altLang="zh-TW" dirty="0"/>
              <a:t>/discussion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你</a:t>
            </a:r>
            <a:r>
              <a:rPr lang="zh-CN" altLang="en-US" dirty="0" smtClean="0"/>
              <a:t>知道</a:t>
            </a:r>
            <a:r>
              <a:rPr lang="zh-TW" altLang="en-US" dirty="0" smtClean="0"/>
              <a:t>你的</a:t>
            </a:r>
            <a:r>
              <a:rPr lang="zh-CN" altLang="en-US" dirty="0" smtClean="0"/>
              <a:t>大</a:t>
            </a:r>
            <a:r>
              <a:rPr lang="zh-CN" altLang="en-US" dirty="0"/>
              <a:t>学有哪</a:t>
            </a:r>
            <a:r>
              <a:rPr lang="zh-CN" altLang="en-US" dirty="0" smtClean="0"/>
              <a:t>些</a:t>
            </a:r>
            <a:r>
              <a:rPr lang="zh-TW" altLang="en-US" dirty="0" smtClean="0"/>
              <a:t>有名</a:t>
            </a:r>
            <a:r>
              <a:rPr lang="zh-TW" altLang="en-US" dirty="0"/>
              <a:t>的</a:t>
            </a:r>
            <a:r>
              <a:rPr lang="zh-CN" altLang="en-US" dirty="0" smtClean="0"/>
              <a:t>校友</a:t>
            </a:r>
            <a:r>
              <a:rPr lang="zh-CN" altLang="en-US" dirty="0"/>
              <a:t>吗？</a:t>
            </a:r>
          </a:p>
          <a:p>
            <a:endParaRPr lang="zh-CN" altLang="en-US" dirty="0"/>
          </a:p>
        </p:txBody>
      </p:sp>
      <p:pic>
        <p:nvPicPr>
          <p:cNvPr id="2050" name="Picture 2" descr="Petr NeÄas - O206716863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3450" y="1893094"/>
            <a:ext cx="2959100" cy="421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B Sobotka 2015 Prah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1712" y="2960415"/>
            <a:ext cx="2475832" cy="3605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224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生词</a:t>
            </a:r>
          </a:p>
        </p:txBody>
      </p:sp>
      <p:sp>
        <p:nvSpPr>
          <p:cNvPr id="5" name="矩形 4"/>
          <p:cNvSpPr/>
          <p:nvPr/>
        </p:nvSpPr>
        <p:spPr>
          <a:xfrm>
            <a:off x="4528897" y="2331464"/>
            <a:ext cx="3134192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115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而</a:t>
            </a:r>
            <a:r>
              <a:rPr lang="zh-TW" altLang="en-US" sz="11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已</a:t>
            </a:r>
          </a:p>
        </p:txBody>
      </p:sp>
    </p:spTree>
    <p:extLst>
      <p:ext uri="{BB962C8B-B14F-4D97-AF65-F5344CB8AC3E}">
        <p14:creationId xmlns:p14="http://schemas.microsoft.com/office/powerpoint/2010/main" val="3804808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生词</a:t>
            </a:r>
          </a:p>
        </p:txBody>
      </p:sp>
      <p:sp>
        <p:nvSpPr>
          <p:cNvPr id="5" name="矩形 4"/>
          <p:cNvSpPr/>
          <p:nvPr/>
        </p:nvSpPr>
        <p:spPr>
          <a:xfrm>
            <a:off x="4528896" y="2720569"/>
            <a:ext cx="3134191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11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年</a:t>
            </a:r>
            <a:r>
              <a:rPr lang="zh-TW" altLang="en-US" sz="115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轻</a:t>
            </a:r>
            <a:endParaRPr lang="zh-TW" altLang="en-US" sz="115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97072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讨论</a:t>
            </a:r>
            <a:r>
              <a:rPr lang="en-US" altLang="zh-TW" dirty="0"/>
              <a:t>/discussion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你觉得你年轻吗？</a:t>
            </a:r>
          </a:p>
          <a:p>
            <a:endParaRPr lang="zh-CN" altLang="en-US" dirty="0"/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3028" y="2050574"/>
            <a:ext cx="2599944" cy="3901440"/>
          </a:xfrm>
        </p:spPr>
      </p:pic>
    </p:spTree>
    <p:extLst>
      <p:ext uri="{BB962C8B-B14F-4D97-AF65-F5344CB8AC3E}">
        <p14:creationId xmlns:p14="http://schemas.microsoft.com/office/powerpoint/2010/main" val="3073464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生词</a:t>
            </a:r>
          </a:p>
        </p:txBody>
      </p:sp>
      <p:sp>
        <p:nvSpPr>
          <p:cNvPr id="5" name="矩形 4"/>
          <p:cNvSpPr/>
          <p:nvPr/>
        </p:nvSpPr>
        <p:spPr>
          <a:xfrm>
            <a:off x="4528900" y="2380101"/>
            <a:ext cx="3134191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115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面</a:t>
            </a:r>
            <a:r>
              <a:rPr lang="zh-TW" altLang="en-US" sz="11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熟</a:t>
            </a:r>
            <a:endParaRPr lang="zh-TW" altLang="en-US" sz="115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26797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生词</a:t>
            </a:r>
          </a:p>
        </p:txBody>
      </p:sp>
      <p:sp>
        <p:nvSpPr>
          <p:cNvPr id="5" name="矩形 4"/>
          <p:cNvSpPr/>
          <p:nvPr/>
        </p:nvSpPr>
        <p:spPr>
          <a:xfrm>
            <a:off x="5266284" y="2837301"/>
            <a:ext cx="1659429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11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火</a:t>
            </a:r>
          </a:p>
        </p:txBody>
      </p:sp>
    </p:spTree>
    <p:extLst>
      <p:ext uri="{BB962C8B-B14F-4D97-AF65-F5344CB8AC3E}">
        <p14:creationId xmlns:p14="http://schemas.microsoft.com/office/powerpoint/2010/main" val="418175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讨论</a:t>
            </a:r>
            <a:r>
              <a:rPr lang="en-US" altLang="zh-TW" dirty="0"/>
              <a:t>/discussion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什么东西在你的国家很火？</a:t>
            </a:r>
          </a:p>
          <a:p>
            <a:endParaRPr lang="zh-CN" alt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280" y="2050574"/>
            <a:ext cx="3901440" cy="3901440"/>
          </a:xfrm>
        </p:spPr>
      </p:pic>
    </p:spTree>
    <p:extLst>
      <p:ext uri="{BB962C8B-B14F-4D97-AF65-F5344CB8AC3E}">
        <p14:creationId xmlns:p14="http://schemas.microsoft.com/office/powerpoint/2010/main" val="287487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生词</a:t>
            </a:r>
          </a:p>
        </p:txBody>
      </p:sp>
      <p:sp>
        <p:nvSpPr>
          <p:cNvPr id="5" name="矩形 4"/>
          <p:cNvSpPr/>
          <p:nvPr/>
        </p:nvSpPr>
        <p:spPr>
          <a:xfrm>
            <a:off x="4528900" y="2348993"/>
            <a:ext cx="3134192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11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庆祝</a:t>
            </a:r>
          </a:p>
        </p:txBody>
      </p:sp>
    </p:spTree>
    <p:extLst>
      <p:ext uri="{BB962C8B-B14F-4D97-AF65-F5344CB8AC3E}">
        <p14:creationId xmlns:p14="http://schemas.microsoft.com/office/powerpoint/2010/main" val="2220777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生词</a:t>
            </a:r>
            <a:endParaRPr lang="zh-TW" altLang="en-US" dirty="0"/>
          </a:p>
        </p:txBody>
      </p:sp>
      <p:sp>
        <p:nvSpPr>
          <p:cNvPr id="9" name="矩形 8"/>
          <p:cNvSpPr/>
          <p:nvPr/>
        </p:nvSpPr>
        <p:spPr>
          <a:xfrm>
            <a:off x="4528896" y="2653726"/>
            <a:ext cx="3134192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11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火锅</a:t>
            </a:r>
          </a:p>
        </p:txBody>
      </p:sp>
    </p:spTree>
    <p:extLst>
      <p:ext uri="{BB962C8B-B14F-4D97-AF65-F5344CB8AC3E}">
        <p14:creationId xmlns:p14="http://schemas.microsoft.com/office/powerpoint/2010/main" val="2453834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讨论</a:t>
            </a:r>
            <a:r>
              <a:rPr lang="en-US" altLang="zh-TW" dirty="0"/>
              <a:t>/discussion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你会庆祝什么节日？</a:t>
            </a:r>
          </a:p>
          <a:p>
            <a:endParaRPr lang="zh-CN" altLang="en-US" dirty="0"/>
          </a:p>
          <a:p>
            <a:endParaRPr lang="zh-CN" altLang="en-US" dirty="0"/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280" y="2701322"/>
            <a:ext cx="3901440" cy="2599944"/>
          </a:xfrm>
        </p:spPr>
      </p:pic>
    </p:spTree>
    <p:extLst>
      <p:ext uri="{BB962C8B-B14F-4D97-AF65-F5344CB8AC3E}">
        <p14:creationId xmlns:p14="http://schemas.microsoft.com/office/powerpoint/2010/main" val="639242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生词</a:t>
            </a:r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4528896" y="3013650"/>
            <a:ext cx="3134191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11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众</a:t>
            </a:r>
            <a:r>
              <a:rPr lang="zh-TW" altLang="en-US" sz="115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人</a:t>
            </a:r>
            <a:endParaRPr lang="zh-TW" altLang="en-US" sz="115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37236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生词</a:t>
            </a:r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4528896" y="2827574"/>
            <a:ext cx="3134192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115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同</a:t>
            </a:r>
            <a:r>
              <a:rPr lang="zh-TW" altLang="en-US" sz="11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事</a:t>
            </a:r>
          </a:p>
        </p:txBody>
      </p:sp>
    </p:spTree>
    <p:extLst>
      <p:ext uri="{BB962C8B-B14F-4D97-AF65-F5344CB8AC3E}">
        <p14:creationId xmlns:p14="http://schemas.microsoft.com/office/powerpoint/2010/main" val="2368316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讨论</a:t>
            </a:r>
            <a:r>
              <a:rPr lang="en-US" altLang="zh-TW" dirty="0"/>
              <a:t>/discussion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CN" altLang="en-US" dirty="0"/>
              <a:t>你有同事吗？你喜欢他们吗？</a:t>
            </a:r>
          </a:p>
          <a:p>
            <a:endParaRPr lang="zh-CN" alt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280841"/>
            <a:ext cx="5181600" cy="3440906"/>
          </a:xfrm>
        </p:spPr>
      </p:pic>
    </p:spTree>
    <p:extLst>
      <p:ext uri="{BB962C8B-B14F-4D97-AF65-F5344CB8AC3E}">
        <p14:creationId xmlns:p14="http://schemas.microsoft.com/office/powerpoint/2010/main" val="1946151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生词</a:t>
            </a:r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4498572" y="2762656"/>
            <a:ext cx="3194855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11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周</a:t>
            </a:r>
          </a:p>
        </p:txBody>
      </p:sp>
    </p:spTree>
    <p:extLst>
      <p:ext uri="{BB962C8B-B14F-4D97-AF65-F5344CB8AC3E}">
        <p14:creationId xmlns:p14="http://schemas.microsoft.com/office/powerpoint/2010/main" val="929329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讨论</a:t>
            </a:r>
            <a:r>
              <a:rPr lang="en-US" altLang="zh-TW" dirty="0"/>
              <a:t>/discussion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CN" altLang="en-US" dirty="0"/>
              <a:t>你这周做了什么有意思的事情吗？</a:t>
            </a:r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58194"/>
            <a:ext cx="5181600" cy="3886200"/>
          </a:xfrm>
        </p:spPr>
      </p:pic>
    </p:spTree>
    <p:extLst>
      <p:ext uri="{BB962C8B-B14F-4D97-AF65-F5344CB8AC3E}">
        <p14:creationId xmlns:p14="http://schemas.microsoft.com/office/powerpoint/2010/main" val="630184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生词</a:t>
            </a:r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4528896" y="2575905"/>
            <a:ext cx="3134191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11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联</a:t>
            </a:r>
            <a:r>
              <a:rPr lang="zh-TW" altLang="en-US" sz="115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系</a:t>
            </a:r>
            <a:endParaRPr lang="zh-TW" altLang="en-US" sz="115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48549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讨论</a:t>
            </a:r>
            <a:r>
              <a:rPr lang="en-US" altLang="zh-TW" dirty="0" smtClean="0"/>
              <a:t>/discussion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你和你小时候的朋友还有联系吗？</a:t>
            </a:r>
          </a:p>
          <a:p>
            <a:endParaRPr lang="zh-CN" altLang="en-US" dirty="0"/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274769"/>
            <a:ext cx="5181600" cy="3453050"/>
          </a:xfrm>
        </p:spPr>
      </p:pic>
    </p:spTree>
    <p:extLst>
      <p:ext uri="{BB962C8B-B14F-4D97-AF65-F5344CB8AC3E}">
        <p14:creationId xmlns:p14="http://schemas.microsoft.com/office/powerpoint/2010/main" val="2915143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生词</a:t>
            </a:r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4528899" y="2848280"/>
            <a:ext cx="3134191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11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友</a:t>
            </a:r>
            <a:r>
              <a:rPr lang="zh-TW" altLang="en-US" sz="115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谊</a:t>
            </a:r>
            <a:endParaRPr lang="zh-TW" altLang="en-US" sz="115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65414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生词</a:t>
            </a:r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4528897" y="2361897"/>
            <a:ext cx="3134191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11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稳</a:t>
            </a:r>
            <a:r>
              <a:rPr lang="zh-TW" altLang="en-US" sz="115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定</a:t>
            </a:r>
            <a:endParaRPr lang="zh-TW" altLang="en-US" sz="115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71858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讨论</a:t>
            </a:r>
            <a:r>
              <a:rPr lang="en-US" altLang="zh-TW" dirty="0"/>
              <a:t>/discussion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你吃过火锅吗？</a:t>
            </a:r>
          </a:p>
          <a:p>
            <a:endParaRPr lang="zh-CN" altLang="en-US" dirty="0"/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274769"/>
            <a:ext cx="5181600" cy="3453050"/>
          </a:xfr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784" y="4229291"/>
            <a:ext cx="3901440" cy="1947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00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讨论</a:t>
            </a:r>
            <a:r>
              <a:rPr lang="en-US" altLang="zh-TW" dirty="0" smtClean="0"/>
              <a:t>/discussion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CN" altLang="en-US" dirty="0"/>
              <a:t>你想要稳定的生活吗？</a:t>
            </a:r>
          </a:p>
          <a:p>
            <a:endParaRPr lang="zh-CN" altLang="en-US" dirty="0"/>
          </a:p>
        </p:txBody>
      </p:sp>
      <p:pic>
        <p:nvPicPr>
          <p:cNvPr id="8" name="內容版面配置區 7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331" y="1825625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val="4234897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生词</a:t>
            </a:r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4528899" y="2935828"/>
            <a:ext cx="3134191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115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出差</a:t>
            </a:r>
            <a:endParaRPr lang="zh-TW" altLang="en-US" sz="115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19081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讨论</a:t>
            </a:r>
            <a:r>
              <a:rPr lang="en-US" altLang="zh-TW" dirty="0"/>
              <a:t>/discussion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CN" altLang="en-US" dirty="0"/>
              <a:t>你会想要常常出差吗？</a:t>
            </a:r>
          </a:p>
          <a:p>
            <a:endParaRPr lang="zh-CN" altLang="en-US" dirty="0"/>
          </a:p>
          <a:p>
            <a:endParaRPr lang="zh-CN" alt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345611"/>
            <a:ext cx="5181600" cy="3311366"/>
          </a:xfrm>
        </p:spPr>
      </p:pic>
    </p:spTree>
    <p:extLst>
      <p:ext uri="{BB962C8B-B14F-4D97-AF65-F5344CB8AC3E}">
        <p14:creationId xmlns:p14="http://schemas.microsoft.com/office/powerpoint/2010/main" val="3147664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1" y="394308"/>
            <a:ext cx="10515600" cy="1325563"/>
          </a:xfrm>
        </p:spPr>
        <p:txBody>
          <a:bodyPr/>
          <a:lstStyle/>
          <a:p>
            <a:r>
              <a:rPr lang="zh-TW" altLang="en-US" dirty="0"/>
              <a:t>生词</a:t>
            </a:r>
          </a:p>
        </p:txBody>
      </p:sp>
      <p:sp>
        <p:nvSpPr>
          <p:cNvPr id="5" name="矩形 4"/>
          <p:cNvSpPr/>
          <p:nvPr/>
        </p:nvSpPr>
        <p:spPr>
          <a:xfrm>
            <a:off x="4076851" y="2506561"/>
            <a:ext cx="4038285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115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值</a:t>
            </a:r>
            <a:r>
              <a:rPr lang="en-US" altLang="zh-TW" sz="115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[</a:t>
            </a:r>
            <a:r>
              <a:rPr lang="zh-TW" altLang="en-US" sz="115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得</a:t>
            </a:r>
            <a:r>
              <a:rPr lang="en-US" altLang="zh-TW" sz="115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]</a:t>
            </a:r>
            <a:endParaRPr lang="zh-TW" altLang="en-US" sz="115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68766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生词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4294967295"/>
          </p:nvPr>
        </p:nvSpPr>
        <p:spPr>
          <a:xfrm>
            <a:off x="7010400" y="1825625"/>
            <a:ext cx="5181600" cy="4351338"/>
          </a:xfrm>
        </p:spPr>
        <p:txBody>
          <a:bodyPr/>
          <a:lstStyle/>
          <a:p>
            <a:endParaRPr lang="en-US" altLang="zh-TW" dirty="0" smtClean="0"/>
          </a:p>
          <a:p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4528899" y="2488356"/>
            <a:ext cx="3134191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115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接</a:t>
            </a:r>
            <a:r>
              <a:rPr lang="zh-TW" altLang="en-US" sz="11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受</a:t>
            </a:r>
            <a:endParaRPr lang="zh-TW" altLang="en-US" sz="115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29420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生词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4294967295"/>
          </p:nvPr>
        </p:nvSpPr>
        <p:spPr>
          <a:xfrm>
            <a:off x="7010400" y="1825625"/>
            <a:ext cx="5181600" cy="4351338"/>
          </a:xfrm>
        </p:spPr>
        <p:txBody>
          <a:bodyPr/>
          <a:lstStyle/>
          <a:p>
            <a:endParaRPr lang="en-US" altLang="zh-TW" dirty="0" smtClean="0"/>
          </a:p>
          <a:p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4528899" y="2702355"/>
            <a:ext cx="3134192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11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关照</a:t>
            </a:r>
          </a:p>
        </p:txBody>
      </p:sp>
    </p:spTree>
    <p:extLst>
      <p:ext uri="{BB962C8B-B14F-4D97-AF65-F5344CB8AC3E}">
        <p14:creationId xmlns:p14="http://schemas.microsoft.com/office/powerpoint/2010/main" val="3648023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讨论</a:t>
            </a:r>
            <a:r>
              <a:rPr lang="en-US" altLang="zh-TW" dirty="0"/>
              <a:t>/discussion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CN" altLang="en-US" dirty="0"/>
              <a:t>进入大学以后，你接受过谁的关照？</a:t>
            </a:r>
          </a:p>
          <a:p>
            <a:endParaRPr lang="zh-CN" altLang="en-US" dirty="0"/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382044"/>
            <a:ext cx="5181600" cy="3238500"/>
          </a:xfrm>
        </p:spPr>
      </p:pic>
    </p:spTree>
    <p:extLst>
      <p:ext uri="{BB962C8B-B14F-4D97-AF65-F5344CB8AC3E}">
        <p14:creationId xmlns:p14="http://schemas.microsoft.com/office/powerpoint/2010/main" val="1558615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生词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zh-TW" dirty="0" smtClean="0"/>
          </a:p>
          <a:p>
            <a:endParaRPr lang="en-US" altLang="zh-TW" dirty="0"/>
          </a:p>
          <a:p>
            <a:endParaRPr lang="en-US" altLang="zh-TW" dirty="0" smtClean="0"/>
          </a:p>
          <a:p>
            <a:endParaRPr lang="en-US" altLang="zh-TW" dirty="0"/>
          </a:p>
          <a:p>
            <a:pPr algn="ctr"/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4528896" y="2467648"/>
            <a:ext cx="3134191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11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不</a:t>
            </a:r>
            <a:r>
              <a:rPr lang="zh-TW" altLang="en-US" sz="115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仅</a:t>
            </a:r>
            <a:endParaRPr lang="zh-TW" altLang="en-US" sz="115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65818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生词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zh-TW" dirty="0" smtClean="0"/>
          </a:p>
          <a:p>
            <a:endParaRPr lang="en-US" altLang="zh-TW" dirty="0"/>
          </a:p>
          <a:p>
            <a:endParaRPr lang="en-US" altLang="zh-TW" dirty="0" smtClean="0"/>
          </a:p>
          <a:p>
            <a:endParaRPr lang="en-US" altLang="zh-TW" dirty="0"/>
          </a:p>
          <a:p>
            <a:pPr algn="ctr"/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4528897" y="2467648"/>
            <a:ext cx="3134191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11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欧</a:t>
            </a:r>
            <a:r>
              <a:rPr lang="zh-TW" altLang="en-US" sz="115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洲</a:t>
            </a:r>
            <a:endParaRPr lang="zh-TW" altLang="en-US" sz="115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91095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讨论</a:t>
            </a:r>
            <a:r>
              <a:rPr lang="en-US" altLang="zh-TW" dirty="0"/>
              <a:t>/discussion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CN" altLang="en-US" dirty="0"/>
              <a:t>你最喜欢欧洲的哪个国家？</a:t>
            </a:r>
          </a:p>
          <a:p>
            <a:endParaRPr lang="zh-CN" altLang="en-US" dirty="0"/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681" y="1923393"/>
            <a:ext cx="4881497" cy="3992912"/>
          </a:xfrm>
        </p:spPr>
      </p:pic>
    </p:spTree>
    <p:extLst>
      <p:ext uri="{BB962C8B-B14F-4D97-AF65-F5344CB8AC3E}">
        <p14:creationId xmlns:p14="http://schemas.microsoft.com/office/powerpoint/2010/main" val="338397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生词</a:t>
            </a:r>
          </a:p>
        </p:txBody>
      </p:sp>
      <p:sp>
        <p:nvSpPr>
          <p:cNvPr id="5" name="矩形 4"/>
          <p:cNvSpPr/>
          <p:nvPr/>
        </p:nvSpPr>
        <p:spPr>
          <a:xfrm>
            <a:off x="5266282" y="2895669"/>
            <a:ext cx="1659429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11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者</a:t>
            </a:r>
          </a:p>
        </p:txBody>
      </p:sp>
    </p:spTree>
    <p:extLst>
      <p:ext uri="{BB962C8B-B14F-4D97-AF65-F5344CB8AC3E}">
        <p14:creationId xmlns:p14="http://schemas.microsoft.com/office/powerpoint/2010/main" val="3841467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生词</a:t>
            </a:r>
          </a:p>
        </p:txBody>
      </p:sp>
      <p:sp>
        <p:nvSpPr>
          <p:cNvPr id="5" name="矩形 4"/>
          <p:cNvSpPr/>
          <p:nvPr/>
        </p:nvSpPr>
        <p:spPr>
          <a:xfrm>
            <a:off x="3489435" y="2334646"/>
            <a:ext cx="4855780" cy="26930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11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热水</a:t>
            </a:r>
            <a:r>
              <a:rPr lang="zh-TW" altLang="en-US" sz="115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器</a:t>
            </a:r>
            <a:endParaRPr lang="zh-TW" altLang="en-US" sz="115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zh-TW" alt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95717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374852"/>
            <a:ext cx="10515600" cy="1325563"/>
          </a:xfrm>
        </p:spPr>
        <p:txBody>
          <a:bodyPr/>
          <a:lstStyle/>
          <a:p>
            <a:r>
              <a:rPr lang="zh-TW" altLang="en-US" dirty="0" smtClean="0"/>
              <a:t>生词</a:t>
            </a:r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4474574" y="2410536"/>
            <a:ext cx="3395085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115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放</a:t>
            </a:r>
            <a:r>
              <a:rPr lang="zh-TW" altLang="en-US" sz="11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心</a:t>
            </a:r>
          </a:p>
        </p:txBody>
      </p:sp>
    </p:spTree>
    <p:extLst>
      <p:ext uri="{BB962C8B-B14F-4D97-AF65-F5344CB8AC3E}">
        <p14:creationId xmlns:p14="http://schemas.microsoft.com/office/powerpoint/2010/main" val="2035073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生词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 smtClean="0"/>
              <a:t>考试</a:t>
            </a:r>
            <a:r>
              <a:rPr lang="zh-TW" altLang="en-US" dirty="0" smtClean="0"/>
              <a:t>，</a:t>
            </a:r>
            <a:r>
              <a:rPr lang="zh-CN" altLang="en-US" dirty="0" smtClean="0"/>
              <a:t>你放心</a:t>
            </a:r>
            <a:r>
              <a:rPr lang="zh-CN" altLang="en-US" dirty="0"/>
              <a:t>吗？</a:t>
            </a:r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845667"/>
            <a:ext cx="5181600" cy="4311253"/>
          </a:xfrm>
        </p:spPr>
      </p:pic>
    </p:spTree>
    <p:extLst>
      <p:ext uri="{BB962C8B-B14F-4D97-AF65-F5344CB8AC3E}">
        <p14:creationId xmlns:p14="http://schemas.microsoft.com/office/powerpoint/2010/main" val="3744041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生词</a:t>
            </a:r>
          </a:p>
        </p:txBody>
      </p:sp>
      <p:sp>
        <p:nvSpPr>
          <p:cNvPr id="5" name="矩形 4"/>
          <p:cNvSpPr/>
          <p:nvPr/>
        </p:nvSpPr>
        <p:spPr>
          <a:xfrm>
            <a:off x="5266280" y="2585633"/>
            <a:ext cx="1659429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11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搞</a:t>
            </a:r>
          </a:p>
        </p:txBody>
      </p:sp>
    </p:spTree>
    <p:extLst>
      <p:ext uri="{BB962C8B-B14F-4D97-AF65-F5344CB8AC3E}">
        <p14:creationId xmlns:p14="http://schemas.microsoft.com/office/powerpoint/2010/main" val="760897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讨论</a:t>
            </a:r>
            <a:r>
              <a:rPr lang="en-US" altLang="zh-TW" dirty="0"/>
              <a:t>/discussion</a:t>
            </a:r>
            <a:endParaRPr lang="zh-TW" altLang="en-US" dirty="0"/>
          </a:p>
        </p:txBody>
      </p:sp>
      <p:sp>
        <p:nvSpPr>
          <p:cNvPr id="5" name="內容版面配置區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CN" altLang="en-US" dirty="0"/>
              <a:t>搞怪</a:t>
            </a:r>
          </a:p>
          <a:p>
            <a:endParaRPr lang="zh-CN" altLang="en-US" dirty="0" smtClean="0"/>
          </a:p>
          <a:p>
            <a:pPr marL="0" indent="0">
              <a:buNone/>
            </a:pPr>
            <a:endParaRPr lang="zh-CN" altLang="en-US" dirty="0"/>
          </a:p>
        </p:txBody>
      </p:sp>
      <p:pic>
        <p:nvPicPr>
          <p:cNvPr id="2050" name="Picture 2" descr="å°ä¸, æ©, èè², é»è², æ»ç¨½, åªæªé¸, å¯ç±, æç¬, ç¾½æ¯, è£é¥°, å¾·å¡, é¶ç·, æ°å­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057" y="2606565"/>
            <a:ext cx="4903518" cy="3279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5868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生词</a:t>
            </a:r>
          </a:p>
        </p:txBody>
      </p:sp>
      <p:sp>
        <p:nvSpPr>
          <p:cNvPr id="5" name="矩形 4"/>
          <p:cNvSpPr/>
          <p:nvPr/>
        </p:nvSpPr>
        <p:spPr>
          <a:xfrm>
            <a:off x="4528898" y="2808120"/>
            <a:ext cx="3134191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11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接</a:t>
            </a:r>
            <a:r>
              <a:rPr lang="zh-TW" altLang="en-US" sz="115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风</a:t>
            </a:r>
            <a:endParaRPr lang="zh-TW" altLang="en-US" sz="115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56024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讨论</a:t>
            </a:r>
            <a:r>
              <a:rPr lang="en-US" altLang="zh-TW" dirty="0"/>
              <a:t>/discussion</a:t>
            </a:r>
            <a:endParaRPr lang="zh-TW" altLang="en-US" dirty="0"/>
          </a:p>
        </p:txBody>
      </p:sp>
      <p:sp>
        <p:nvSpPr>
          <p:cNvPr id="5" name="內容版面配置區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CN" altLang="en-US" dirty="0"/>
              <a:t>你给人接风过吗？</a:t>
            </a:r>
          </a:p>
          <a:p>
            <a:endParaRPr lang="zh-CN" altLang="en-US" dirty="0" smtClean="0"/>
          </a:p>
          <a:p>
            <a:pPr marL="0" indent="0">
              <a:buNone/>
            </a:pPr>
            <a:endParaRPr lang="zh-CN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9028" y="2050574"/>
            <a:ext cx="2599944" cy="3901440"/>
          </a:xfrm>
        </p:spPr>
      </p:pic>
    </p:spTree>
    <p:extLst>
      <p:ext uri="{BB962C8B-B14F-4D97-AF65-F5344CB8AC3E}">
        <p14:creationId xmlns:p14="http://schemas.microsoft.com/office/powerpoint/2010/main" val="3684796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生词</a:t>
            </a:r>
          </a:p>
        </p:txBody>
      </p:sp>
      <p:sp>
        <p:nvSpPr>
          <p:cNvPr id="5" name="矩形 4"/>
          <p:cNvSpPr/>
          <p:nvPr/>
        </p:nvSpPr>
        <p:spPr>
          <a:xfrm>
            <a:off x="4528898" y="2906637"/>
            <a:ext cx="3134191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115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饯行</a:t>
            </a:r>
            <a:endParaRPr lang="zh-CN" altLang="en-US" sz="115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25655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讨论</a:t>
            </a:r>
            <a:r>
              <a:rPr lang="en-US" altLang="zh-TW" dirty="0"/>
              <a:t>/discussion</a:t>
            </a:r>
            <a:endParaRPr lang="zh-TW" altLang="en-US" dirty="0"/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8280" y="3012218"/>
            <a:ext cx="3901440" cy="1978152"/>
          </a:xfrm>
        </p:spPr>
      </p:pic>
      <p:sp>
        <p:nvSpPr>
          <p:cNvPr id="2" name="內容版面配置區 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CN" altLang="en-US" dirty="0"/>
              <a:t>你给人饯行过吗？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555921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课文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75399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生词</a:t>
            </a:r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3791516" y="2372383"/>
            <a:ext cx="4608954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11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电视</a:t>
            </a:r>
            <a:r>
              <a:rPr lang="zh-TW" altLang="en-US" sz="115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剧</a:t>
            </a:r>
            <a:endParaRPr lang="zh-TW" altLang="en-US" sz="115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4734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课文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林雪梅他们在哪里聚会？</a:t>
            </a:r>
          </a:p>
          <a:p>
            <a:endParaRPr lang="zh-CN" alt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7148" y="1825625"/>
            <a:ext cx="4491703" cy="4351338"/>
          </a:xfrm>
        </p:spPr>
      </p:pic>
    </p:spTree>
    <p:extLst>
      <p:ext uri="{BB962C8B-B14F-4D97-AF65-F5344CB8AC3E}">
        <p14:creationId xmlns:p14="http://schemas.microsoft.com/office/powerpoint/2010/main" val="131242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讨论</a:t>
            </a:r>
            <a:r>
              <a:rPr lang="en-US" altLang="zh-TW" dirty="0" smtClean="0"/>
              <a:t>/discussion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你喜欢在哪里聚会？</a:t>
            </a:r>
          </a:p>
          <a:p>
            <a:endParaRPr lang="zh-CN" alt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9959" y="3182793"/>
            <a:ext cx="7237438" cy="2408710"/>
          </a:xfrm>
        </p:spPr>
      </p:pic>
    </p:spTree>
    <p:extLst>
      <p:ext uri="{BB962C8B-B14F-4D97-AF65-F5344CB8AC3E}">
        <p14:creationId xmlns:p14="http://schemas.microsoft.com/office/powerpoint/2010/main" val="2727602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课文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CN" altLang="en-US" dirty="0" smtClean="0"/>
              <a:t>谁参加了庆祝晚会？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张天明</a:t>
            </a:r>
          </a:p>
          <a:p>
            <a:r>
              <a:rPr lang="zh-CN" altLang="en-US" dirty="0"/>
              <a:t>丽莎</a:t>
            </a:r>
          </a:p>
          <a:p>
            <a:r>
              <a:rPr lang="zh-CN" altLang="en-US" dirty="0"/>
              <a:t>李文</a:t>
            </a:r>
          </a:p>
          <a:p>
            <a:r>
              <a:rPr lang="zh-CN" altLang="en-US" dirty="0"/>
              <a:t>马克</a:t>
            </a:r>
          </a:p>
          <a:p>
            <a:r>
              <a:rPr lang="zh-CN" altLang="en-US" dirty="0"/>
              <a:t>林雪梅</a:t>
            </a:r>
          </a:p>
          <a:p>
            <a:r>
              <a:rPr lang="zh-CN" altLang="en-US" dirty="0"/>
              <a:t>李哲</a:t>
            </a:r>
          </a:p>
          <a:p>
            <a:r>
              <a:rPr lang="zh-CN" altLang="en-US" dirty="0"/>
              <a:t>柯林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901415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课文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CN" altLang="en-US" dirty="0"/>
              <a:t>他们聚会的原因是什么？</a:t>
            </a:r>
          </a:p>
          <a:p>
            <a:endParaRPr lang="zh-CN" altLang="en-US" dirty="0"/>
          </a:p>
        </p:txBody>
      </p:sp>
      <p:pic>
        <p:nvPicPr>
          <p:cNvPr id="6" name="內容版面配置區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8058" y="2049881"/>
            <a:ext cx="2601884" cy="3902825"/>
          </a:xfrm>
        </p:spPr>
      </p:pic>
      <p:pic>
        <p:nvPicPr>
          <p:cNvPr id="7" name="內容版面配置區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494" y="4001293"/>
            <a:ext cx="3901440" cy="1978152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5128" y="2275713"/>
            <a:ext cx="3901440" cy="165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307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讨论</a:t>
            </a:r>
            <a:r>
              <a:rPr lang="en-US" altLang="zh-TW" dirty="0" smtClean="0"/>
              <a:t>/discussion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CN" altLang="en-US" dirty="0"/>
              <a:t>你会因为什么原因聚会？</a:t>
            </a:r>
          </a:p>
          <a:p>
            <a:endParaRPr lang="zh-CN" alt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8280" y="2538254"/>
            <a:ext cx="3901440" cy="2926080"/>
          </a:xfrm>
        </p:spPr>
      </p:pic>
    </p:spTree>
    <p:extLst>
      <p:ext uri="{BB962C8B-B14F-4D97-AF65-F5344CB8AC3E}">
        <p14:creationId xmlns:p14="http://schemas.microsoft.com/office/powerpoint/2010/main" val="2730638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课文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雪梅的总经理是谁？</a:t>
            </a:r>
          </a:p>
          <a:p>
            <a:endParaRPr lang="zh-CN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9" name="矩形 8"/>
          <p:cNvSpPr/>
          <p:nvPr/>
        </p:nvSpPr>
        <p:spPr>
          <a:xfrm>
            <a:off x="2158484" y="3055869"/>
            <a:ext cx="10033516" cy="304698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9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李哲哥哥的好朋友</a:t>
            </a:r>
          </a:p>
          <a:p>
            <a:pPr algn="ctr"/>
            <a:endParaRPr lang="zh-CN" altLang="en-US" sz="9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65511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课文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CN" altLang="en-US" dirty="0"/>
              <a:t>雪梅什么时候上班？</a:t>
            </a:r>
          </a:p>
          <a:p>
            <a:endParaRPr lang="zh-CN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981280"/>
            <a:ext cx="5181600" cy="4040028"/>
          </a:xfrm>
        </p:spPr>
      </p:pic>
    </p:spTree>
    <p:extLst>
      <p:ext uri="{BB962C8B-B14F-4D97-AF65-F5344CB8AC3E}">
        <p14:creationId xmlns:p14="http://schemas.microsoft.com/office/powerpoint/2010/main" val="3092216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课文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雪梅的工作是什么？</a:t>
            </a:r>
          </a:p>
          <a:p>
            <a:endParaRPr lang="zh-CN" altLang="en-US" dirty="0"/>
          </a:p>
        </p:txBody>
      </p:sp>
      <p:pic>
        <p:nvPicPr>
          <p:cNvPr id="6" name="內容版面配置區 2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1587" y="2049881"/>
            <a:ext cx="3902825" cy="3902825"/>
          </a:xfrm>
        </p:spPr>
      </p:pic>
    </p:spTree>
    <p:extLst>
      <p:ext uri="{BB962C8B-B14F-4D97-AF65-F5344CB8AC3E}">
        <p14:creationId xmlns:p14="http://schemas.microsoft.com/office/powerpoint/2010/main" val="4072788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课文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CN" altLang="en-US" dirty="0"/>
              <a:t>李哲是谁？</a:t>
            </a:r>
          </a:p>
          <a:p>
            <a:endParaRPr lang="zh-CN" alt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331" y="1825625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val="4234904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课文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马克做过哪些工作？</a:t>
            </a:r>
          </a:p>
          <a:p>
            <a:endParaRPr lang="zh-CN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7717" y="365125"/>
            <a:ext cx="5181600" cy="3453050"/>
          </a:xfr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9472" y="4001294"/>
            <a:ext cx="3493037" cy="2745308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052" y="3378254"/>
            <a:ext cx="4042589" cy="3069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32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讨论</a:t>
            </a:r>
            <a:r>
              <a:rPr lang="en-US" altLang="zh-TW" dirty="0" smtClean="0"/>
              <a:t>/discussion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你喜欢看电视剧吗？</a:t>
            </a:r>
          </a:p>
          <a:p>
            <a:endParaRPr lang="zh-CN" altLang="en-US" dirty="0"/>
          </a:p>
        </p:txBody>
      </p:sp>
      <p:pic>
        <p:nvPicPr>
          <p:cNvPr id="1026" name="Picture 2" descr="ãsherlockãçåçæå°çµæ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1161" y="1825625"/>
            <a:ext cx="2843678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6513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讨论</a:t>
            </a:r>
            <a:r>
              <a:rPr lang="en-US" altLang="zh-TW" dirty="0"/>
              <a:t>/discussion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CN" altLang="en-US" dirty="0" smtClean="0"/>
              <a:t>你</a:t>
            </a:r>
            <a:r>
              <a:rPr lang="zh-CN" altLang="en-US" dirty="0"/>
              <a:t>做过哪些工作？</a:t>
            </a:r>
          </a:p>
          <a:p>
            <a:endParaRPr lang="zh-CN" alt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8280" y="2701322"/>
            <a:ext cx="3901440" cy="2599944"/>
          </a:xfrm>
        </p:spPr>
      </p:pic>
    </p:spTree>
    <p:extLst>
      <p:ext uri="{BB962C8B-B14F-4D97-AF65-F5344CB8AC3E}">
        <p14:creationId xmlns:p14="http://schemas.microsoft.com/office/powerpoint/2010/main" val="558162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课文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马克在中国生活怎么样？</a:t>
            </a:r>
          </a:p>
          <a:p>
            <a:endParaRPr lang="zh-CN" alt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7591" y="4001294"/>
            <a:ext cx="3901440" cy="2599944"/>
          </a:xfrm>
        </p:spPr>
      </p:pic>
      <p:pic>
        <p:nvPicPr>
          <p:cNvPr id="8" name="內容版面配置區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7591" y="228489"/>
            <a:ext cx="3573655" cy="3573655"/>
          </a:xfrm>
          <a:prstGeom prst="rect">
            <a:avLst/>
          </a:prstGeom>
        </p:spPr>
      </p:pic>
      <p:sp>
        <p:nvSpPr>
          <p:cNvPr id="9" name="乘號 8"/>
          <p:cNvSpPr/>
          <p:nvPr/>
        </p:nvSpPr>
        <p:spPr>
          <a:xfrm>
            <a:off x="8000018" y="1100916"/>
            <a:ext cx="1828800" cy="1828800"/>
          </a:xfrm>
          <a:prstGeom prst="mathMultiply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60167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课文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丽莎在中国生活怎么样？</a:t>
            </a:r>
          </a:p>
          <a:p>
            <a:endParaRPr lang="zh-CN" altLang="en-US" dirty="0"/>
          </a:p>
        </p:txBody>
      </p:sp>
      <p:pic>
        <p:nvPicPr>
          <p:cNvPr id="6" name="內容版面配置區 3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8273" y="1345688"/>
            <a:ext cx="2921924" cy="3902825"/>
          </a:xfr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8108" y="3421801"/>
            <a:ext cx="3901440" cy="2599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233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讨论</a:t>
            </a:r>
            <a:r>
              <a:rPr lang="en-US" altLang="zh-TW" dirty="0" smtClean="0"/>
              <a:t>/discussion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CN" altLang="en-US" dirty="0"/>
              <a:t>你觉得在你的国家外国人多吗？</a:t>
            </a:r>
          </a:p>
          <a:p>
            <a:endParaRPr lang="zh-CN" altLang="en-US" dirty="0"/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515632"/>
            <a:ext cx="5181600" cy="2971323"/>
          </a:xfr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9889" y="2267607"/>
            <a:ext cx="4590393" cy="4590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804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锅</a:t>
            </a:r>
            <a:endParaRPr lang="zh-TW" altLang="en-US" dirty="0"/>
          </a:p>
        </p:txBody>
      </p:sp>
      <p:pic>
        <p:nvPicPr>
          <p:cNvPr id="7" name="內容版面配置區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280" y="2701322"/>
            <a:ext cx="3901440" cy="2599944"/>
          </a:xfrm>
        </p:spPr>
      </p:pic>
      <p:pic>
        <p:nvPicPr>
          <p:cNvPr id="11" name="內容版面配置區 10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430621"/>
            <a:ext cx="5181600" cy="3141345"/>
          </a:xfrm>
        </p:spPr>
      </p:pic>
    </p:spTree>
    <p:extLst>
      <p:ext uri="{BB962C8B-B14F-4D97-AF65-F5344CB8AC3E}">
        <p14:creationId xmlns:p14="http://schemas.microsoft.com/office/powerpoint/2010/main" val="2951867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锅</a:t>
            </a:r>
            <a:endParaRPr lang="zh-TW" alt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58194"/>
            <a:ext cx="5181600" cy="3886200"/>
          </a:xfrm>
        </p:spPr>
      </p:pic>
      <p:sp>
        <p:nvSpPr>
          <p:cNvPr id="3" name="內容版面配置區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altLang="zh-TW" dirty="0">
                <a:hlinkClick r:id="rId4"/>
              </a:rPr>
              <a:t>https://</a:t>
            </a:r>
            <a:r>
              <a:rPr lang="en-US" altLang="zh-TW" dirty="0" smtClean="0">
                <a:hlinkClick r:id="rId4"/>
              </a:rPr>
              <a:t>www.youtube.com/watch?v=Zw_tJOwZmac</a:t>
            </a:r>
            <a:endParaRPr lang="en-US" altLang="zh-TW" dirty="0" smtClean="0"/>
          </a:p>
          <a:p>
            <a:endParaRPr lang="en-US" altLang="zh-TW" dirty="0"/>
          </a:p>
          <a:p>
            <a:r>
              <a:rPr lang="en-US" altLang="zh-TW" dirty="0">
                <a:hlinkClick r:id="rId5"/>
              </a:rPr>
              <a:t>https://</a:t>
            </a:r>
            <a:r>
              <a:rPr lang="en-US" altLang="zh-TW" dirty="0" smtClean="0">
                <a:hlinkClick r:id="rId5"/>
              </a:rPr>
              <a:t>www.youtube.com/watch?v=tlINA5jsfbU</a:t>
            </a:r>
            <a:endParaRPr lang="en-US" altLang="zh-TW" dirty="0" smtClean="0"/>
          </a:p>
          <a:p>
            <a:endParaRPr lang="en-US" altLang="zh-TW" dirty="0"/>
          </a:p>
          <a:p>
            <a:r>
              <a:rPr lang="en-US" altLang="zh-TW">
                <a:hlinkClick r:id="rId6"/>
              </a:rPr>
              <a:t>https://</a:t>
            </a:r>
            <a:r>
              <a:rPr lang="en-US" altLang="zh-TW" smtClean="0">
                <a:hlinkClick r:id="rId6"/>
              </a:rPr>
              <a:t>www.youtube.com/watch?v=EzOxAeqoCso</a:t>
            </a:r>
            <a:endParaRPr lang="en-US" altLang="zh-TW" smtClean="0"/>
          </a:p>
          <a:p>
            <a:endParaRPr lang="en-US" altLang="zh-TW" dirty="0" smtClean="0"/>
          </a:p>
          <a:p>
            <a:endParaRPr lang="en-US" altLang="zh-TW" dirty="0" smtClean="0"/>
          </a:p>
        </p:txBody>
      </p:sp>
    </p:spTree>
    <p:extLst>
      <p:ext uri="{BB962C8B-B14F-4D97-AF65-F5344CB8AC3E}">
        <p14:creationId xmlns:p14="http://schemas.microsoft.com/office/powerpoint/2010/main" val="1636354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语法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24453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Word order in Chinese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dirty="0" smtClean="0"/>
              <a:t>Subject + [adverbial] + verb + [complement] + [object/reception]</a:t>
            </a:r>
          </a:p>
          <a:p>
            <a:r>
              <a:rPr lang="zh-CN" altLang="en-US" dirty="0" smtClean="0"/>
              <a:t>我</a:t>
            </a:r>
            <a:r>
              <a:rPr lang="en-US" altLang="zh-CN" dirty="0" smtClean="0"/>
              <a:t>	     </a:t>
            </a:r>
            <a:r>
              <a:rPr lang="zh-CN" altLang="en-US" dirty="0" smtClean="0"/>
              <a:t>端午</a:t>
            </a:r>
            <a:r>
              <a:rPr lang="zh-CN" altLang="en-US" dirty="0"/>
              <a:t>节的时</a:t>
            </a:r>
            <a:r>
              <a:rPr lang="zh-CN" altLang="en-US" dirty="0" smtClean="0"/>
              <a:t>候  吃          了</a:t>
            </a:r>
            <a:r>
              <a:rPr lang="en-US" altLang="zh-CN" dirty="0" smtClean="0"/>
              <a:t>			</a:t>
            </a:r>
            <a:r>
              <a:rPr lang="zh-CN" altLang="en-US" dirty="0" smtClean="0"/>
              <a:t>粽子</a:t>
            </a:r>
            <a:endParaRPr lang="zh-CN" altLang="en-US" dirty="0"/>
          </a:p>
          <a:p>
            <a:endParaRPr lang="en-US" altLang="zh-TW" dirty="0" smtClean="0"/>
          </a:p>
        </p:txBody>
      </p:sp>
    </p:spTree>
    <p:extLst>
      <p:ext uri="{BB962C8B-B14F-4D97-AF65-F5344CB8AC3E}">
        <p14:creationId xmlns:p14="http://schemas.microsoft.com/office/powerpoint/2010/main" val="2689977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Word order in Chinese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dirty="0" smtClean="0"/>
              <a:t>Topic			+ comment</a:t>
            </a:r>
          </a:p>
          <a:p>
            <a:r>
              <a:rPr lang="zh-CN" altLang="en-US" dirty="0"/>
              <a:t>面试你的那个</a:t>
            </a:r>
            <a:r>
              <a:rPr lang="zh-CN" altLang="en-US" dirty="0" smtClean="0"/>
              <a:t>人</a:t>
            </a:r>
            <a:r>
              <a:rPr lang="en-US" altLang="zh-CN" dirty="0" smtClean="0"/>
              <a:t>		   </a:t>
            </a:r>
            <a:r>
              <a:rPr lang="zh-CN" altLang="en-US" dirty="0" smtClean="0"/>
              <a:t>我          认识</a:t>
            </a:r>
            <a:endParaRPr lang="en-US" altLang="zh-CN" dirty="0" smtClean="0"/>
          </a:p>
          <a:p>
            <a:r>
              <a:rPr lang="en-US" altLang="zh-TW" dirty="0" smtClean="0"/>
              <a:t>Recipient of action  	   subject  verb</a:t>
            </a:r>
          </a:p>
        </p:txBody>
      </p:sp>
    </p:spTree>
    <p:extLst>
      <p:ext uri="{BB962C8B-B14F-4D97-AF65-F5344CB8AC3E}">
        <p14:creationId xmlns:p14="http://schemas.microsoft.com/office/powerpoint/2010/main" val="1592564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Word order in Chinese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dirty="0" smtClean="0"/>
              <a:t>              Direct Object + verb +</a:t>
            </a:r>
            <a:r>
              <a:rPr lang="zh-TW" altLang="en-US" dirty="0" smtClean="0"/>
              <a:t> </a:t>
            </a:r>
            <a:r>
              <a:rPr lang="en-US" altLang="zh-TW" dirty="0" smtClean="0"/>
              <a:t>indirect object</a:t>
            </a:r>
          </a:p>
          <a:p>
            <a:r>
              <a:rPr lang="zh-CN" altLang="en-US" dirty="0"/>
              <a:t>请你把那支</a:t>
            </a:r>
            <a:r>
              <a:rPr lang="zh-CN" altLang="en-US" dirty="0" smtClean="0"/>
              <a:t>笔</a:t>
            </a:r>
            <a:r>
              <a:rPr lang="en-US" altLang="zh-CN" dirty="0" smtClean="0"/>
              <a:t>		</a:t>
            </a:r>
            <a:r>
              <a:rPr lang="zh-TW" altLang="en-US" dirty="0" smtClean="0"/>
              <a:t>拿</a:t>
            </a:r>
            <a:r>
              <a:rPr lang="zh-CN" altLang="en-US" dirty="0" smtClean="0"/>
              <a:t>给</a:t>
            </a:r>
            <a:r>
              <a:rPr lang="en-US" altLang="zh-CN" dirty="0" smtClean="0"/>
              <a:t>		</a:t>
            </a:r>
            <a:r>
              <a:rPr lang="zh-CN" altLang="en-US" dirty="0" smtClean="0"/>
              <a:t>我</a:t>
            </a:r>
            <a:endParaRPr lang="en-US" altLang="zh-CN" dirty="0" smtClean="0"/>
          </a:p>
          <a:p>
            <a:endParaRPr lang="en-US" altLang="zh-CN" dirty="0" smtClean="0"/>
          </a:p>
          <a:p>
            <a:r>
              <a:rPr lang="en-US" altLang="zh-TW" dirty="0"/>
              <a:t> </a:t>
            </a:r>
            <a:r>
              <a:rPr lang="en-US" altLang="zh-TW" dirty="0" smtClean="0"/>
              <a:t>	</a:t>
            </a:r>
            <a:r>
              <a:rPr lang="zh-TW" altLang="en-US" dirty="0" smtClean="0"/>
              <a:t>    </a:t>
            </a:r>
            <a:r>
              <a:rPr lang="en-US" altLang="zh-TW" dirty="0" smtClean="0"/>
              <a:t>Direct </a:t>
            </a:r>
            <a:r>
              <a:rPr lang="en-US" altLang="zh-TW" dirty="0"/>
              <a:t>Object + verb +</a:t>
            </a:r>
            <a:r>
              <a:rPr lang="zh-TW" altLang="en-US" dirty="0"/>
              <a:t> </a:t>
            </a:r>
            <a:r>
              <a:rPr lang="en-US" altLang="zh-TW" dirty="0" smtClean="0"/>
              <a:t>[indirect object]</a:t>
            </a:r>
            <a:endParaRPr lang="en-US" altLang="zh-CN" dirty="0"/>
          </a:p>
          <a:p>
            <a:r>
              <a:rPr lang="zh-CN" altLang="en-US" dirty="0"/>
              <a:t>请你把那支</a:t>
            </a:r>
            <a:r>
              <a:rPr lang="zh-CN" altLang="en-US" dirty="0" smtClean="0"/>
              <a:t>笔</a:t>
            </a:r>
            <a:r>
              <a:rPr lang="en-US" altLang="zh-CN" dirty="0" smtClean="0"/>
              <a:t>		</a:t>
            </a:r>
            <a:r>
              <a:rPr lang="zh-CN" altLang="en-US" dirty="0" smtClean="0"/>
              <a:t>拿</a:t>
            </a:r>
            <a:r>
              <a:rPr lang="zh-CN" altLang="en-US" dirty="0"/>
              <a:t>过来</a:t>
            </a:r>
          </a:p>
          <a:p>
            <a:endParaRPr lang="en-US" altLang="zh-CN" dirty="0" smtClean="0"/>
          </a:p>
          <a:p>
            <a:endParaRPr lang="en-US" altLang="zh-TW" dirty="0" smtClean="0"/>
          </a:p>
        </p:txBody>
      </p:sp>
    </p:spTree>
    <p:extLst>
      <p:ext uri="{BB962C8B-B14F-4D97-AF65-F5344CB8AC3E}">
        <p14:creationId xmlns:p14="http://schemas.microsoft.com/office/powerpoint/2010/main" val="3101086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生词</a:t>
            </a:r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4528898" y="2564020"/>
            <a:ext cx="3134191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11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演</a:t>
            </a:r>
            <a:r>
              <a:rPr lang="zh-TW" altLang="en-US" sz="115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员</a:t>
            </a:r>
            <a:endParaRPr lang="zh-TW" altLang="en-US" sz="115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25562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Word order in Chinese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dirty="0" smtClean="0"/>
              <a:t>Recipient of action +</a:t>
            </a:r>
            <a:r>
              <a:rPr lang="zh-TW" altLang="en-US" dirty="0" smtClean="0"/>
              <a:t> </a:t>
            </a:r>
            <a:r>
              <a:rPr lang="en-US" altLang="zh-TW" dirty="0" smtClean="0"/>
              <a:t>		agent verb + complement</a:t>
            </a:r>
          </a:p>
          <a:p>
            <a:r>
              <a:rPr lang="zh-CN" altLang="en-US" dirty="0" smtClean="0"/>
              <a:t>林雪梅</a:t>
            </a:r>
            <a:r>
              <a:rPr lang="en-US" altLang="zh-CN" dirty="0" smtClean="0"/>
              <a:t>		</a:t>
            </a:r>
            <a:r>
              <a:rPr lang="zh-CN" altLang="en-US" dirty="0" smtClean="0"/>
              <a:t>被总</a:t>
            </a:r>
            <a:r>
              <a:rPr lang="zh-CN" altLang="en-US" dirty="0"/>
              <a:t>经</a:t>
            </a:r>
            <a:r>
              <a:rPr lang="zh-CN" altLang="en-US" dirty="0" smtClean="0"/>
              <a:t>理</a:t>
            </a:r>
            <a:r>
              <a:rPr lang="en-US" altLang="zh-CN" dirty="0" smtClean="0"/>
              <a:t>		</a:t>
            </a:r>
            <a:r>
              <a:rPr lang="zh-CN" altLang="en-US" dirty="0" smtClean="0"/>
              <a:t>录</a:t>
            </a:r>
            <a:r>
              <a:rPr lang="zh-CN" altLang="en-US" dirty="0"/>
              <a:t>用</a:t>
            </a:r>
            <a:r>
              <a:rPr lang="zh-CN" altLang="en-US" dirty="0" smtClean="0"/>
              <a:t>了</a:t>
            </a:r>
            <a:endParaRPr lang="en-US" altLang="zh-CN" dirty="0" smtClean="0"/>
          </a:p>
          <a:p>
            <a:r>
              <a:rPr lang="zh-CN" altLang="en-US" dirty="0"/>
              <a:t>林雪梅</a:t>
            </a:r>
            <a:r>
              <a:rPr lang="en-US" altLang="zh-CN" dirty="0"/>
              <a:t>		</a:t>
            </a:r>
            <a:r>
              <a:rPr lang="zh-CN" altLang="en-US" dirty="0" smtClean="0"/>
              <a:t>被</a:t>
            </a:r>
            <a:r>
              <a:rPr lang="en-US" altLang="zh-CN" dirty="0"/>
              <a:t>		</a:t>
            </a:r>
            <a:r>
              <a:rPr lang="zh-CN" altLang="en-US" dirty="0"/>
              <a:t>录用了</a:t>
            </a:r>
          </a:p>
          <a:p>
            <a:endParaRPr lang="zh-CN" altLang="en-US" dirty="0"/>
          </a:p>
          <a:p>
            <a:endParaRPr lang="en-US" altLang="zh-CN" dirty="0" smtClean="0"/>
          </a:p>
        </p:txBody>
      </p:sp>
    </p:spTree>
    <p:extLst>
      <p:ext uri="{BB962C8B-B14F-4D97-AF65-F5344CB8AC3E}">
        <p14:creationId xmlns:p14="http://schemas.microsoft.com/office/powerpoint/2010/main" val="496959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Word order in Chinese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TW" altLang="en-US" dirty="0"/>
              <a:t>这一</a:t>
            </a:r>
            <a:r>
              <a:rPr lang="zh-TW" altLang="en-US" dirty="0" smtClean="0"/>
              <a:t>课</a:t>
            </a:r>
            <a:r>
              <a:rPr lang="en-US" altLang="zh-TW" dirty="0" smtClean="0"/>
              <a:t>+comment</a:t>
            </a:r>
            <a:endParaRPr lang="zh-TW" alt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2543969"/>
            <a:ext cx="5181600" cy="291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369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Word order in Chinese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TW" altLang="en-US" dirty="0"/>
              <a:t>这个周末</a:t>
            </a:r>
            <a:r>
              <a:rPr lang="zh-TW" altLang="en-US" dirty="0" smtClean="0"/>
              <a:t>我</a:t>
            </a:r>
            <a:r>
              <a:rPr lang="en-US" altLang="zh-TW" dirty="0" smtClean="0"/>
              <a:t>+comment</a:t>
            </a:r>
            <a:endParaRPr lang="zh-TW" altLang="en-US" dirty="0"/>
          </a:p>
        </p:txBody>
      </p:sp>
      <p:pic>
        <p:nvPicPr>
          <p:cNvPr id="13" name="內容版面配置區 12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1984" y="1825625"/>
            <a:ext cx="3262031" cy="4351338"/>
          </a:xfrm>
        </p:spPr>
      </p:pic>
    </p:spTree>
    <p:extLst>
      <p:ext uri="{BB962C8B-B14F-4D97-AF65-F5344CB8AC3E}">
        <p14:creationId xmlns:p14="http://schemas.microsoft.com/office/powerpoint/2010/main" val="3726358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Word order in Chinese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altLang="zh-CN" dirty="0" smtClean="0"/>
              <a:t>Topic+</a:t>
            </a:r>
            <a:r>
              <a:rPr lang="zh-CN" altLang="en-US" dirty="0" smtClean="0"/>
              <a:t>我</a:t>
            </a:r>
            <a:r>
              <a:rPr lang="zh-CN" altLang="en-US" dirty="0"/>
              <a:t>觉得很重要</a:t>
            </a:r>
          </a:p>
          <a:p>
            <a:endParaRPr lang="zh-TW" alt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0618" y="1825625"/>
            <a:ext cx="4184763" cy="4351338"/>
          </a:xfrm>
        </p:spPr>
      </p:pic>
    </p:spTree>
    <p:extLst>
      <p:ext uri="{BB962C8B-B14F-4D97-AF65-F5344CB8AC3E}">
        <p14:creationId xmlns:p14="http://schemas.microsoft.com/office/powerpoint/2010/main" val="2407611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Word order in Chinese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altLang="zh-CN" dirty="0" smtClean="0"/>
              <a:t>Topic+</a:t>
            </a:r>
            <a:r>
              <a:rPr lang="zh-CN" altLang="en-US" dirty="0" smtClean="0"/>
              <a:t>我</a:t>
            </a:r>
            <a:r>
              <a:rPr lang="zh-CN" altLang="en-US" dirty="0"/>
              <a:t>觉得很有意思</a:t>
            </a:r>
          </a:p>
          <a:p>
            <a:endParaRPr lang="zh-TW" altLang="en-US" dirty="0"/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280" y="2701322"/>
            <a:ext cx="3901440" cy="2599944"/>
          </a:xfrm>
        </p:spPr>
      </p:pic>
    </p:spTree>
    <p:extLst>
      <p:ext uri="{BB962C8B-B14F-4D97-AF65-F5344CB8AC3E}">
        <p14:creationId xmlns:p14="http://schemas.microsoft.com/office/powerpoint/2010/main" val="2311080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Word order in Chinese</a:t>
            </a:r>
            <a:endParaRPr lang="zh-TW" altLang="en-US" dirty="0"/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58194"/>
            <a:ext cx="5181600" cy="3886200"/>
          </a:xfrm>
        </p:spPr>
      </p:pic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CN" altLang="en-US" dirty="0"/>
              <a:t>你会把钱投资</a:t>
            </a:r>
            <a:r>
              <a:rPr lang="en-US" altLang="zh-CN" dirty="0"/>
              <a:t>...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249344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Word order in Chinese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CN" altLang="en-US" dirty="0"/>
              <a:t>假日的时</a:t>
            </a:r>
            <a:r>
              <a:rPr lang="zh-CN" altLang="en-US" dirty="0" smtClean="0"/>
              <a:t>候</a:t>
            </a:r>
            <a:r>
              <a:rPr lang="zh-TW" altLang="en-US" dirty="0" smtClean="0"/>
              <a:t>，</a:t>
            </a:r>
            <a:r>
              <a:rPr lang="zh-CN" altLang="en-US" dirty="0" smtClean="0"/>
              <a:t>你</a:t>
            </a:r>
            <a:r>
              <a:rPr lang="zh-CN" altLang="en-US" dirty="0"/>
              <a:t>会</a:t>
            </a:r>
            <a:r>
              <a:rPr lang="zh-CN" altLang="en-US" dirty="0" smtClean="0"/>
              <a:t>把</a:t>
            </a:r>
            <a:r>
              <a:rPr lang="zh-CN" altLang="en-US" dirty="0"/>
              <a:t>时间花</a:t>
            </a:r>
            <a:r>
              <a:rPr lang="zh-CN" altLang="en-US" dirty="0" smtClean="0"/>
              <a:t>在</a:t>
            </a:r>
            <a:r>
              <a:rPr lang="en-US" altLang="zh-CN" dirty="0" smtClean="0"/>
              <a:t>…</a:t>
            </a:r>
            <a:endParaRPr lang="zh-CN" altLang="en-US" dirty="0"/>
          </a:p>
          <a:p>
            <a:endParaRPr lang="zh-TW" alt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274769"/>
            <a:ext cx="5181600" cy="3453050"/>
          </a:xfrm>
        </p:spPr>
      </p:pic>
    </p:spTree>
    <p:extLst>
      <p:ext uri="{BB962C8B-B14F-4D97-AF65-F5344CB8AC3E}">
        <p14:creationId xmlns:p14="http://schemas.microsoft.com/office/powerpoint/2010/main" val="1818850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Word order in Chinese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CN" altLang="en-US" dirty="0"/>
              <a:t>要学好中文，我们要把</a:t>
            </a:r>
            <a:r>
              <a:rPr lang="en-US" altLang="zh-CN" dirty="0" smtClean="0"/>
              <a:t>...</a:t>
            </a:r>
            <a:endParaRPr lang="zh-CN" altLang="en-US" dirty="0"/>
          </a:p>
        </p:txBody>
      </p:sp>
      <p:pic>
        <p:nvPicPr>
          <p:cNvPr id="11" name="內容版面配置區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587" y="2700352"/>
            <a:ext cx="3902825" cy="2601884"/>
          </a:xfrm>
        </p:spPr>
      </p:pic>
    </p:spTree>
    <p:extLst>
      <p:ext uri="{BB962C8B-B14F-4D97-AF65-F5344CB8AC3E}">
        <p14:creationId xmlns:p14="http://schemas.microsoft.com/office/powerpoint/2010/main" val="3507302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Word order in Chinese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CN" altLang="en-US" dirty="0"/>
              <a:t>我有被推销</a:t>
            </a:r>
            <a:r>
              <a:rPr lang="en-US" altLang="zh-CN" dirty="0"/>
              <a:t>...</a:t>
            </a:r>
            <a:r>
              <a:rPr lang="zh-CN" altLang="en-US" dirty="0"/>
              <a:t>的经验</a:t>
            </a:r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274769"/>
            <a:ext cx="5181600" cy="3453050"/>
          </a:xfrm>
        </p:spPr>
      </p:pic>
    </p:spTree>
    <p:extLst>
      <p:ext uri="{BB962C8B-B14F-4D97-AF65-F5344CB8AC3E}">
        <p14:creationId xmlns:p14="http://schemas.microsoft.com/office/powerpoint/2010/main" val="3176566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Word order in Chinese</a:t>
            </a:r>
            <a:endParaRPr lang="zh-TW" altLang="en-US" dirty="0"/>
          </a:p>
        </p:txBody>
      </p:sp>
      <p:sp>
        <p:nvSpPr>
          <p:cNvPr id="6" name="內容版面配置區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TW" altLang="en-US" dirty="0" smtClean="0"/>
              <a:t>大→小</a:t>
            </a:r>
            <a:endParaRPr lang="en-US" altLang="zh-TW" dirty="0" smtClean="0"/>
          </a:p>
          <a:p>
            <a:endParaRPr lang="en-US" altLang="zh-TW" dirty="0"/>
          </a:p>
          <a:p>
            <a:r>
              <a:rPr lang="zh-TW" altLang="en-US" dirty="0"/>
              <a:t>时间</a:t>
            </a:r>
          </a:p>
          <a:p>
            <a:r>
              <a:rPr lang="zh-TW" altLang="en-US" dirty="0"/>
              <a:t>地方</a:t>
            </a:r>
          </a:p>
        </p:txBody>
      </p:sp>
      <p:sp>
        <p:nvSpPr>
          <p:cNvPr id="7" name="內容版面配置區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altLang="zh-CN" dirty="0"/>
              <a:t>2018</a:t>
            </a:r>
            <a:r>
              <a:rPr lang="zh-CN" altLang="en-US" dirty="0"/>
              <a:t>年一月一日十点二十三分</a:t>
            </a:r>
          </a:p>
          <a:p>
            <a:endParaRPr lang="en-US" altLang="zh-TW" dirty="0" smtClean="0"/>
          </a:p>
          <a:p>
            <a:r>
              <a:rPr lang="zh-CN" altLang="en-US" dirty="0"/>
              <a:t>台湾台北市罗斯福</a:t>
            </a:r>
            <a:r>
              <a:rPr lang="zh-CN" altLang="en-US" dirty="0" smtClean="0"/>
              <a:t>路一</a:t>
            </a:r>
            <a:r>
              <a:rPr lang="zh-CN" altLang="en-US" dirty="0"/>
              <a:t>号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824135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讨论</a:t>
            </a:r>
            <a:r>
              <a:rPr lang="en-US" altLang="zh-TW" dirty="0"/>
              <a:t>/discussion</a:t>
            </a:r>
            <a:endParaRPr lang="zh-TW" altLang="en-US" dirty="0"/>
          </a:p>
        </p:txBody>
      </p:sp>
      <p:sp>
        <p:nvSpPr>
          <p:cNvPr id="5" name="內容版面配置區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你有喜欢的演员吗？</a:t>
            </a:r>
          </a:p>
          <a:p>
            <a:endParaRPr lang="zh-CN" altLang="en-US" dirty="0"/>
          </a:p>
        </p:txBody>
      </p:sp>
      <p:pic>
        <p:nvPicPr>
          <p:cNvPr id="3" name="內容版面配置區 2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4398" y="1825625"/>
            <a:ext cx="2597204" cy="4351338"/>
          </a:xfrm>
        </p:spPr>
      </p:pic>
    </p:spTree>
    <p:extLst>
      <p:ext uri="{BB962C8B-B14F-4D97-AF65-F5344CB8AC3E}">
        <p14:creationId xmlns:p14="http://schemas.microsoft.com/office/powerpoint/2010/main" val="2309691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Word order in Chinese</a:t>
            </a:r>
            <a:endParaRPr lang="zh-TW" altLang="en-US" dirty="0"/>
          </a:p>
        </p:txBody>
      </p:sp>
      <p:sp>
        <p:nvSpPr>
          <p:cNvPr id="6" name="內容版面配置區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TW" altLang="en-US" dirty="0"/>
              <a:t>先</a:t>
            </a:r>
            <a:r>
              <a:rPr lang="zh-TW" altLang="en-US" dirty="0" smtClean="0"/>
              <a:t>→</a:t>
            </a:r>
            <a:r>
              <a:rPr lang="zh-TW" altLang="en-US" dirty="0"/>
              <a:t>后</a:t>
            </a:r>
            <a:endParaRPr lang="en-US" altLang="zh-TW" dirty="0" smtClean="0"/>
          </a:p>
          <a:p>
            <a:endParaRPr lang="en-US" altLang="zh-TW" dirty="0"/>
          </a:p>
          <a:p>
            <a:r>
              <a:rPr lang="zh-TW" altLang="en-US" dirty="0"/>
              <a:t>时</a:t>
            </a:r>
            <a:r>
              <a:rPr lang="zh-TW" altLang="en-US" dirty="0" smtClean="0"/>
              <a:t>间</a:t>
            </a:r>
            <a:r>
              <a:rPr lang="en-US" altLang="zh-TW" dirty="0" smtClean="0"/>
              <a:t>[action]</a:t>
            </a:r>
            <a:endParaRPr lang="zh-TW" altLang="en-US" dirty="0"/>
          </a:p>
          <a:p>
            <a:endParaRPr lang="zh-TW" altLang="en-US" dirty="0"/>
          </a:p>
        </p:txBody>
      </p:sp>
      <p:sp>
        <p:nvSpPr>
          <p:cNvPr id="7" name="內容版面配置區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CN" altLang="en-US" dirty="0"/>
              <a:t>表哥开车到机场接我们</a:t>
            </a:r>
          </a:p>
        </p:txBody>
      </p:sp>
    </p:spTree>
    <p:extLst>
      <p:ext uri="{BB962C8B-B14F-4D97-AF65-F5344CB8AC3E}">
        <p14:creationId xmlns:p14="http://schemas.microsoft.com/office/powerpoint/2010/main" val="1673039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Word order in Chinese</a:t>
            </a:r>
            <a:endParaRPr lang="zh-TW" altLang="en-US" dirty="0"/>
          </a:p>
        </p:txBody>
      </p:sp>
      <p:sp>
        <p:nvSpPr>
          <p:cNvPr id="6" name="內容版面配置區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TW" altLang="en-US" dirty="0"/>
              <a:t>你住的地</a:t>
            </a:r>
            <a:r>
              <a:rPr lang="zh-TW" altLang="en-US" dirty="0" smtClean="0"/>
              <a:t>方是</a:t>
            </a:r>
            <a:r>
              <a:rPr lang="en-US" altLang="zh-TW" dirty="0" smtClean="0"/>
              <a:t>…</a:t>
            </a:r>
            <a:endParaRPr lang="zh-TW" altLang="en-US" dirty="0"/>
          </a:p>
          <a:p>
            <a:endParaRPr lang="zh-TW" altLang="en-US" dirty="0"/>
          </a:p>
        </p:txBody>
      </p:sp>
      <p:pic>
        <p:nvPicPr>
          <p:cNvPr id="3" name="內容版面配置區 2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280" y="2887250"/>
            <a:ext cx="3901440" cy="2228088"/>
          </a:xfrm>
        </p:spPr>
      </p:pic>
    </p:spTree>
    <p:extLst>
      <p:ext uri="{BB962C8B-B14F-4D97-AF65-F5344CB8AC3E}">
        <p14:creationId xmlns:p14="http://schemas.microsoft.com/office/powerpoint/2010/main" val="3479564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Word order in Chinese</a:t>
            </a:r>
            <a:endParaRPr lang="zh-TW" altLang="en-US" dirty="0"/>
          </a:p>
        </p:txBody>
      </p:sp>
      <p:sp>
        <p:nvSpPr>
          <p:cNvPr id="6" name="內容版面配置區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TW" altLang="en-US" dirty="0"/>
              <a:t>你的生日</a:t>
            </a:r>
            <a:r>
              <a:rPr lang="zh-TW" altLang="en-US" dirty="0" smtClean="0"/>
              <a:t>是</a:t>
            </a:r>
            <a:r>
              <a:rPr lang="en-US" altLang="zh-TW" dirty="0" smtClean="0"/>
              <a:t>…</a:t>
            </a:r>
            <a:endParaRPr lang="zh-TW" altLang="en-US" dirty="0"/>
          </a:p>
          <a:p>
            <a:endParaRPr lang="zh-TW" alt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278817"/>
            <a:ext cx="5181600" cy="3444954"/>
          </a:xfrm>
        </p:spPr>
      </p:pic>
    </p:spTree>
    <p:extLst>
      <p:ext uri="{BB962C8B-B14F-4D97-AF65-F5344CB8AC3E}">
        <p14:creationId xmlns:p14="http://schemas.microsoft.com/office/powerpoint/2010/main" val="3724165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Word order in Chinese</a:t>
            </a:r>
            <a:endParaRPr lang="zh-TW" altLang="en-US" dirty="0"/>
          </a:p>
        </p:txBody>
      </p:sp>
      <p:pic>
        <p:nvPicPr>
          <p:cNvPr id="3" name="內容版面配置區 2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156" y="1578239"/>
            <a:ext cx="3901440" cy="2596896"/>
          </a:xfrm>
        </p:spPr>
      </p:pic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TW" altLang="en-US" dirty="0"/>
              <a:t>我常常去</a:t>
            </a:r>
            <a:r>
              <a:rPr lang="en-US" altLang="zh-TW" dirty="0" smtClean="0"/>
              <a:t>+</a:t>
            </a:r>
            <a:r>
              <a:rPr lang="zh-TW" altLang="en-US" dirty="0" smtClean="0"/>
              <a:t> </a:t>
            </a:r>
            <a:r>
              <a:rPr lang="en-US" altLang="zh-TW" dirty="0" smtClean="0"/>
              <a:t>place</a:t>
            </a:r>
            <a:r>
              <a:rPr lang="zh-TW" altLang="en-US" dirty="0" smtClean="0"/>
              <a:t> </a:t>
            </a:r>
            <a:r>
              <a:rPr lang="en-US" altLang="zh-TW" dirty="0" smtClean="0"/>
              <a:t>+</a:t>
            </a:r>
            <a:r>
              <a:rPr lang="zh-TW" altLang="en-US" dirty="0" smtClean="0"/>
              <a:t> </a:t>
            </a:r>
            <a:r>
              <a:rPr lang="en-US" altLang="zh-TW" dirty="0" smtClean="0"/>
              <a:t>verb</a:t>
            </a:r>
            <a:endParaRPr lang="zh-TW" alt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5611" y="4001294"/>
            <a:ext cx="3901440" cy="2599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864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Word order in Chinese</a:t>
            </a:r>
            <a:endParaRPr lang="zh-TW" altLang="en-US" dirty="0"/>
          </a:p>
        </p:txBody>
      </p:sp>
      <p:sp>
        <p:nvSpPr>
          <p:cNvPr id="6" name="內容版面配置區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早上起床我习</a:t>
            </a:r>
            <a:r>
              <a:rPr lang="zh-CN" altLang="en-US" dirty="0" smtClean="0"/>
              <a:t>惯</a:t>
            </a:r>
            <a:r>
              <a:rPr lang="en-US" altLang="zh-TW" dirty="0" smtClean="0"/>
              <a:t>…</a:t>
            </a:r>
            <a:endParaRPr lang="zh-TW" altLang="en-US" dirty="0"/>
          </a:p>
          <a:p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9097" y="141368"/>
            <a:ext cx="2672283" cy="2672283"/>
          </a:xfr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4921" y="3509036"/>
            <a:ext cx="3901440" cy="2782824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614" y="2948754"/>
            <a:ext cx="5367614" cy="3363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762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Word order in Chinese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TW" altLang="en-US" dirty="0"/>
              <a:t>我这个</a:t>
            </a:r>
            <a:r>
              <a:rPr lang="zh-TW" altLang="en-US" dirty="0" smtClean="0"/>
              <a:t>周末会</a:t>
            </a:r>
            <a:r>
              <a:rPr lang="en-US" altLang="zh-TW" dirty="0"/>
              <a:t>+...+...+...</a:t>
            </a:r>
            <a:endParaRPr lang="zh-TW" altLang="en-US" dirty="0"/>
          </a:p>
        </p:txBody>
      </p:sp>
      <p:pic>
        <p:nvPicPr>
          <p:cNvPr id="7" name="內容版面配置區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90688"/>
            <a:ext cx="4091152" cy="2726369"/>
          </a:xfr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059" y="3521491"/>
            <a:ext cx="3901440" cy="2926080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2920" y="4107127"/>
            <a:ext cx="3901440" cy="2511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55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接</a:t>
            </a:r>
            <a:r>
              <a:rPr lang="zh-TW" altLang="en-US" dirty="0"/>
              <a:t>受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zh-CN" altLang="en-US" dirty="0"/>
              <a:t>我不能</a:t>
            </a:r>
            <a:r>
              <a:rPr lang="zh-CN" altLang="en-US" dirty="0" smtClean="0"/>
              <a:t>接受</a:t>
            </a:r>
            <a:r>
              <a:rPr lang="zh-TW" altLang="en-US" dirty="0" smtClean="0"/>
              <a:t>你</a:t>
            </a:r>
            <a:r>
              <a:rPr lang="zh-CN" altLang="en-US" dirty="0" smtClean="0"/>
              <a:t>这</a:t>
            </a:r>
            <a:r>
              <a:rPr lang="zh-CN" altLang="en-US" dirty="0"/>
              <a:t>么贵的礼物</a:t>
            </a:r>
          </a:p>
          <a:p>
            <a:endParaRPr lang="zh-TW" altLang="en-US" dirty="0"/>
          </a:p>
        </p:txBody>
      </p:sp>
      <p:sp>
        <p:nvSpPr>
          <p:cNvPr id="2" name="內容版面配置區 1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altLang="zh-TW" dirty="0" smtClean="0"/>
              <a:t>To accept</a:t>
            </a:r>
          </a:p>
          <a:p>
            <a:endParaRPr lang="en-US" altLang="zh-TW" dirty="0"/>
          </a:p>
          <a:p>
            <a:r>
              <a:rPr lang="en-US" altLang="zh-TW" dirty="0" smtClean="0"/>
              <a:t>To take on</a:t>
            </a:r>
          </a:p>
          <a:p>
            <a:endParaRPr lang="en-US" altLang="zh-TW" dirty="0"/>
          </a:p>
          <a:p>
            <a:r>
              <a:rPr lang="en-US" altLang="zh-TW" dirty="0" smtClean="0"/>
              <a:t>To undertake</a:t>
            </a:r>
          </a:p>
          <a:p>
            <a:endParaRPr lang="en-US" altLang="zh-TW" dirty="0"/>
          </a:p>
          <a:p>
            <a:r>
              <a:rPr lang="zh-CN" altLang="en-US" dirty="0"/>
              <a:t>建议、领导、礼物</a:t>
            </a:r>
            <a:r>
              <a:rPr lang="en-US" altLang="zh-CN" dirty="0" smtClean="0"/>
              <a:t>...</a:t>
            </a:r>
          </a:p>
          <a:p>
            <a:endParaRPr lang="en-US" altLang="zh-TW" dirty="0"/>
          </a:p>
          <a:p>
            <a:r>
              <a:rPr lang="en-US" altLang="zh-TW" dirty="0" smtClean="0"/>
              <a:t>person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120745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接</a:t>
            </a:r>
            <a:r>
              <a:rPr lang="zh-TW" altLang="en-US" dirty="0"/>
              <a:t>受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CN" altLang="en-US" dirty="0"/>
              <a:t>你会接受很贵的礼物吗？</a:t>
            </a:r>
          </a:p>
          <a:p>
            <a:endParaRPr lang="zh-TW" altLang="en-US" dirty="0"/>
          </a:p>
        </p:txBody>
      </p:sp>
      <p:pic>
        <p:nvPicPr>
          <p:cNvPr id="8" name="內容版面配置區 7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8280" y="2617502"/>
            <a:ext cx="3901440" cy="2767584"/>
          </a:xfrm>
        </p:spPr>
      </p:pic>
    </p:spTree>
    <p:extLst>
      <p:ext uri="{BB962C8B-B14F-4D97-AF65-F5344CB8AC3E}">
        <p14:creationId xmlns:p14="http://schemas.microsoft.com/office/powerpoint/2010/main" val="3885052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接</a:t>
            </a:r>
            <a:r>
              <a:rPr lang="zh-TW" altLang="en-US" dirty="0"/>
              <a:t>受</a:t>
            </a: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380020"/>
            <a:ext cx="5181600" cy="3242548"/>
          </a:xfrm>
        </p:spPr>
      </p:pic>
      <p:sp>
        <p:nvSpPr>
          <p:cNvPr id="2" name="內容版面配置區 1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你觉得你是个善于接受批评的人吗？</a:t>
            </a:r>
          </a:p>
        </p:txBody>
      </p:sp>
    </p:spTree>
    <p:extLst>
      <p:ext uri="{BB962C8B-B14F-4D97-AF65-F5344CB8AC3E}">
        <p14:creationId xmlns:p14="http://schemas.microsoft.com/office/powerpoint/2010/main" val="3288400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接</a:t>
            </a:r>
            <a:r>
              <a:rPr lang="zh-TW" altLang="en-US" dirty="0"/>
              <a:t>受</a:t>
            </a:r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278817"/>
            <a:ext cx="5181600" cy="3444954"/>
          </a:xfrm>
        </p:spPr>
      </p:pic>
      <p:sp>
        <p:nvSpPr>
          <p:cNvPr id="3" name="內容版面配置區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CN" altLang="en-US" dirty="0"/>
              <a:t>你不能接受怎么样的人？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711317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1287</Words>
  <Application>Microsoft Office PowerPoint</Application>
  <PresentationFormat>Širokoúhlá obrazovka</PresentationFormat>
  <Paragraphs>296</Paragraphs>
  <Slides>112</Slides>
  <Notes>10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112</vt:i4>
      </vt:variant>
    </vt:vector>
  </HeadingPairs>
  <TitlesOfParts>
    <vt:vector size="118" baseType="lpstr">
      <vt:lpstr>新細明體</vt:lpstr>
      <vt:lpstr>宋体</vt:lpstr>
      <vt:lpstr>Arial</vt:lpstr>
      <vt:lpstr>Calibri</vt:lpstr>
      <vt:lpstr>Calibri Light</vt:lpstr>
      <vt:lpstr>Office 佈景主題</vt:lpstr>
      <vt:lpstr>Drill4</vt:lpstr>
      <vt:lpstr>第二十课 外国人在中国</vt:lpstr>
      <vt:lpstr>生词</vt:lpstr>
      <vt:lpstr>讨论/discussion</vt:lpstr>
      <vt:lpstr>生词</vt:lpstr>
      <vt:lpstr>生词</vt:lpstr>
      <vt:lpstr>讨论/discussion</vt:lpstr>
      <vt:lpstr>生词</vt:lpstr>
      <vt:lpstr>讨论/discussion</vt:lpstr>
      <vt:lpstr>生词</vt:lpstr>
      <vt:lpstr>生词</vt:lpstr>
      <vt:lpstr>讨论/discussion</vt:lpstr>
      <vt:lpstr>生词</vt:lpstr>
      <vt:lpstr>讨论/discussion</vt:lpstr>
      <vt:lpstr>生词</vt:lpstr>
      <vt:lpstr>生词</vt:lpstr>
      <vt:lpstr>讨论/discussion</vt:lpstr>
      <vt:lpstr>生词</vt:lpstr>
      <vt:lpstr>讨论/discussion</vt:lpstr>
      <vt:lpstr>生词</vt:lpstr>
      <vt:lpstr>生词</vt:lpstr>
      <vt:lpstr>讨论/discussion</vt:lpstr>
      <vt:lpstr>生词</vt:lpstr>
      <vt:lpstr>生词</vt:lpstr>
      <vt:lpstr>讨论/discussion</vt:lpstr>
      <vt:lpstr>生词</vt:lpstr>
      <vt:lpstr>生词</vt:lpstr>
      <vt:lpstr>讨论/discussion</vt:lpstr>
      <vt:lpstr>生词</vt:lpstr>
      <vt:lpstr>讨论/discussion</vt:lpstr>
      <vt:lpstr>生词</vt:lpstr>
      <vt:lpstr>生词</vt:lpstr>
      <vt:lpstr>讨论/discussion</vt:lpstr>
      <vt:lpstr>生词</vt:lpstr>
      <vt:lpstr>讨论/discussion</vt:lpstr>
      <vt:lpstr>生词</vt:lpstr>
      <vt:lpstr>讨论/discussion</vt:lpstr>
      <vt:lpstr>生词</vt:lpstr>
      <vt:lpstr>生词</vt:lpstr>
      <vt:lpstr>讨论/discussion</vt:lpstr>
      <vt:lpstr>生词</vt:lpstr>
      <vt:lpstr>讨论/discussion</vt:lpstr>
      <vt:lpstr>生词</vt:lpstr>
      <vt:lpstr>生词</vt:lpstr>
      <vt:lpstr>生词</vt:lpstr>
      <vt:lpstr>讨论/discussion</vt:lpstr>
      <vt:lpstr>生词</vt:lpstr>
      <vt:lpstr>生词</vt:lpstr>
      <vt:lpstr>讨论/discussion</vt:lpstr>
      <vt:lpstr>生词</vt:lpstr>
      <vt:lpstr>生词</vt:lpstr>
      <vt:lpstr>生词</vt:lpstr>
      <vt:lpstr>生词</vt:lpstr>
      <vt:lpstr>讨论/discussion</vt:lpstr>
      <vt:lpstr>生词</vt:lpstr>
      <vt:lpstr>讨论/discussion</vt:lpstr>
      <vt:lpstr>生词</vt:lpstr>
      <vt:lpstr>讨论/discussion</vt:lpstr>
      <vt:lpstr>课文</vt:lpstr>
      <vt:lpstr>课文</vt:lpstr>
      <vt:lpstr>讨论/discussion</vt:lpstr>
      <vt:lpstr>课文</vt:lpstr>
      <vt:lpstr>课文</vt:lpstr>
      <vt:lpstr>讨论/discussion</vt:lpstr>
      <vt:lpstr>课文</vt:lpstr>
      <vt:lpstr>课文</vt:lpstr>
      <vt:lpstr>课文</vt:lpstr>
      <vt:lpstr>课文</vt:lpstr>
      <vt:lpstr>课文</vt:lpstr>
      <vt:lpstr>讨论/discussion</vt:lpstr>
      <vt:lpstr>课文</vt:lpstr>
      <vt:lpstr>课文</vt:lpstr>
      <vt:lpstr>讨论/discussion</vt:lpstr>
      <vt:lpstr>锅</vt:lpstr>
      <vt:lpstr>锅</vt:lpstr>
      <vt:lpstr>语法</vt:lpstr>
      <vt:lpstr>Word order in Chinese</vt:lpstr>
      <vt:lpstr>Word order in Chinese</vt:lpstr>
      <vt:lpstr>Word order in Chinese</vt:lpstr>
      <vt:lpstr>Word order in Chinese</vt:lpstr>
      <vt:lpstr>Word order in Chinese</vt:lpstr>
      <vt:lpstr>Word order in Chinese</vt:lpstr>
      <vt:lpstr>Word order in Chinese</vt:lpstr>
      <vt:lpstr>Word order in Chinese</vt:lpstr>
      <vt:lpstr>Word order in Chinese</vt:lpstr>
      <vt:lpstr>Word order in Chinese</vt:lpstr>
      <vt:lpstr>Word order in Chinese</vt:lpstr>
      <vt:lpstr>Word order in Chinese</vt:lpstr>
      <vt:lpstr>Word order in Chinese</vt:lpstr>
      <vt:lpstr>Word order in Chinese</vt:lpstr>
      <vt:lpstr>Word order in Chinese</vt:lpstr>
      <vt:lpstr>Word order in Chinese</vt:lpstr>
      <vt:lpstr>Word order in Chinese</vt:lpstr>
      <vt:lpstr>Word order in Chinese</vt:lpstr>
      <vt:lpstr>Word order in Chinese</vt:lpstr>
      <vt:lpstr>接受</vt:lpstr>
      <vt:lpstr>接受</vt:lpstr>
      <vt:lpstr>接受</vt:lpstr>
      <vt:lpstr>接受</vt:lpstr>
      <vt:lpstr>接受</vt:lpstr>
      <vt:lpstr>而已</vt:lpstr>
      <vt:lpstr>而已</vt:lpstr>
      <vt:lpstr>而已</vt:lpstr>
      <vt:lpstr>而已</vt:lpstr>
      <vt:lpstr>而已</vt:lpstr>
      <vt:lpstr>而已</vt:lpstr>
      <vt:lpstr>在…下</vt:lpstr>
      <vt:lpstr>在…下</vt:lpstr>
      <vt:lpstr>Speaking Exercise</vt:lpstr>
      <vt:lpstr>Speaking Exercise</vt:lpstr>
      <vt:lpstr>Speaking Exercise</vt:lpstr>
      <vt:lpstr>Speaking Exercise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Drill4</dc:title>
  <dc:creator>蘇瑞慧</dc:creator>
  <cp:lastModifiedBy>Su Heng</cp:lastModifiedBy>
  <cp:revision>412</cp:revision>
  <dcterms:created xsi:type="dcterms:W3CDTF">2018-02-18T16:11:19Z</dcterms:created>
  <dcterms:modified xsi:type="dcterms:W3CDTF">2018-05-03T13:40:45Z</dcterms:modified>
</cp:coreProperties>
</file>