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56" r:id="rId2"/>
    <p:sldId id="259" r:id="rId3"/>
    <p:sldId id="260" r:id="rId4"/>
    <p:sldId id="353" r:id="rId5"/>
    <p:sldId id="318" r:id="rId6"/>
    <p:sldId id="267" r:id="rId7"/>
    <p:sldId id="273" r:id="rId8"/>
    <p:sldId id="268" r:id="rId9"/>
    <p:sldId id="362" r:id="rId10"/>
    <p:sldId id="358" r:id="rId11"/>
    <p:sldId id="322" r:id="rId12"/>
    <p:sldId id="415" r:id="rId13"/>
    <p:sldId id="320" r:id="rId14"/>
    <p:sldId id="321" r:id="rId15"/>
    <p:sldId id="325" r:id="rId16"/>
    <p:sldId id="341" r:id="rId17"/>
    <p:sldId id="312" r:id="rId18"/>
    <p:sldId id="326" r:id="rId19"/>
    <p:sldId id="342" r:id="rId20"/>
    <p:sldId id="297" r:id="rId21"/>
    <p:sldId id="327" r:id="rId22"/>
    <p:sldId id="343" r:id="rId23"/>
    <p:sldId id="311" r:id="rId24"/>
    <p:sldId id="359" r:id="rId25"/>
    <p:sldId id="529" r:id="rId26"/>
    <p:sldId id="324" r:id="rId27"/>
    <p:sldId id="323" r:id="rId28"/>
    <p:sldId id="276" r:id="rId29"/>
    <p:sldId id="269" r:id="rId30"/>
    <p:sldId id="298" r:id="rId31"/>
    <p:sldId id="271" r:id="rId32"/>
    <p:sldId id="360" r:id="rId33"/>
    <p:sldId id="270" r:id="rId34"/>
    <p:sldId id="272" r:id="rId35"/>
    <p:sldId id="350" r:id="rId36"/>
    <p:sldId id="274" r:id="rId37"/>
    <p:sldId id="346" r:id="rId38"/>
    <p:sldId id="300" r:id="rId39"/>
    <p:sldId id="299" r:id="rId40"/>
    <p:sldId id="301" r:id="rId41"/>
    <p:sldId id="531" r:id="rId42"/>
    <p:sldId id="310" r:id="rId43"/>
    <p:sldId id="406" r:id="rId44"/>
    <p:sldId id="357" r:id="rId45"/>
    <p:sldId id="316" r:id="rId46"/>
    <p:sldId id="361" r:id="rId47"/>
    <p:sldId id="407" r:id="rId48"/>
    <p:sldId id="275" r:id="rId49"/>
    <p:sldId id="313" r:id="rId50"/>
    <p:sldId id="315" r:id="rId51"/>
    <p:sldId id="319" r:id="rId52"/>
    <p:sldId id="354" r:id="rId53"/>
    <p:sldId id="371" r:id="rId54"/>
    <p:sldId id="277" r:id="rId55"/>
    <p:sldId id="369" r:id="rId56"/>
    <p:sldId id="499" r:id="rId57"/>
    <p:sldId id="500" r:id="rId58"/>
    <p:sldId id="416" r:id="rId59"/>
    <p:sldId id="502" r:id="rId60"/>
    <p:sldId id="501" r:id="rId61"/>
    <p:sldId id="457" r:id="rId62"/>
    <p:sldId id="377" r:id="rId63"/>
    <p:sldId id="379" r:id="rId64"/>
    <p:sldId id="364" r:id="rId65"/>
    <p:sldId id="370" r:id="rId66"/>
    <p:sldId id="383" r:id="rId67"/>
    <p:sldId id="518" r:id="rId68"/>
    <p:sldId id="452" r:id="rId69"/>
    <p:sldId id="530" r:id="rId70"/>
    <p:sldId id="380" r:id="rId71"/>
    <p:sldId id="419" r:id="rId72"/>
    <p:sldId id="504" r:id="rId73"/>
    <p:sldId id="505" r:id="rId74"/>
    <p:sldId id="507" r:id="rId75"/>
    <p:sldId id="506" r:id="rId76"/>
    <p:sldId id="420" r:id="rId77"/>
    <p:sldId id="508" r:id="rId78"/>
    <p:sldId id="509" r:id="rId79"/>
    <p:sldId id="526" r:id="rId80"/>
    <p:sldId id="510" r:id="rId81"/>
    <p:sldId id="424" r:id="rId82"/>
    <p:sldId id="511" r:id="rId83"/>
    <p:sldId id="512" r:id="rId84"/>
    <p:sldId id="427" r:id="rId85"/>
    <p:sldId id="513" r:id="rId86"/>
    <p:sldId id="514" r:id="rId87"/>
    <p:sldId id="515" r:id="rId88"/>
    <p:sldId id="517" r:id="rId89"/>
    <p:sldId id="439" r:id="rId90"/>
    <p:sldId id="520" r:id="rId91"/>
    <p:sldId id="475" r:id="rId92"/>
    <p:sldId id="522" r:id="rId93"/>
    <p:sldId id="472" r:id="rId94"/>
    <p:sldId id="523" r:id="rId95"/>
    <p:sldId id="474" r:id="rId96"/>
    <p:sldId id="524" r:id="rId97"/>
    <p:sldId id="527" r:id="rId98"/>
    <p:sldId id="477" r:id="rId99"/>
    <p:sldId id="525" r:id="rId100"/>
    <p:sldId id="495" r:id="rId101"/>
    <p:sldId id="435" r:id="rId102"/>
    <p:sldId id="528" r:id="rId103"/>
    <p:sldId id="261" r:id="rId104"/>
    <p:sldId id="356" r:id="rId105"/>
    <p:sldId id="503" r:id="rId106"/>
    <p:sldId id="519" r:id="rId10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82440" autoAdjust="0"/>
  </p:normalViewPr>
  <p:slideViewPr>
    <p:cSldViewPr snapToGrid="0">
      <p:cViewPr varScale="1">
        <p:scale>
          <a:sx n="73" d="100"/>
          <a:sy n="73" d="100"/>
        </p:scale>
        <p:origin x="10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42DAF-31D3-4182-BC61-02DBA434AD82}" type="datetimeFigureOut">
              <a:rPr lang="zh-TW" altLang="en-US" smtClean="0"/>
              <a:t>2018/4/6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DA391-EFE7-4768-A14C-9AEE015BAA8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6169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9397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612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692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531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9782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833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34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405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002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00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3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163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35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933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922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55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44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BFE81-C0D2-41C2-AE46-4C5CDBCCB9CF}" type="datetimeFigureOut">
              <a:rPr lang="zh-TW" altLang="en-US" smtClean="0"/>
              <a:t>2018/4/6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130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tionsencyclopedia.com/Europe/Czech-Republic-ENVIRONMENT.html" TargetMode="Externa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kCbP7i_fc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hyperlink" Target="https://www.youtube.com/watch?v=BgEpruEOrFg" TargetMode="External"/><Relationship Id="rId4" Type="http://schemas.openxmlformats.org/officeDocument/2006/relationships/hyperlink" Target="https://www.youtube.com/watch?v=HgttdFqL51s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youtube.com/watch?v=3yvzQBPetZA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Drill4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/>
              <a:t>KSCB113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2459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4" y="2933671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减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少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179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从</a:t>
            </a:r>
            <a:r>
              <a:rPr lang="en-US" altLang="zh-TW" dirty="0"/>
              <a:t>...</a:t>
            </a:r>
            <a:r>
              <a:rPr lang="zh-TW" altLang="en-US" dirty="0"/>
              <a:t>做起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/>
              <a:t>...</a:t>
            </a:r>
            <a:r>
              <a:rPr lang="zh-CN" altLang="en-US" dirty="0"/>
              <a:t>应该从小地方做起。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11" y="2165131"/>
            <a:ext cx="5173110" cy="3447393"/>
          </a:xfrm>
        </p:spPr>
      </p:pic>
    </p:spTree>
    <p:extLst>
      <p:ext uri="{BB962C8B-B14F-4D97-AF65-F5344CB8AC3E}">
        <p14:creationId xmlns:p14="http://schemas.microsoft.com/office/powerpoint/2010/main" val="374081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不堪设</a:t>
            </a:r>
            <a:r>
              <a:rPr lang="zh-TW" altLang="en-US" dirty="0" smtClean="0"/>
              <a:t>想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如果再继续浪费能源，继续污染环境，后果会不堪设想。</a:t>
            </a:r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A situation is extremely bad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592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不堪设</a:t>
            </a:r>
            <a:r>
              <a:rPr lang="zh-TW" altLang="en-US" dirty="0" smtClean="0"/>
              <a:t>想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...</a:t>
            </a:r>
            <a:r>
              <a:rPr lang="zh-CN" altLang="en-US" dirty="0"/>
              <a:t>后</a:t>
            </a:r>
            <a:r>
              <a:rPr lang="zh-CN" altLang="en-US" dirty="0" smtClean="0"/>
              <a:t>果不堪</a:t>
            </a:r>
            <a:r>
              <a:rPr lang="zh-CN" altLang="en-US" dirty="0"/>
              <a:t>设想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847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你住的城市垃圾回收的工作顺利吗？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25706"/>
            <a:ext cx="3901440" cy="2551176"/>
          </a:xfrm>
        </p:spPr>
      </p:pic>
    </p:spTree>
    <p:extLst>
      <p:ext uri="{BB962C8B-B14F-4D97-AF65-F5344CB8AC3E}">
        <p14:creationId xmlns:p14="http://schemas.microsoft.com/office/powerpoint/2010/main" val="188299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600738"/>
            <a:ext cx="3901440" cy="2801112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除了爬山、骑自行车以外，你觉得什么样的活动有益</a:t>
            </a:r>
            <a:r>
              <a:rPr lang="zh-CN" altLang="en-US" dirty="0" smtClean="0"/>
              <a:t>于</a:t>
            </a:r>
            <a:r>
              <a:rPr lang="zh-TW" altLang="en-US" dirty="0" smtClean="0"/>
              <a:t>身</a:t>
            </a:r>
            <a:r>
              <a:rPr lang="zh-CN" altLang="en-US" dirty="0" smtClean="0"/>
              <a:t>体</a:t>
            </a:r>
            <a:r>
              <a:rPr lang="zh-CN" altLang="en-US" dirty="0"/>
              <a:t>健康？</a:t>
            </a:r>
          </a:p>
          <a:p>
            <a:endParaRPr lang="zh-TW" altLang="en-US" dirty="0"/>
          </a:p>
        </p:txBody>
      </p:sp>
      <p:pic>
        <p:nvPicPr>
          <p:cNvPr id="7" name="內容版面配置區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083" y="3142594"/>
            <a:ext cx="4434065" cy="33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你们国家有什么环境保护的问题吗？</a:t>
            </a:r>
          </a:p>
          <a:p>
            <a:endParaRPr lang="zh-CN" altLang="en-US" dirty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http://</a:t>
            </a:r>
            <a:r>
              <a:rPr lang="en-US" altLang="zh-TW" dirty="0" smtClean="0">
                <a:hlinkClick r:id="rId2"/>
              </a:rPr>
              <a:t>www.nationsencyclopedia.com/Europe/Czech-Republic-ENVIRONMENT.html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078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你平常是怎么节能的？</a:t>
            </a:r>
          </a:p>
          <a:p>
            <a:endParaRPr lang="zh-CN" altLang="en-US" dirty="0"/>
          </a:p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7476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3" y="3117479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污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染</a:t>
            </a:r>
            <a:endParaRPr lang="en-US" altLang="zh-TW" sz="115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94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你会怎么减少污染？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85" y="2196661"/>
            <a:ext cx="5080577" cy="3373821"/>
          </a:xfrm>
        </p:spPr>
      </p:pic>
    </p:spTree>
    <p:extLst>
      <p:ext uri="{BB962C8B-B14F-4D97-AF65-F5344CB8AC3E}">
        <p14:creationId xmlns:p14="http://schemas.microsoft.com/office/powerpoint/2010/main" val="102071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0" y="2597383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空气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867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你觉得布尔诺的空气好吗？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028" y="2050574"/>
            <a:ext cx="2599944" cy="3901440"/>
          </a:xfrm>
        </p:spPr>
      </p:pic>
    </p:spTree>
    <p:extLst>
      <p:ext uri="{BB962C8B-B14F-4D97-AF65-F5344CB8AC3E}">
        <p14:creationId xmlns:p14="http://schemas.microsoft.com/office/powerpoint/2010/main" val="39461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03464" y="8098012"/>
            <a:ext cx="7450336" cy="1783375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791521" y="2663454"/>
            <a:ext cx="460895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太阳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能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970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你们有用太阳能发电吗？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82" y="2427889"/>
            <a:ext cx="4661088" cy="3142593"/>
          </a:xfrm>
        </p:spPr>
      </p:pic>
    </p:spTree>
    <p:extLst>
      <p:ext uri="{BB962C8B-B14F-4D97-AF65-F5344CB8AC3E}">
        <p14:creationId xmlns:p14="http://schemas.microsoft.com/office/powerpoint/2010/main" val="119766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5" y="2585634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毕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竟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11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1" y="3003921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危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机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464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经济危机</a:t>
            </a:r>
          </a:p>
          <a:p>
            <a:r>
              <a:rPr lang="zh-CN" altLang="en-US" dirty="0"/>
              <a:t>难民危机</a:t>
            </a:r>
          </a:p>
        </p:txBody>
      </p:sp>
      <p:pic>
        <p:nvPicPr>
          <p:cNvPr id="1026" name="Picture 2" descr="ãæ­åµå±æ©ãçåçæå°çµæ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397" y="567558"/>
            <a:ext cx="3899403" cy="296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ãé£æ°å±æ©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46" y="3804744"/>
            <a:ext cx="4805308" cy="270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2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第十</a:t>
            </a:r>
            <a:r>
              <a:rPr lang="zh-TW" altLang="en-US" dirty="0"/>
              <a:t>六</a:t>
            </a:r>
            <a:r>
              <a:rPr lang="zh-CN" altLang="en-US" dirty="0" smtClean="0"/>
              <a:t>课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/>
              <a:t>环境保护与节约</a:t>
            </a:r>
            <a:r>
              <a:rPr lang="zh-CN" altLang="en-US" dirty="0" smtClean="0"/>
              <a:t>能源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440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3054137" y="2331464"/>
            <a:ext cx="608371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取之不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尽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480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899" y="2720569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赞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成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70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你赞成让难民进来吗？</a:t>
            </a:r>
          </a:p>
        </p:txBody>
      </p:sp>
      <p:pic>
        <p:nvPicPr>
          <p:cNvPr id="7" name="Picture 2" descr="ãé£æ°å±æ©ãçåçæå°çµæ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44950"/>
            <a:ext cx="5181600" cy="29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4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5266282" y="2380101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全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679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3791526" y="2837301"/>
            <a:ext cx="460895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一次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性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17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</a:t>
            </a:r>
            <a:r>
              <a:rPr lang="zh-CN" altLang="en-US" dirty="0" smtClean="0"/>
              <a:t>常常用</a:t>
            </a:r>
            <a:r>
              <a:rPr lang="zh-CN" altLang="en-US" dirty="0"/>
              <a:t>一次性餐具吗？</a:t>
            </a:r>
          </a:p>
        </p:txBody>
      </p:sp>
      <p:pic>
        <p:nvPicPr>
          <p:cNvPr id="2050" name="Picture 2" descr="åºå­, å¨ç¿, å¡æ, å¨å·, é¤å·, ä¸æ¬¡æ§ä½¿ç¨, é£å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8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3" y="2348993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超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市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077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超级市场</a:t>
            </a:r>
          </a:p>
          <a:p>
            <a:endParaRPr lang="en-US" altLang="zh-CN" dirty="0" smtClean="0"/>
          </a:p>
          <a:p>
            <a:r>
              <a:rPr lang="zh-CN" altLang="en-US" dirty="0"/>
              <a:t>你住的地方附近有超市吗？</a:t>
            </a:r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51" y="1825625"/>
            <a:ext cx="5871828" cy="3913023"/>
          </a:xfrm>
        </p:spPr>
      </p:pic>
    </p:spTree>
    <p:extLst>
      <p:ext uri="{BB962C8B-B14F-4D97-AF65-F5344CB8AC3E}">
        <p14:creationId xmlns:p14="http://schemas.microsoft.com/office/powerpoint/2010/main" val="63924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266282" y="3013650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扔</a:t>
            </a:r>
          </a:p>
        </p:txBody>
      </p:sp>
    </p:spTree>
    <p:extLst>
      <p:ext uri="{BB962C8B-B14F-4D97-AF65-F5344CB8AC3E}">
        <p14:creationId xmlns:p14="http://schemas.microsoft.com/office/powerpoint/2010/main" val="223723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0" y="2827574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回收</a:t>
            </a:r>
          </a:p>
        </p:txBody>
      </p:sp>
    </p:spTree>
    <p:extLst>
      <p:ext uri="{BB962C8B-B14F-4D97-AF65-F5344CB8AC3E}">
        <p14:creationId xmlns:p14="http://schemas.microsoft.com/office/powerpoint/2010/main" val="23683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4528900" y="2653726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爬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山</a:t>
            </a:r>
          </a:p>
        </p:txBody>
      </p:sp>
    </p:spTree>
    <p:extLst>
      <p:ext uri="{BB962C8B-B14F-4D97-AF65-F5344CB8AC3E}">
        <p14:creationId xmlns:p14="http://schemas.microsoft.com/office/powerpoint/2010/main" val="24538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你会</a:t>
            </a:r>
            <a:r>
              <a:rPr lang="zh-CN" altLang="en-US" dirty="0"/>
              <a:t>回收垃圾吗？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94615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498572" y="2762656"/>
            <a:ext cx="319485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度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932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054139" y="2575905"/>
            <a:ext cx="608371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公共场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所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854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什么地方是公共场所？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79" y="2291255"/>
            <a:ext cx="4516781" cy="3010011"/>
          </a:xfrm>
        </p:spPr>
      </p:pic>
    </p:spTree>
    <p:extLst>
      <p:ext uri="{BB962C8B-B14F-4D97-AF65-F5344CB8AC3E}">
        <p14:creationId xmlns:p14="http://schemas.microsoft.com/office/powerpoint/2010/main" val="291514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3" y="2848280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后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果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41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1" y="2361897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造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成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18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传统特色越来越少会造成什么后</a:t>
            </a:r>
            <a:r>
              <a:rPr lang="zh-CN" altLang="en-US" dirty="0" smtClean="0"/>
              <a:t>果</a:t>
            </a:r>
            <a:r>
              <a:rPr lang="zh-TW" altLang="en-US" dirty="0" smtClean="0"/>
              <a:t>？</a:t>
            </a:r>
            <a:endParaRPr lang="zh-CN" altLang="en-US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538254"/>
            <a:ext cx="3901440" cy="2926080"/>
          </a:xfrm>
        </p:spPr>
      </p:pic>
      <p:pic>
        <p:nvPicPr>
          <p:cNvPr id="2050" name="Picture 2" descr="æ¸¸å®¢, èå, é¦ä½©, å¤©ä½¿, å£ç», è¯±æ, ç½è²ç¤¼æ, ç¥ç§, ç¾å®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3156705"/>
            <a:ext cx="5224145" cy="341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89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3" y="2935828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地球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908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1" y="394308"/>
            <a:ext cx="10515600" cy="1325563"/>
          </a:xfrm>
        </p:spPr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2" y="2506561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发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电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87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太阳</a:t>
            </a:r>
            <a:r>
              <a:rPr lang="zh-CN" altLang="en-US" dirty="0" smtClean="0"/>
              <a:t>能</a:t>
            </a:r>
            <a:r>
              <a:rPr lang="zh-TW" altLang="en-US" dirty="0" smtClean="0"/>
              <a:t>     </a:t>
            </a:r>
            <a:r>
              <a:rPr lang="zh-CN" altLang="en-US" dirty="0" smtClean="0"/>
              <a:t>发</a:t>
            </a:r>
            <a:r>
              <a:rPr lang="zh-CN" altLang="en-US" dirty="0"/>
              <a:t>电</a:t>
            </a:r>
          </a:p>
          <a:p>
            <a:r>
              <a:rPr lang="zh-CN" altLang="en-US" dirty="0"/>
              <a:t>风力</a:t>
            </a:r>
          </a:p>
          <a:p>
            <a:r>
              <a:rPr lang="zh-CN" altLang="en-US" dirty="0"/>
              <a:t>水力</a:t>
            </a:r>
          </a:p>
          <a:p>
            <a:r>
              <a:rPr lang="zh-CN" altLang="en-US" dirty="0"/>
              <a:t>火力</a:t>
            </a:r>
          </a:p>
          <a:p>
            <a:r>
              <a:rPr lang="zh-CN" altLang="en-US" dirty="0"/>
              <a:t>核能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314766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你喜欢爬山吗？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35" y="1825625"/>
            <a:ext cx="5919144" cy="3944554"/>
          </a:xfrm>
        </p:spPr>
      </p:pic>
    </p:spTree>
    <p:extLst>
      <p:ext uri="{BB962C8B-B14F-4D97-AF65-F5344CB8AC3E}">
        <p14:creationId xmlns:p14="http://schemas.microsoft.com/office/powerpoint/2010/main" val="1335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生词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266283" y="270235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闹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802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热</a:t>
            </a:r>
            <a:r>
              <a:rPr lang="zh-TW" altLang="en-US" dirty="0" smtClean="0"/>
              <a:t>闹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/>
              <a:t>闹能源危机</a:t>
            </a:r>
          </a:p>
        </p:txBody>
      </p:sp>
      <p:pic>
        <p:nvPicPr>
          <p:cNvPr id="9" name="內容版面配置區 4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81" y="3046427"/>
            <a:ext cx="3902825" cy="2601884"/>
          </a:xfrm>
        </p:spPr>
      </p:pic>
      <p:pic>
        <p:nvPicPr>
          <p:cNvPr id="4098" name="Picture 2" descr="å£è¯éå¸, å£è¯, æ¸¸æ, é»æ, ç¯å, è¡äºº, æ¨å±, ç­é¹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56" y="2900854"/>
            <a:ext cx="4211596" cy="280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4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3" y="2467648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筷子</a:t>
            </a:r>
          </a:p>
        </p:txBody>
      </p:sp>
    </p:spTree>
    <p:extLst>
      <p:ext uri="{BB962C8B-B14F-4D97-AF65-F5344CB8AC3E}">
        <p14:creationId xmlns:p14="http://schemas.microsoft.com/office/powerpoint/2010/main" val="66581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你会用筷子吗？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76" y="2050574"/>
            <a:ext cx="2593848" cy="3901440"/>
          </a:xfrm>
        </p:spPr>
      </p:pic>
    </p:spTree>
    <p:extLst>
      <p:ext uri="{BB962C8B-B14F-4D97-AF65-F5344CB8AC3E}">
        <p14:creationId xmlns:p14="http://schemas.microsoft.com/office/powerpoint/2010/main" val="33839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生词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2" y="2488356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餐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具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942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351891" y="2334646"/>
            <a:ext cx="3167593" cy="26930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随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手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71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3791521" y="2906637"/>
            <a:ext cx="460895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瓶装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水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565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你常喝瓶装水吗？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923826"/>
            <a:ext cx="3901440" cy="2154936"/>
          </a:xfrm>
        </p:spPr>
      </p:pic>
    </p:spTree>
    <p:extLst>
      <p:ext uri="{BB962C8B-B14F-4D97-AF65-F5344CB8AC3E}">
        <p14:creationId xmlns:p14="http://schemas.microsoft.com/office/powerpoint/2010/main" val="58586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74852"/>
            <a:ext cx="10515600" cy="1325563"/>
          </a:xfrm>
        </p:spPr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474574" y="2410536"/>
            <a:ext cx="3395085" cy="26930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加油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507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车</a:t>
            </a:r>
            <a:r>
              <a:rPr lang="zh-TW" altLang="en-US" dirty="0" smtClean="0"/>
              <a:t>子</a:t>
            </a:r>
            <a:r>
              <a:rPr lang="zh-CN" altLang="en-US" dirty="0" smtClean="0"/>
              <a:t>加油</a:t>
            </a:r>
            <a:r>
              <a:rPr lang="zh-CN" altLang="en-US" dirty="0"/>
              <a:t>要多少钱？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475" y="2154621"/>
            <a:ext cx="5555397" cy="3689131"/>
          </a:xfrm>
        </p:spPr>
      </p:pic>
    </p:spTree>
    <p:extLst>
      <p:ext uri="{BB962C8B-B14F-4D97-AF65-F5344CB8AC3E}">
        <p14:creationId xmlns:p14="http://schemas.microsoft.com/office/powerpoint/2010/main" val="374404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5266285" y="2895669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段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46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3054140" y="2585633"/>
            <a:ext cx="608371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不堪设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想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089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3" y="2808120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能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源</a:t>
            </a:r>
          </a:p>
        </p:txBody>
      </p:sp>
    </p:spTree>
    <p:extLst>
      <p:ext uri="{BB962C8B-B14F-4D97-AF65-F5344CB8AC3E}">
        <p14:creationId xmlns:p14="http://schemas.microsoft.com/office/powerpoint/2010/main" val="19560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有哪些能源呢？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255592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课文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39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你今天是怎么来学校的呢？</a:t>
            </a:r>
          </a:p>
        </p:txBody>
      </p:sp>
      <p:pic>
        <p:nvPicPr>
          <p:cNvPr id="6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47034" y="2175642"/>
            <a:ext cx="3441618" cy="344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0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柯林他们是怎么去爬山的呢？</a:t>
            </a:r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146" y="2033230"/>
            <a:ext cx="5295030" cy="3516231"/>
          </a:xfrm>
        </p:spPr>
      </p:pic>
    </p:spTree>
    <p:extLst>
      <p:ext uri="{BB962C8B-B14F-4D97-AF65-F5344CB8AC3E}">
        <p14:creationId xmlns:p14="http://schemas.microsoft.com/office/powerpoint/2010/main" val="13124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701322"/>
            <a:ext cx="3901440" cy="2599944"/>
          </a:xfrm>
        </p:spPr>
      </p:pic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你们有用风能吗？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3063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什么是取之不尽的能源？</a:t>
            </a:r>
          </a:p>
          <a:p>
            <a:endParaRPr lang="zh-CN" altLang="en-US" dirty="0" smtClean="0"/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459" y="1274861"/>
            <a:ext cx="3151527" cy="2107584"/>
          </a:xfrm>
        </p:spPr>
      </p:pic>
      <p:pic>
        <p:nvPicPr>
          <p:cNvPr id="7" name="內容版面配置區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65" y="3382445"/>
            <a:ext cx="4661088" cy="314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1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你会自带餐具吗？</a:t>
            </a: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73" y="2280225"/>
            <a:ext cx="3552496" cy="3552496"/>
          </a:xfrm>
        </p:spPr>
      </p:pic>
    </p:spTree>
    <p:extLst>
      <p:ext uri="{BB962C8B-B14F-4D97-AF65-F5344CB8AC3E}">
        <p14:creationId xmlns:p14="http://schemas.microsoft.com/office/powerpoint/2010/main" val="66430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课文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张天明觉得一次性餐具有什么问题？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45" y="3923616"/>
            <a:ext cx="4317124" cy="2428382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742" y="456661"/>
            <a:ext cx="3901440" cy="26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8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0" y="2372383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国家</a:t>
            </a:r>
          </a:p>
        </p:txBody>
      </p:sp>
    </p:spTree>
    <p:extLst>
      <p:ext uri="{BB962C8B-B14F-4D97-AF65-F5344CB8AC3E}">
        <p14:creationId xmlns:p14="http://schemas.microsoft.com/office/powerpoint/2010/main" val="1547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你们有规定暖气和空调的温度吗？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87" y="2700352"/>
            <a:ext cx="3902825" cy="2601884"/>
          </a:xfrm>
        </p:spPr>
      </p:pic>
    </p:spTree>
    <p:extLst>
      <p:ext uri="{BB962C8B-B14F-4D97-AF65-F5344CB8AC3E}">
        <p14:creationId xmlns:p14="http://schemas.microsoft.com/office/powerpoint/2010/main" val="24639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中国政府规定办公室和公共场所夏天空调不能超过几度？冬天暖气不能超过几度？</a:t>
            </a:r>
          </a:p>
          <a:p>
            <a:endParaRPr lang="zh-CN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8047099" y="2477800"/>
            <a:ext cx="143180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26</a:t>
            </a:r>
          </a:p>
          <a:p>
            <a:pPr algn="ctr"/>
            <a:r>
              <a:rPr lang="en-US" altLang="zh-TW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</a:t>
            </a:r>
            <a:endParaRPr lang="zh-TW" altLang="en-US" sz="9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016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你买东西时会自己带包吗？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96" y="2705893"/>
            <a:ext cx="4250424" cy="2822547"/>
          </a:xfrm>
        </p:spPr>
      </p:pic>
    </p:spTree>
    <p:extLst>
      <p:ext uri="{BB962C8B-B14F-4D97-AF65-F5344CB8AC3E}">
        <p14:creationId xmlns:p14="http://schemas.microsoft.com/office/powerpoint/2010/main" val="95080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中国超市会给塑料袋吗？</a:t>
            </a:r>
          </a:p>
          <a:p>
            <a:endParaRPr lang="zh-CN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874454" y="3216464"/>
            <a:ext cx="5109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要自己买</a:t>
            </a:r>
          </a:p>
        </p:txBody>
      </p:sp>
    </p:spTree>
    <p:extLst>
      <p:ext uri="{BB962C8B-B14F-4D97-AF65-F5344CB8AC3E}">
        <p14:creationId xmlns:p14="http://schemas.microsoft.com/office/powerpoint/2010/main" val="241830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你会怎么保护地球？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05894"/>
            <a:ext cx="5181600" cy="2590800"/>
          </a:xfrm>
        </p:spPr>
      </p:pic>
    </p:spTree>
    <p:extLst>
      <p:ext uri="{BB962C8B-B14F-4D97-AF65-F5344CB8AC3E}">
        <p14:creationId xmlns:p14="http://schemas.microsoft.com/office/powerpoint/2010/main" val="118611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柯林怎么样保护地球？</a:t>
            </a:r>
          </a:p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22" y="1825625"/>
            <a:ext cx="3901440" cy="2599944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08" y="3265798"/>
            <a:ext cx="3902825" cy="2589415"/>
          </a:xfr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60" y="3914263"/>
            <a:ext cx="3901440" cy="26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1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雪梅怎么保护地球？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5" y="1690688"/>
            <a:ext cx="4728865" cy="2959235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713" y="2816773"/>
            <a:ext cx="2459236" cy="41148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97" y="4874173"/>
            <a:ext cx="390144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1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你住的地方空气污染严重吗？为什么？</a:t>
            </a:r>
          </a:p>
          <a:p>
            <a:endParaRPr lang="zh-CN" altLang="en-US" dirty="0"/>
          </a:p>
          <a:p>
            <a:endParaRPr lang="zh-TW" altLang="en-US" dirty="0"/>
          </a:p>
        </p:txBody>
      </p:sp>
      <p:pic>
        <p:nvPicPr>
          <p:cNvPr id="7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058" y="2049881"/>
            <a:ext cx="2601884" cy="3902825"/>
          </a:xfrm>
        </p:spPr>
      </p:pic>
    </p:spTree>
    <p:extLst>
      <p:ext uri="{BB962C8B-B14F-4D97-AF65-F5344CB8AC3E}">
        <p14:creationId xmlns:p14="http://schemas.microsoft.com/office/powerpoint/2010/main" val="103509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雾霾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hlinkClick r:id="rId3"/>
              </a:rPr>
              <a:t>https://</a:t>
            </a:r>
            <a:r>
              <a:rPr lang="en-US" altLang="zh-TW" dirty="0" smtClean="0">
                <a:hlinkClick r:id="rId3"/>
              </a:rPr>
              <a:t>www.youtube.com/watch?v=rkCbP7i_fcE</a:t>
            </a:r>
          </a:p>
          <a:p>
            <a:endParaRPr lang="en-US" altLang="zh-TW" dirty="0" smtClean="0"/>
          </a:p>
          <a:p>
            <a:r>
              <a:rPr lang="en-US" altLang="zh-TW" dirty="0">
                <a:hlinkClick r:id="rId4"/>
              </a:rPr>
              <a:t>https://</a:t>
            </a:r>
            <a:r>
              <a:rPr lang="en-US" altLang="zh-TW" dirty="0" smtClean="0">
                <a:hlinkClick r:id="rId4"/>
              </a:rPr>
              <a:t>www.youtube.com/watch?v=HgttdFqL51s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>
                <a:hlinkClick r:id="rId5"/>
              </a:rPr>
              <a:t>https://</a:t>
            </a:r>
            <a:r>
              <a:rPr lang="en-US" altLang="zh-TW" dirty="0" smtClean="0">
                <a:hlinkClick r:id="rId5"/>
              </a:rPr>
              <a:t>www.youtube.com/watch?v=BgEpruEOrFg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/>
          </a:p>
        </p:txBody>
      </p:sp>
      <p:pic>
        <p:nvPicPr>
          <p:cNvPr id="1028" name="Picture 4" descr="é³å, é¾é¾, é«æ¥¼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05" y="2123090"/>
            <a:ext cx="4743249" cy="355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86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竹筷</a:t>
            </a:r>
            <a:r>
              <a:rPr lang="zh-TW" altLang="en-US" dirty="0" smtClean="0"/>
              <a:t>子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www.youtube.com/watch?v=3yvzQBPetZA</a:t>
            </a:r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2740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你去过哪些国家？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93750"/>
            <a:ext cx="5181600" cy="2615088"/>
          </a:xfrm>
        </p:spPr>
      </p:pic>
    </p:spTree>
    <p:extLst>
      <p:ext uri="{BB962C8B-B14F-4D97-AF65-F5344CB8AC3E}">
        <p14:creationId xmlns:p14="http://schemas.microsoft.com/office/powerpoint/2010/main" val="136651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语法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445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Adjectives that can be reduplicated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2452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AABB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这次考试不难，她轻轻松松地就考了</a:t>
            </a:r>
            <a:r>
              <a:rPr lang="en-US" altLang="zh-CN" dirty="0"/>
              <a:t>100</a:t>
            </a:r>
            <a:r>
              <a:rPr lang="zh-CN" altLang="en-US" dirty="0"/>
              <a:t>分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/>
              <a:t>轻轻松</a:t>
            </a:r>
            <a:r>
              <a:rPr lang="zh-CN" altLang="en-US" dirty="0" smtClean="0"/>
              <a:t>松</a:t>
            </a:r>
            <a:r>
              <a:rPr lang="en-US" altLang="zh-CN" dirty="0" smtClean="0"/>
              <a:t>=</a:t>
            </a:r>
            <a:r>
              <a:rPr lang="zh-TW" altLang="en-US" dirty="0" smtClean="0"/>
              <a:t>很</a:t>
            </a:r>
            <a:r>
              <a:rPr lang="zh-CN" altLang="en-US" dirty="0" smtClean="0"/>
              <a:t>轻松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653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Adjectives that can be reduplicated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2452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ABAB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今天是星期六，大家都想轻松轻松。</a:t>
            </a:r>
          </a:p>
          <a:p>
            <a:endParaRPr lang="en-US" altLang="zh-CN" dirty="0"/>
          </a:p>
          <a:p>
            <a:r>
              <a:rPr lang="zh-CN" altLang="en-US" dirty="0"/>
              <a:t>轻松轻</a:t>
            </a:r>
            <a:r>
              <a:rPr lang="zh-CN" altLang="en-US" dirty="0" smtClean="0"/>
              <a:t>松</a:t>
            </a:r>
            <a:r>
              <a:rPr lang="en-US" altLang="zh-CN" dirty="0" smtClean="0"/>
              <a:t>=relax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921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Adjectives that can be reduplicated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2452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今天</a:t>
            </a:r>
            <a:r>
              <a:rPr lang="zh-TW" altLang="en-US" dirty="0"/>
              <a:t>的</a:t>
            </a:r>
            <a:r>
              <a:rPr lang="zh-CN" altLang="en-US" dirty="0" smtClean="0"/>
              <a:t>课</a:t>
            </a:r>
            <a:r>
              <a:rPr lang="zh-TW" altLang="en-US" dirty="0" smtClean="0"/>
              <a:t>，</a:t>
            </a:r>
            <a:r>
              <a:rPr lang="zh-CN" altLang="en-US" dirty="0" smtClean="0"/>
              <a:t>你</a:t>
            </a:r>
            <a:r>
              <a:rPr lang="zh-CN" altLang="en-US" dirty="0"/>
              <a:t>想轻松轻松吗？</a:t>
            </a: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10466"/>
            <a:ext cx="3901440" cy="2581656"/>
          </a:xfrm>
        </p:spPr>
      </p:pic>
    </p:spTree>
    <p:extLst>
      <p:ext uri="{BB962C8B-B14F-4D97-AF65-F5344CB8AC3E}">
        <p14:creationId xmlns:p14="http://schemas.microsoft.com/office/powerpoint/2010/main" val="266809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Adjectives that can be reduplicated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2452"/>
          </a:xfrm>
        </p:spPr>
        <p:txBody>
          <a:bodyPr>
            <a:normAutofit/>
          </a:bodyPr>
          <a:lstStyle/>
          <a:p>
            <a:r>
              <a:rPr lang="zh-CN" altLang="en-US" dirty="0"/>
              <a:t>什么事情会让你高高兴兴地去做呢？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769"/>
            <a:ext cx="5181600" cy="3453050"/>
          </a:xfrm>
        </p:spPr>
      </p:pic>
    </p:spTree>
    <p:extLst>
      <p:ext uri="{BB962C8B-B14F-4D97-AF65-F5344CB8AC3E}">
        <p14:creationId xmlns:p14="http://schemas.microsoft.com/office/powerpoint/2010/main" val="296356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Adjectives that can be reduplicated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2452"/>
          </a:xfrm>
        </p:spPr>
        <p:txBody>
          <a:bodyPr>
            <a:normAutofit/>
          </a:bodyPr>
          <a:lstStyle/>
          <a:p>
            <a:r>
              <a:rPr lang="zh-CN" altLang="en-US" dirty="0"/>
              <a:t>你的国家</a:t>
            </a:r>
            <a:r>
              <a:rPr lang="zh-CN" altLang="en-US" dirty="0" smtClean="0"/>
              <a:t>在什</a:t>
            </a:r>
            <a:r>
              <a:rPr lang="zh-CN" altLang="en-US" dirty="0"/>
              <a:t>么时候会变</a:t>
            </a:r>
            <a:r>
              <a:rPr lang="zh-CN" altLang="en-US" dirty="0" smtClean="0"/>
              <a:t>得热</a:t>
            </a:r>
            <a:r>
              <a:rPr lang="zh-CN" altLang="en-US" dirty="0"/>
              <a:t>热闹闹的呢？</a:t>
            </a:r>
          </a:p>
          <a:p>
            <a:endParaRPr lang="zh-CN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106962"/>
            <a:ext cx="3901440" cy="3788664"/>
          </a:xfrm>
        </p:spPr>
      </p:pic>
    </p:spTree>
    <p:extLst>
      <p:ext uri="{BB962C8B-B14F-4D97-AF65-F5344CB8AC3E}">
        <p14:creationId xmlns:p14="http://schemas.microsoft.com/office/powerpoint/2010/main" val="194451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有益</a:t>
            </a:r>
            <a:r>
              <a:rPr lang="zh-TW" altLang="en-US" dirty="0" smtClean="0"/>
              <a:t>于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Good for…</a:t>
            </a:r>
            <a:endParaRPr lang="zh-TW" alt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大家觉得骑自行车又能锻炼身体、又省钱，而且有益于环境保</a:t>
            </a:r>
            <a:r>
              <a:rPr lang="zh-CN" altLang="en-US" dirty="0" smtClean="0"/>
              <a:t>护</a:t>
            </a:r>
            <a:r>
              <a:rPr lang="zh-TW" altLang="en-US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846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不益于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Bad for</a:t>
            </a:r>
          </a:p>
          <a:p>
            <a:endParaRPr lang="en-US" altLang="zh-TW" dirty="0"/>
          </a:p>
          <a:p>
            <a:r>
              <a:rPr lang="zh-TW" altLang="en-US" dirty="0"/>
              <a:t>不利于</a:t>
            </a:r>
          </a:p>
          <a:p>
            <a:endParaRPr lang="zh-TW" alt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吃速食不益于健康。</a:t>
            </a:r>
          </a:p>
        </p:txBody>
      </p:sp>
    </p:spTree>
    <p:extLst>
      <p:ext uri="{BB962C8B-B14F-4D97-AF65-F5344CB8AC3E}">
        <p14:creationId xmlns:p14="http://schemas.microsoft.com/office/powerpoint/2010/main" val="191691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有益</a:t>
            </a:r>
            <a:r>
              <a:rPr lang="zh-TW" altLang="en-US" dirty="0" smtClean="0"/>
              <a:t>于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什么有益于健康？</a:t>
            </a:r>
          </a:p>
          <a:p>
            <a:endParaRPr lang="zh-TW" altLang="en-US" dirty="0"/>
          </a:p>
        </p:txBody>
      </p:sp>
      <p:pic>
        <p:nvPicPr>
          <p:cNvPr id="5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49" y="2396359"/>
            <a:ext cx="5506183" cy="3037489"/>
          </a:xfrm>
        </p:spPr>
      </p:pic>
    </p:spTree>
    <p:extLst>
      <p:ext uri="{BB962C8B-B14F-4D97-AF65-F5344CB8AC3E}">
        <p14:creationId xmlns:p14="http://schemas.microsoft.com/office/powerpoint/2010/main" val="390821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有益</a:t>
            </a:r>
            <a:r>
              <a:rPr lang="zh-TW" altLang="en-US" dirty="0" smtClean="0"/>
              <a:t>于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什么有益于你学中文？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385848"/>
            <a:ext cx="4374836" cy="2915418"/>
          </a:xfrm>
        </p:spPr>
      </p:pic>
    </p:spTree>
    <p:extLst>
      <p:ext uri="{BB962C8B-B14F-4D97-AF65-F5344CB8AC3E}">
        <p14:creationId xmlns:p14="http://schemas.microsoft.com/office/powerpoint/2010/main" val="163114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1" y="2564020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暖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气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556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有益</a:t>
            </a:r>
            <a:r>
              <a:rPr lang="zh-TW" altLang="en-US" dirty="0" smtClean="0"/>
              <a:t>于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什么不益于环境保</a:t>
            </a:r>
            <a:r>
              <a:rPr lang="zh-TW" altLang="en-US" dirty="0" smtClean="0"/>
              <a:t>护？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028" y="2050574"/>
            <a:ext cx="2599944" cy="3901440"/>
          </a:xfrm>
        </p:spPr>
      </p:pic>
    </p:spTree>
    <p:extLst>
      <p:ext uri="{BB962C8B-B14F-4D97-AF65-F5344CB8AC3E}">
        <p14:creationId xmlns:p14="http://schemas.microsoft.com/office/powerpoint/2010/main" val="352978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Adj</a:t>
            </a:r>
            <a:r>
              <a:rPr lang="en-US" altLang="zh-TW" dirty="0" smtClean="0"/>
              <a:t> +</a:t>
            </a:r>
            <a:r>
              <a:rPr lang="zh-TW" altLang="en-US" dirty="0" smtClean="0"/>
              <a:t>于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比</a:t>
            </a:r>
            <a:endParaRPr lang="zh-TW" alt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今天的气温低于昨天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/>
              <a:t>今天的气温比昨天低。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562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Adj</a:t>
            </a:r>
            <a:r>
              <a:rPr lang="en-US" altLang="zh-TW" dirty="0" smtClean="0"/>
              <a:t> +</a:t>
            </a:r>
            <a:r>
              <a:rPr lang="zh-TW" altLang="en-US" dirty="0" smtClean="0"/>
              <a:t>于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高于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貴于</a:t>
            </a:r>
            <a:endParaRPr lang="en-US" altLang="zh-TW" dirty="0"/>
          </a:p>
          <a:p>
            <a:endParaRPr lang="en-US" altLang="zh-TW" dirty="0" smtClean="0"/>
          </a:p>
          <a:p>
            <a:r>
              <a:rPr lang="zh-TW" altLang="en-US" dirty="0" smtClean="0"/>
              <a:t>大于</a:t>
            </a:r>
            <a:r>
              <a:rPr lang="en-US" altLang="zh-TW" dirty="0" smtClean="0"/>
              <a:t>/</a:t>
            </a:r>
            <a:r>
              <a:rPr lang="zh-TW" altLang="en-US" dirty="0" smtClean="0"/>
              <a:t>小于</a:t>
            </a:r>
            <a:r>
              <a:rPr lang="en-US" altLang="zh-TW" dirty="0" smtClean="0"/>
              <a:t>/</a:t>
            </a:r>
            <a:r>
              <a:rPr lang="zh-TW" altLang="en-US" dirty="0" smtClean="0"/>
              <a:t>等于</a:t>
            </a:r>
            <a:endParaRPr lang="en-US" altLang="zh-TW" dirty="0" smtClean="0"/>
          </a:p>
        </p:txBody>
      </p:sp>
      <p:sp>
        <p:nvSpPr>
          <p:cNvPr id="9" name="內容版面配置區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昨天的气温高于</a:t>
            </a:r>
            <a:r>
              <a:rPr lang="zh-CN" altLang="en-US" dirty="0" smtClean="0"/>
              <a:t>今天</a:t>
            </a:r>
            <a:r>
              <a:rPr lang="zh-TW" altLang="en-US" dirty="0" smtClean="0"/>
              <a:t>。</a:t>
            </a:r>
            <a:endParaRPr lang="zh-CN" altLang="en-US" dirty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/>
              <a:t>四大于三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258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Adj</a:t>
            </a:r>
            <a:r>
              <a:rPr lang="en-US" altLang="zh-TW" dirty="0" smtClean="0"/>
              <a:t> +</a:t>
            </a:r>
            <a:r>
              <a:rPr lang="zh-TW" altLang="en-US" dirty="0" smtClean="0"/>
              <a:t>于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zh-TW" altLang="en-US" dirty="0" smtClean="0"/>
              <a:t>     </a:t>
            </a:r>
            <a:r>
              <a:rPr lang="zh-CN" altLang="en-US" dirty="0" smtClean="0"/>
              <a:t>的</a:t>
            </a:r>
            <a:r>
              <a:rPr lang="zh-CN" altLang="en-US" dirty="0"/>
              <a:t>气温 </a:t>
            </a:r>
            <a:r>
              <a:rPr lang="zh-TW" altLang="en-US" dirty="0" smtClean="0"/>
              <a:t>    </a:t>
            </a:r>
            <a:r>
              <a:rPr lang="zh-CN" altLang="en-US" dirty="0" smtClean="0"/>
              <a:t>于</a:t>
            </a:r>
            <a:r>
              <a:rPr lang="zh-CN" altLang="en-US" dirty="0"/>
              <a:t>今天</a:t>
            </a:r>
          </a:p>
        </p:txBody>
      </p:sp>
      <p:pic>
        <p:nvPicPr>
          <p:cNvPr id="5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700352"/>
            <a:ext cx="3902825" cy="2601884"/>
          </a:xfrm>
        </p:spPr>
      </p:pic>
    </p:spTree>
    <p:extLst>
      <p:ext uri="{BB962C8B-B14F-4D97-AF65-F5344CB8AC3E}">
        <p14:creationId xmlns:p14="http://schemas.microsoft.com/office/powerpoint/2010/main" val="171611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想起</a:t>
            </a:r>
            <a:r>
              <a:rPr lang="zh-TW" altLang="en-US" dirty="0" smtClean="0"/>
              <a:t>来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想起</a:t>
            </a:r>
            <a:r>
              <a:rPr lang="zh-TW" altLang="en-US" dirty="0" smtClean="0"/>
              <a:t>来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recall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V+</a:t>
            </a:r>
            <a:r>
              <a:rPr lang="zh-TW" altLang="en-US" dirty="0" smtClean="0"/>
              <a:t>起来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err="1" smtClean="0"/>
              <a:t>experence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987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想起</a:t>
            </a:r>
            <a:r>
              <a:rPr lang="zh-TW" altLang="en-US" dirty="0" smtClean="0"/>
              <a:t>来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这个人我十年前见过，他叫什么名字我想不起来了。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Recall</a:t>
            </a:r>
            <a:r>
              <a:rPr lang="zh-TW" altLang="en-US" dirty="0" smtClean="0"/>
              <a:t> </a:t>
            </a:r>
            <a:r>
              <a:rPr lang="en-US" altLang="zh-TW" dirty="0" smtClean="0"/>
              <a:t>something has been forgotten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5358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想出来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柯林想出</a:t>
            </a:r>
            <a:r>
              <a:rPr lang="en-US" altLang="zh-CN" dirty="0"/>
              <a:t>[</a:t>
            </a:r>
            <a:r>
              <a:rPr lang="zh-CN" altLang="en-US" dirty="0"/>
              <a:t>来</a:t>
            </a:r>
            <a:r>
              <a:rPr lang="en-US" altLang="zh-CN" dirty="0"/>
              <a:t>]</a:t>
            </a:r>
            <a:r>
              <a:rPr lang="zh-CN" altLang="en-US" dirty="0"/>
              <a:t>了一个主意，骑自行车！</a:t>
            </a:r>
          </a:p>
          <a:p>
            <a:endParaRPr lang="zh-CN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Come up with a new way, method…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047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想起</a:t>
            </a:r>
            <a:r>
              <a:rPr lang="zh-TW" altLang="en-US" dirty="0" smtClean="0"/>
              <a:t>来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你能想起来昨天晚饭吃什么吗？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62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想起</a:t>
            </a:r>
            <a:r>
              <a:rPr lang="zh-TW" altLang="en-US" dirty="0" smtClean="0"/>
              <a:t>来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你能想起来上个月有什么重要的新闻吗？</a:t>
            </a:r>
          </a:p>
          <a:p>
            <a:endParaRPr lang="zh-TW" altLang="en-US" dirty="0"/>
          </a:p>
        </p:txBody>
      </p:sp>
      <p:pic>
        <p:nvPicPr>
          <p:cNvPr id="1026" name="Picture 2" descr="æ®äº¬, ä¿ç½æ¯æ»ç», ä¿ç½æ¯, æ¿åº, æ¿æ²», å¼æåºç±³å° æ®äº¬, å¨2018å¹´ä¸¾è¡çéä¸¾, å¨ä¿ç½æ¯çéä¸¾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061" y="451944"/>
            <a:ext cx="2604112" cy="346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å²èè¬ éé, ç§å­¦å®¶, ç©çå­¦å®¶, Als, ä½è, è±å½, æ­»äº¡, æ­»è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6" y="3192408"/>
            <a:ext cx="2228050" cy="320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cebook, é¼ æ åæ , é¼ æ æé, æ å¿, ç¤¾ä¼ç½ç», ç½ç», è¿æ¥, ç¤¾ä¼, åªä½, åè°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14" y="3803405"/>
            <a:ext cx="4822715" cy="270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0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环境保护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Noun + Verb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Subject, object…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大家马上就同意了，觉得骑自行车又能锻炼身体，又有益于环境保护。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677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你们家有多少暖气机？</a:t>
            </a:r>
          </a:p>
          <a:p>
            <a:endParaRPr lang="zh-CN" altLang="en-US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12" y="1825625"/>
            <a:ext cx="5063375" cy="4351338"/>
          </a:xfrm>
        </p:spPr>
      </p:pic>
    </p:spTree>
    <p:extLst>
      <p:ext uri="{BB962C8B-B14F-4D97-AF65-F5344CB8AC3E}">
        <p14:creationId xmlns:p14="http://schemas.microsoft.com/office/powerpoint/2010/main" val="230969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环境保护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你觉得，布尔诺的城市</a:t>
            </a:r>
            <a:r>
              <a:rPr lang="zh-CN" altLang="en-US" dirty="0" smtClean="0"/>
              <a:t>管理怎</a:t>
            </a:r>
            <a:r>
              <a:rPr lang="zh-CN" altLang="en-US" dirty="0"/>
              <a:t>么样？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7184"/>
            <a:ext cx="5181600" cy="3448220"/>
          </a:xfrm>
        </p:spPr>
      </p:pic>
    </p:spTree>
    <p:extLst>
      <p:ext uri="{BB962C8B-B14F-4D97-AF65-F5344CB8AC3E}">
        <p14:creationId xmlns:p14="http://schemas.microsoft.com/office/powerpoint/2010/main" val="336346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环境保护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你觉得，</a:t>
            </a:r>
            <a:r>
              <a:rPr lang="zh-CN" altLang="en-US" dirty="0" smtClean="0"/>
              <a:t>要</a:t>
            </a:r>
            <a:r>
              <a:rPr lang="zh-CN" altLang="en-US" dirty="0"/>
              <a:t>怎么样才能做好学习管理？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538254"/>
            <a:ext cx="3901440" cy="2926080"/>
          </a:xfrm>
        </p:spPr>
      </p:pic>
    </p:spTree>
    <p:extLst>
      <p:ext uri="{BB962C8B-B14F-4D97-AF65-F5344CB8AC3E}">
        <p14:creationId xmlns:p14="http://schemas.microsoft.com/office/powerpoint/2010/main" val="152763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环境保护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你们国家的海关检查有什么规定吗？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6785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造</a:t>
            </a:r>
            <a:r>
              <a:rPr lang="zh-TW" altLang="en-US" dirty="0"/>
              <a:t>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To cause</a:t>
            </a:r>
          </a:p>
          <a:p>
            <a:endParaRPr lang="en-US" altLang="zh-CN" dirty="0"/>
          </a:p>
          <a:p>
            <a:r>
              <a:rPr lang="en-US" altLang="zh-CN" dirty="0" smtClean="0"/>
              <a:t>Undesirable or unfavorable</a:t>
            </a:r>
            <a:endParaRPr lang="zh-CN" altLang="en-US" dirty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汽车要用很多能源，而且还对空气造成严重污染。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210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造</a:t>
            </a:r>
            <a:r>
              <a:rPr lang="zh-TW" altLang="en-US" dirty="0"/>
              <a:t>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什么会造成社会不公平？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79" y="2312276"/>
            <a:ext cx="4503191" cy="2979846"/>
          </a:xfrm>
        </p:spPr>
      </p:pic>
    </p:spTree>
    <p:extLst>
      <p:ext uri="{BB962C8B-B14F-4D97-AF65-F5344CB8AC3E}">
        <p14:creationId xmlns:p14="http://schemas.microsoft.com/office/powerpoint/2010/main" val="301281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造成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什么会对你的学习造成很坏的影响？</a:t>
            </a: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410674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造</a:t>
            </a:r>
            <a:r>
              <a:rPr lang="zh-TW" altLang="en-US" dirty="0"/>
              <a:t>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污染</a:t>
            </a:r>
            <a:r>
              <a:rPr lang="zh-CN" altLang="en-US" dirty="0"/>
              <a:t>造成了</a:t>
            </a:r>
            <a:r>
              <a:rPr lang="en-US" altLang="zh-CN" dirty="0"/>
              <a:t>...</a:t>
            </a:r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246231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造</a:t>
            </a:r>
            <a:r>
              <a:rPr lang="zh-TW" altLang="en-US" dirty="0"/>
              <a:t>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吸烟</a:t>
            </a:r>
            <a:r>
              <a:rPr lang="zh-CN" altLang="en-US" dirty="0" smtClean="0"/>
              <a:t>造成</a:t>
            </a:r>
            <a:r>
              <a:rPr lang="en-US" altLang="zh-CN" dirty="0" smtClean="0"/>
              <a:t>...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30678"/>
            <a:ext cx="5181600" cy="4141231"/>
          </a:xfrm>
        </p:spPr>
      </p:pic>
    </p:spTree>
    <p:extLst>
      <p:ext uri="{BB962C8B-B14F-4D97-AF65-F5344CB8AC3E}">
        <p14:creationId xmlns:p14="http://schemas.microsoft.com/office/powerpoint/2010/main" val="25650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从</a:t>
            </a:r>
            <a:r>
              <a:rPr lang="en-US" altLang="zh-TW" dirty="0"/>
              <a:t>...</a:t>
            </a:r>
            <a:r>
              <a:rPr lang="zh-TW" altLang="en-US" dirty="0"/>
              <a:t>做起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Strat with…</a:t>
            </a:r>
            <a:endParaRPr lang="zh-CN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环境保护应该从小地方做起。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677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从</a:t>
            </a:r>
            <a:r>
              <a:rPr lang="en-US" altLang="zh-TW" dirty="0"/>
              <a:t>...</a:t>
            </a:r>
            <a:r>
              <a:rPr lang="zh-TW" altLang="en-US" dirty="0"/>
              <a:t>做起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学习中文应该从</a:t>
            </a:r>
            <a:r>
              <a:rPr lang="en-US" altLang="zh-CN" dirty="0"/>
              <a:t>...</a:t>
            </a:r>
            <a:r>
              <a:rPr lang="zh-CN" altLang="en-US" dirty="0" smtClean="0"/>
              <a:t>做起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5229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1242</Words>
  <Application>Microsoft Office PowerPoint</Application>
  <PresentationFormat>寬螢幕</PresentationFormat>
  <Paragraphs>275</Paragraphs>
  <Slides>106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106</vt:i4>
      </vt:variant>
    </vt:vector>
  </HeadingPairs>
  <TitlesOfParts>
    <vt:vector size="112" baseType="lpstr">
      <vt:lpstr>宋体</vt:lpstr>
      <vt:lpstr>新細明體</vt:lpstr>
      <vt:lpstr>Arial</vt:lpstr>
      <vt:lpstr>Calibri</vt:lpstr>
      <vt:lpstr>Calibri Light</vt:lpstr>
      <vt:lpstr>Office 佈景主題</vt:lpstr>
      <vt:lpstr>Drill4</vt:lpstr>
      <vt:lpstr>第十六课 环境保护与节约能源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讨论/discussion</vt:lpstr>
      <vt:lpstr>生词</vt:lpstr>
      <vt:lpstr>生词</vt:lpstr>
      <vt:lpstr>生词</vt:lpstr>
      <vt:lpstr>讨论/discussion</vt:lpstr>
      <vt:lpstr>生词</vt:lpstr>
      <vt:lpstr>生词</vt:lpstr>
      <vt:lpstr>生词</vt:lpstr>
      <vt:lpstr>生词</vt:lpstr>
      <vt:lpstr>讨论/discussion</vt:lpstr>
      <vt:lpstr>课文</vt:lpstr>
      <vt:lpstr>讨论/discussion</vt:lpstr>
      <vt:lpstr>课文</vt:lpstr>
      <vt:lpstr>讨论/discussion</vt:lpstr>
      <vt:lpstr>课文</vt:lpstr>
      <vt:lpstr>讨论/discussion</vt:lpstr>
      <vt:lpstr>课文</vt:lpstr>
      <vt:lpstr>讨论/discussion</vt:lpstr>
      <vt:lpstr>课文</vt:lpstr>
      <vt:lpstr>讨论/discussion</vt:lpstr>
      <vt:lpstr>课文</vt:lpstr>
      <vt:lpstr>讨论/discussion</vt:lpstr>
      <vt:lpstr>课文</vt:lpstr>
      <vt:lpstr>课文</vt:lpstr>
      <vt:lpstr>讨论/discussion</vt:lpstr>
      <vt:lpstr>雾霾</vt:lpstr>
      <vt:lpstr>竹筷子</vt:lpstr>
      <vt:lpstr>语法</vt:lpstr>
      <vt:lpstr>Adjectives that can be reduplicated</vt:lpstr>
      <vt:lpstr>Adjectives that can be reduplicated</vt:lpstr>
      <vt:lpstr>Adjectives that can be reduplicated</vt:lpstr>
      <vt:lpstr>Adjectives that can be reduplicated</vt:lpstr>
      <vt:lpstr>Adjectives that can be reduplicated</vt:lpstr>
      <vt:lpstr>有益于</vt:lpstr>
      <vt:lpstr>不益于</vt:lpstr>
      <vt:lpstr>有益于</vt:lpstr>
      <vt:lpstr>有益于</vt:lpstr>
      <vt:lpstr>有益于</vt:lpstr>
      <vt:lpstr>Adj +于</vt:lpstr>
      <vt:lpstr>Adj +于</vt:lpstr>
      <vt:lpstr>Adj +于</vt:lpstr>
      <vt:lpstr>想起来</vt:lpstr>
      <vt:lpstr>想起来</vt:lpstr>
      <vt:lpstr>想出来</vt:lpstr>
      <vt:lpstr>想起来</vt:lpstr>
      <vt:lpstr>想起来</vt:lpstr>
      <vt:lpstr>环境保护</vt:lpstr>
      <vt:lpstr>环境保护</vt:lpstr>
      <vt:lpstr>环境保护</vt:lpstr>
      <vt:lpstr>环境保护</vt:lpstr>
      <vt:lpstr>造成</vt:lpstr>
      <vt:lpstr>造成</vt:lpstr>
      <vt:lpstr>造成</vt:lpstr>
      <vt:lpstr>造成</vt:lpstr>
      <vt:lpstr>造成</vt:lpstr>
      <vt:lpstr>从...做起</vt:lpstr>
      <vt:lpstr>从...做起</vt:lpstr>
      <vt:lpstr>从...做起</vt:lpstr>
      <vt:lpstr>不堪设想</vt:lpstr>
      <vt:lpstr>不堪设想</vt:lpstr>
      <vt:lpstr>Speaking Exercise</vt:lpstr>
      <vt:lpstr>Speaking Exercise</vt:lpstr>
      <vt:lpstr>Speaking Exercise</vt:lpstr>
      <vt:lpstr>Speaking Exercise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Drill4</dc:title>
  <dc:creator>蘇瑞慧</dc:creator>
  <cp:lastModifiedBy>蘇瑞慧</cp:lastModifiedBy>
  <cp:revision>289</cp:revision>
  <dcterms:created xsi:type="dcterms:W3CDTF">2018-02-18T16:11:19Z</dcterms:created>
  <dcterms:modified xsi:type="dcterms:W3CDTF">2018-04-05T19:29:16Z</dcterms:modified>
</cp:coreProperties>
</file>