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4"/>
  </p:notesMasterIdLst>
  <p:sldIdLst>
    <p:sldId id="256" r:id="rId2"/>
    <p:sldId id="259" r:id="rId3"/>
    <p:sldId id="260" r:id="rId4"/>
    <p:sldId id="353" r:id="rId5"/>
    <p:sldId id="318" r:id="rId6"/>
    <p:sldId id="267" r:id="rId7"/>
    <p:sldId id="273" r:id="rId8"/>
    <p:sldId id="268" r:id="rId9"/>
    <p:sldId id="362" r:id="rId10"/>
    <p:sldId id="358" r:id="rId11"/>
    <p:sldId id="322" r:id="rId12"/>
    <p:sldId id="415" r:id="rId13"/>
    <p:sldId id="320" r:id="rId14"/>
    <p:sldId id="321" r:id="rId15"/>
    <p:sldId id="325" r:id="rId16"/>
    <p:sldId id="341" r:id="rId17"/>
    <p:sldId id="312" r:id="rId18"/>
    <p:sldId id="326" r:id="rId19"/>
    <p:sldId id="342" r:id="rId20"/>
    <p:sldId id="297" r:id="rId21"/>
    <p:sldId id="327" r:id="rId22"/>
    <p:sldId id="343" r:id="rId23"/>
    <p:sldId id="311" r:id="rId24"/>
    <p:sldId id="359" r:id="rId25"/>
    <p:sldId id="529" r:id="rId26"/>
    <p:sldId id="324" r:id="rId27"/>
    <p:sldId id="323" r:id="rId28"/>
    <p:sldId id="276" r:id="rId29"/>
    <p:sldId id="269" r:id="rId30"/>
    <p:sldId id="298" r:id="rId31"/>
    <p:sldId id="271" r:id="rId32"/>
    <p:sldId id="360" r:id="rId33"/>
    <p:sldId id="270" r:id="rId34"/>
    <p:sldId id="272" r:id="rId35"/>
    <p:sldId id="350" r:id="rId36"/>
    <p:sldId id="274" r:id="rId37"/>
    <p:sldId id="346" r:id="rId38"/>
    <p:sldId id="300" r:id="rId39"/>
    <p:sldId id="299" r:id="rId40"/>
    <p:sldId id="301" r:id="rId41"/>
    <p:sldId id="561" r:id="rId42"/>
    <p:sldId id="310" r:id="rId43"/>
    <p:sldId id="406" r:id="rId44"/>
    <p:sldId id="357" r:id="rId45"/>
    <p:sldId id="316" r:id="rId46"/>
    <p:sldId id="275" r:id="rId47"/>
    <p:sldId id="313" r:id="rId48"/>
    <p:sldId id="315" r:id="rId49"/>
    <p:sldId id="319" r:id="rId50"/>
    <p:sldId id="407" r:id="rId51"/>
    <p:sldId id="361" r:id="rId52"/>
    <p:sldId id="354" r:id="rId53"/>
    <p:sldId id="371" r:id="rId54"/>
    <p:sldId id="370" r:id="rId55"/>
    <p:sldId id="277" r:id="rId56"/>
    <p:sldId id="369" r:id="rId57"/>
    <p:sldId id="379" r:id="rId58"/>
    <p:sldId id="499" r:id="rId59"/>
    <p:sldId id="500" r:id="rId60"/>
    <p:sldId id="562" r:id="rId61"/>
    <p:sldId id="416" r:id="rId62"/>
    <p:sldId id="383" r:id="rId63"/>
    <p:sldId id="502" r:id="rId64"/>
    <p:sldId id="532" r:id="rId65"/>
    <p:sldId id="377" r:id="rId66"/>
    <p:sldId id="457" r:id="rId67"/>
    <p:sldId id="588" r:id="rId68"/>
    <p:sldId id="452" r:id="rId69"/>
    <p:sldId id="589" r:id="rId70"/>
    <p:sldId id="380" r:id="rId71"/>
    <p:sldId id="563" r:id="rId72"/>
    <p:sldId id="590" r:id="rId73"/>
    <p:sldId id="591" r:id="rId74"/>
    <p:sldId id="592" r:id="rId75"/>
    <p:sldId id="593" r:id="rId76"/>
    <p:sldId id="550" r:id="rId77"/>
    <p:sldId id="602" r:id="rId78"/>
    <p:sldId id="601" r:id="rId79"/>
    <p:sldId id="615" r:id="rId80"/>
    <p:sldId id="616" r:id="rId81"/>
    <p:sldId id="536" r:id="rId82"/>
    <p:sldId id="598" r:id="rId83"/>
    <p:sldId id="594" r:id="rId84"/>
    <p:sldId id="595" r:id="rId85"/>
    <p:sldId id="599" r:id="rId86"/>
    <p:sldId id="596" r:id="rId87"/>
    <p:sldId id="597" r:id="rId88"/>
    <p:sldId id="600" r:id="rId89"/>
    <p:sldId id="576" r:id="rId90"/>
    <p:sldId id="614" r:id="rId91"/>
    <p:sldId id="607" r:id="rId92"/>
    <p:sldId id="608" r:id="rId93"/>
    <p:sldId id="609" r:id="rId94"/>
    <p:sldId id="577" r:id="rId95"/>
    <p:sldId id="613" r:id="rId96"/>
    <p:sldId id="604" r:id="rId97"/>
    <p:sldId id="605" r:id="rId98"/>
    <p:sldId id="606" r:id="rId99"/>
    <p:sldId id="582" r:id="rId100"/>
    <p:sldId id="543" r:id="rId101"/>
    <p:sldId id="610" r:id="rId102"/>
    <p:sldId id="587" r:id="rId103"/>
    <p:sldId id="572" r:id="rId104"/>
    <p:sldId id="573" r:id="rId105"/>
    <p:sldId id="574" r:id="rId106"/>
    <p:sldId id="612" r:id="rId107"/>
    <p:sldId id="611" r:id="rId108"/>
    <p:sldId id="603" r:id="rId109"/>
    <p:sldId id="261" r:id="rId110"/>
    <p:sldId id="356" r:id="rId111"/>
    <p:sldId id="503" r:id="rId112"/>
    <p:sldId id="519" r:id="rId113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9" autoAdjust="0"/>
    <p:restoredTop sz="82440" autoAdjust="0"/>
  </p:normalViewPr>
  <p:slideViewPr>
    <p:cSldViewPr snapToGrid="0">
      <p:cViewPr varScale="1">
        <p:scale>
          <a:sx n="73" d="100"/>
          <a:sy n="73" d="100"/>
        </p:scale>
        <p:origin x="107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theme" Target="theme/theme1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slide" Target="slides/slide109.xml"/><Relationship Id="rId115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A42DAF-31D3-4182-BC61-02DBA434AD82}" type="datetimeFigureOut">
              <a:rPr lang="zh-TW" altLang="en-US" smtClean="0"/>
              <a:t>2018/4/26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2DA391-EFE7-4768-A14C-9AEE015BAA8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761692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2DA391-EFE7-4768-A14C-9AEE015BAA84}" type="slidenum">
              <a:rPr lang="zh-TW" altLang="en-US" smtClean="0"/>
              <a:t>10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572200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2DA391-EFE7-4768-A14C-9AEE015BAA84}" type="slidenum">
              <a:rPr lang="zh-TW" altLang="en-US" smtClean="0"/>
              <a:t>81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518609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2DA391-EFE7-4768-A14C-9AEE015BAA84}" type="slidenum">
              <a:rPr lang="zh-TW" altLang="en-US" smtClean="0"/>
              <a:t>82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415685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2DA391-EFE7-4768-A14C-9AEE015BAA84}" type="slidenum">
              <a:rPr lang="zh-TW" altLang="en-US" smtClean="0"/>
              <a:t>83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004839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2DA391-EFE7-4768-A14C-9AEE015BAA84}" type="slidenum">
              <a:rPr lang="zh-TW" altLang="en-US" smtClean="0"/>
              <a:t>84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470575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2DA391-EFE7-4768-A14C-9AEE015BAA84}" type="slidenum">
              <a:rPr lang="zh-TW" altLang="en-US" smtClean="0"/>
              <a:t>85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98025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2DA391-EFE7-4768-A14C-9AEE015BAA84}" type="slidenum">
              <a:rPr lang="zh-TW" altLang="en-US" smtClean="0"/>
              <a:t>86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280407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2DA391-EFE7-4768-A14C-9AEE015BAA84}" type="slidenum">
              <a:rPr lang="zh-TW" altLang="en-US" smtClean="0"/>
              <a:t>87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579411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2DA391-EFE7-4768-A14C-9AEE015BAA84}" type="slidenum">
              <a:rPr lang="zh-TW" altLang="en-US" smtClean="0"/>
              <a:t>88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519018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2DA391-EFE7-4768-A14C-9AEE015BAA84}" type="slidenum">
              <a:rPr lang="zh-TW" altLang="en-US" smtClean="0"/>
              <a:t>22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893971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2DA391-EFE7-4768-A14C-9AEE015BAA84}" type="slidenum">
              <a:rPr lang="zh-TW" altLang="en-US" smtClean="0"/>
              <a:t>28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46120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2DA391-EFE7-4768-A14C-9AEE015BAA84}" type="slidenum">
              <a:rPr lang="zh-TW" altLang="en-US" smtClean="0"/>
              <a:t>33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761386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2DA391-EFE7-4768-A14C-9AEE015BAA84}" type="slidenum">
              <a:rPr lang="zh-TW" altLang="en-US" smtClean="0"/>
              <a:t>55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569230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2DA391-EFE7-4768-A14C-9AEE015BAA84}" type="slidenum">
              <a:rPr lang="zh-TW" altLang="en-US" smtClean="0"/>
              <a:t>58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565316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2DA391-EFE7-4768-A14C-9AEE015BAA84}" type="slidenum">
              <a:rPr lang="zh-TW" altLang="en-US" smtClean="0"/>
              <a:t>65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097825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2DA391-EFE7-4768-A14C-9AEE015BAA84}" type="slidenum">
              <a:rPr lang="zh-TW" altLang="en-US" smtClean="0"/>
              <a:t>68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183337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2DA391-EFE7-4768-A14C-9AEE015BAA84}" type="slidenum">
              <a:rPr lang="zh-TW" altLang="en-US" smtClean="0"/>
              <a:t>69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272908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BFE81-C0D2-41C2-AE46-4C5CDBCCB9CF}" type="datetimeFigureOut">
              <a:rPr lang="zh-TW" altLang="en-US" smtClean="0"/>
              <a:t>2018/4/26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31E7F-B170-4172-8A41-943D5CD587E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234952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BFE81-C0D2-41C2-AE46-4C5CDBCCB9CF}" type="datetimeFigureOut">
              <a:rPr lang="zh-TW" altLang="en-US" smtClean="0"/>
              <a:t>2018/4/26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31E7F-B170-4172-8A41-943D5CD587E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440500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BFE81-C0D2-41C2-AE46-4C5CDBCCB9CF}" type="datetimeFigureOut">
              <a:rPr lang="zh-TW" altLang="en-US" smtClean="0"/>
              <a:t>2018/4/26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31E7F-B170-4172-8A41-943D5CD587E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400241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BFE81-C0D2-41C2-AE46-4C5CDBCCB9CF}" type="datetimeFigureOut">
              <a:rPr lang="zh-TW" altLang="en-US" smtClean="0"/>
              <a:t>2018/4/26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31E7F-B170-4172-8A41-943D5CD587E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180042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BFE81-C0D2-41C2-AE46-4C5CDBCCB9CF}" type="datetimeFigureOut">
              <a:rPr lang="zh-TW" altLang="en-US" smtClean="0"/>
              <a:t>2018/4/26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31E7F-B170-4172-8A41-943D5CD587E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31376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BFE81-C0D2-41C2-AE46-4C5CDBCCB9CF}" type="datetimeFigureOut">
              <a:rPr lang="zh-TW" altLang="en-US" smtClean="0"/>
              <a:t>2018/4/26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31E7F-B170-4172-8A41-943D5CD587E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616311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BFE81-C0D2-41C2-AE46-4C5CDBCCB9CF}" type="datetimeFigureOut">
              <a:rPr lang="zh-TW" altLang="en-US" smtClean="0"/>
              <a:t>2018/4/26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31E7F-B170-4172-8A41-943D5CD587E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083549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BFE81-C0D2-41C2-AE46-4C5CDBCCB9CF}" type="datetimeFigureOut">
              <a:rPr lang="zh-TW" altLang="en-US" smtClean="0"/>
              <a:t>2018/4/26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31E7F-B170-4172-8A41-943D5CD587E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293365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BFE81-C0D2-41C2-AE46-4C5CDBCCB9CF}" type="datetimeFigureOut">
              <a:rPr lang="zh-TW" altLang="en-US" smtClean="0"/>
              <a:t>2018/4/26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31E7F-B170-4172-8A41-943D5CD587E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292279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BFE81-C0D2-41C2-AE46-4C5CDBCCB9CF}" type="datetimeFigureOut">
              <a:rPr lang="zh-TW" altLang="en-US" smtClean="0"/>
              <a:t>2018/4/26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31E7F-B170-4172-8A41-943D5CD587E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875574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BFE81-C0D2-41C2-AE46-4C5CDBCCB9CF}" type="datetimeFigureOut">
              <a:rPr lang="zh-TW" altLang="en-US" smtClean="0"/>
              <a:t>2018/4/26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31E7F-B170-4172-8A41-943D5CD587E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634412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5BFE81-C0D2-41C2-AE46-4C5CDBCCB9CF}" type="datetimeFigureOut">
              <a:rPr lang="zh-TW" altLang="en-US" smtClean="0"/>
              <a:t>2018/4/26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C31E7F-B170-4172-8A41-943D5CD587E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71308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4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NNHsAMynlRM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0.jpeg"/><Relationship Id="rId4" Type="http://schemas.openxmlformats.org/officeDocument/2006/relationships/hyperlink" Target="https://www.youtube.com/watch?v=MHOn0Ai0CEI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5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7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9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1.jpe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TW" dirty="0" smtClean="0"/>
              <a:t>Drill4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altLang="zh-TW" sz="4800" dirty="0" smtClean="0"/>
              <a:t>KSCB113</a:t>
            </a:r>
            <a:endParaRPr lang="zh-TW" altLang="en-US" sz="4800" dirty="0"/>
          </a:p>
        </p:txBody>
      </p:sp>
    </p:spTree>
    <p:extLst>
      <p:ext uri="{BB962C8B-B14F-4D97-AF65-F5344CB8AC3E}">
        <p14:creationId xmlns:p14="http://schemas.microsoft.com/office/powerpoint/2010/main" val="2245944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生词</a:t>
            </a:r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4528903" y="2933671"/>
            <a:ext cx="3134192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115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因</a:t>
            </a:r>
            <a:r>
              <a:rPr lang="zh-TW" altLang="en-US" sz="11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此</a:t>
            </a:r>
          </a:p>
        </p:txBody>
      </p:sp>
    </p:spTree>
    <p:extLst>
      <p:ext uri="{BB962C8B-B14F-4D97-AF65-F5344CB8AC3E}">
        <p14:creationId xmlns:p14="http://schemas.microsoft.com/office/powerpoint/2010/main" val="4231791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常常</a:t>
            </a:r>
            <a:r>
              <a:rPr lang="zh-TW" altLang="en-US" dirty="0" smtClean="0"/>
              <a:t> </a:t>
            </a:r>
            <a:r>
              <a:rPr lang="en-US" altLang="zh-TW" dirty="0" smtClean="0"/>
              <a:t>vs</a:t>
            </a:r>
            <a:r>
              <a:rPr lang="zh-TW" altLang="en-US" dirty="0" smtClean="0"/>
              <a:t> 往</a:t>
            </a:r>
            <a:r>
              <a:rPr lang="zh-TW" altLang="en-US" dirty="0"/>
              <a:t>往</a:t>
            </a:r>
          </a:p>
        </p:txBody>
      </p:sp>
      <p:sp>
        <p:nvSpPr>
          <p:cNvPr id="8" name="內容版面配置區 7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TW" altLang="en-US" dirty="0" smtClean="0"/>
              <a:t>往往</a:t>
            </a:r>
            <a:endParaRPr lang="en-US" altLang="zh-TW" dirty="0"/>
          </a:p>
          <a:p>
            <a:endParaRPr lang="en-US" altLang="zh-TW" dirty="0"/>
          </a:p>
          <a:p>
            <a:r>
              <a:rPr lang="en-US" altLang="zh-TW" dirty="0" smtClean="0"/>
              <a:t>A certain action</a:t>
            </a:r>
          </a:p>
          <a:p>
            <a:endParaRPr lang="en-US" altLang="zh-TW" dirty="0"/>
          </a:p>
          <a:p>
            <a:r>
              <a:rPr lang="en-US" altLang="zh-TW" dirty="0" smtClean="0"/>
              <a:t>Under certain circumstance</a:t>
            </a:r>
          </a:p>
          <a:p>
            <a:endParaRPr lang="en-US" altLang="zh-TW" dirty="0"/>
          </a:p>
          <a:p>
            <a:r>
              <a:rPr lang="en-US" altLang="zh-TW" dirty="0" smtClean="0"/>
              <a:t>Not future event</a:t>
            </a:r>
          </a:p>
        </p:txBody>
      </p:sp>
      <p:sp>
        <p:nvSpPr>
          <p:cNvPr id="2" name="內容版面配置區 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TW" altLang="en-US" dirty="0"/>
              <a:t>善于工作的人往往也是善于休息的人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314047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常常</a:t>
            </a:r>
            <a:r>
              <a:rPr lang="zh-TW" altLang="en-US" dirty="0" smtClean="0"/>
              <a:t> </a:t>
            </a:r>
            <a:r>
              <a:rPr lang="en-US" altLang="zh-TW" dirty="0" smtClean="0"/>
              <a:t>vs</a:t>
            </a:r>
            <a:r>
              <a:rPr lang="zh-TW" altLang="en-US" dirty="0" smtClean="0"/>
              <a:t> 往</a:t>
            </a:r>
            <a:r>
              <a:rPr lang="zh-TW" altLang="en-US" dirty="0"/>
              <a:t>往</a:t>
            </a:r>
          </a:p>
        </p:txBody>
      </p:sp>
      <p:sp>
        <p:nvSpPr>
          <p:cNvPr id="8" name="內容版面配置區 7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TW" altLang="en-US" dirty="0" smtClean="0"/>
              <a:t>常常</a:t>
            </a:r>
            <a:endParaRPr lang="en-US" altLang="zh-TW" dirty="0" smtClean="0"/>
          </a:p>
          <a:p>
            <a:endParaRPr lang="en-US" altLang="zh-TW" dirty="0"/>
          </a:p>
          <a:p>
            <a:r>
              <a:rPr lang="en-US" altLang="zh-TW" dirty="0" smtClean="0"/>
              <a:t>Simply repeat actions</a:t>
            </a:r>
          </a:p>
          <a:p>
            <a:endParaRPr lang="en-US" altLang="zh-TW" dirty="0"/>
          </a:p>
          <a:p>
            <a:r>
              <a:rPr lang="en-US" altLang="zh-TW" dirty="0" smtClean="0"/>
              <a:t>Not follow any predictable pattern</a:t>
            </a:r>
          </a:p>
          <a:p>
            <a:endParaRPr lang="en-US" altLang="zh-TW" dirty="0"/>
          </a:p>
          <a:p>
            <a:r>
              <a:rPr lang="en-US" altLang="zh-TW" dirty="0" smtClean="0"/>
              <a:t>Future event</a:t>
            </a:r>
          </a:p>
        </p:txBody>
      </p:sp>
      <p:sp>
        <p:nvSpPr>
          <p:cNvPr id="2" name="內容版面配置區 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CN" altLang="en-US" dirty="0"/>
              <a:t>请你以后常常来我们工厂参观</a:t>
            </a:r>
          </a:p>
        </p:txBody>
      </p:sp>
    </p:spTree>
    <p:extLst>
      <p:ext uri="{BB962C8B-B14F-4D97-AF65-F5344CB8AC3E}">
        <p14:creationId xmlns:p14="http://schemas.microsoft.com/office/powerpoint/2010/main" val="4136342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常常 </a:t>
            </a:r>
            <a:r>
              <a:rPr lang="en-US" altLang="zh-TW" dirty="0"/>
              <a:t>vs</a:t>
            </a:r>
            <a:r>
              <a:rPr lang="zh-TW" altLang="en-US" dirty="0"/>
              <a:t> 往往</a:t>
            </a:r>
          </a:p>
        </p:txBody>
      </p:sp>
      <p:sp>
        <p:nvSpPr>
          <p:cNvPr id="8" name="內容版面配置區 7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经理告诉雪梅开始上班</a:t>
            </a:r>
            <a:r>
              <a:rPr lang="zh-CN" altLang="en-US" dirty="0" smtClean="0"/>
              <a:t>以后  常常 </a:t>
            </a:r>
            <a:r>
              <a:rPr lang="zh-CN" altLang="en-US" dirty="0"/>
              <a:t>需要出国开会</a:t>
            </a:r>
          </a:p>
          <a:p>
            <a:endParaRPr lang="en-US" altLang="zh-CN" dirty="0" smtClean="0"/>
          </a:p>
          <a:p>
            <a:endParaRPr lang="en-US" altLang="zh-CN" dirty="0" smtClean="0"/>
          </a:p>
          <a:p>
            <a:endParaRPr lang="en-US" altLang="zh-CN" dirty="0"/>
          </a:p>
          <a:p>
            <a:endParaRPr lang="en-US" altLang="zh-CN" dirty="0" smtClean="0"/>
          </a:p>
          <a:p>
            <a:r>
              <a:rPr lang="zh-CN" altLang="en-US" dirty="0"/>
              <a:t>在跨国贸易公司工作的人</a:t>
            </a:r>
            <a:r>
              <a:rPr lang="zh-CN" altLang="en-US" dirty="0" smtClean="0"/>
              <a:t>，  往往</a:t>
            </a:r>
            <a:r>
              <a:rPr lang="zh-CN" altLang="en-US" dirty="0"/>
              <a:t>必须要和不同国家的人打交道</a:t>
            </a:r>
          </a:p>
          <a:p>
            <a:endParaRPr lang="zh-TW" altLang="en-US" dirty="0"/>
          </a:p>
        </p:txBody>
      </p:sp>
      <p:sp>
        <p:nvSpPr>
          <p:cNvPr id="2" name="內容版面配置區 1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太极拳要打得好必</a:t>
            </a:r>
            <a:r>
              <a:rPr lang="zh-CN" altLang="en-US" dirty="0" smtClean="0"/>
              <a:t>须   常常   练</a:t>
            </a:r>
            <a:r>
              <a:rPr lang="zh-CN" altLang="en-US" dirty="0"/>
              <a:t>习</a:t>
            </a:r>
          </a:p>
          <a:p>
            <a:endParaRPr lang="en-US" altLang="zh-CN" dirty="0"/>
          </a:p>
          <a:p>
            <a:endParaRPr lang="en-US" altLang="zh-CN" dirty="0" smtClean="0"/>
          </a:p>
          <a:p>
            <a:endParaRPr lang="en-US" altLang="zh-CN" dirty="0"/>
          </a:p>
          <a:p>
            <a:endParaRPr lang="en-US" altLang="zh-CN" dirty="0" smtClean="0"/>
          </a:p>
          <a:p>
            <a:r>
              <a:rPr lang="zh-CN" altLang="en-US" dirty="0"/>
              <a:t>这个健身房</a:t>
            </a:r>
            <a:r>
              <a:rPr lang="zh-CN" altLang="en-US" dirty="0" smtClean="0"/>
              <a:t>中午   往往   一</a:t>
            </a:r>
            <a:r>
              <a:rPr lang="zh-CN" altLang="en-US" dirty="0"/>
              <a:t>个客人也没有，我想不是太贵，就是管理得不好</a:t>
            </a:r>
          </a:p>
          <a:p>
            <a:endParaRPr lang="zh-CN" altLang="en-US" dirty="0"/>
          </a:p>
          <a:p>
            <a:endParaRPr lang="zh-TW" altLang="en-US" dirty="0"/>
          </a:p>
        </p:txBody>
      </p:sp>
      <p:sp>
        <p:nvSpPr>
          <p:cNvPr id="3" name="矩形 2"/>
          <p:cNvSpPr/>
          <p:nvPr/>
        </p:nvSpPr>
        <p:spPr>
          <a:xfrm>
            <a:off x="1048407" y="2221350"/>
            <a:ext cx="851338" cy="4656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1024758" y="5134810"/>
            <a:ext cx="851338" cy="4656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/>
          <p:cNvSpPr/>
          <p:nvPr/>
        </p:nvSpPr>
        <p:spPr>
          <a:xfrm>
            <a:off x="9850821" y="1825625"/>
            <a:ext cx="851338" cy="4656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/>
          <p:cNvSpPr/>
          <p:nvPr/>
        </p:nvSpPr>
        <p:spPr>
          <a:xfrm>
            <a:off x="9104587" y="4740166"/>
            <a:ext cx="851338" cy="3946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99657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9" grpId="0" animBg="1"/>
      <p:bldP spid="10" grpId="0" animBg="1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常常 </a:t>
            </a:r>
            <a:r>
              <a:rPr lang="en-US" altLang="zh-TW" dirty="0"/>
              <a:t>vs</a:t>
            </a:r>
            <a:r>
              <a:rPr lang="zh-TW" altLang="en-US" dirty="0"/>
              <a:t> 往往</a:t>
            </a:r>
          </a:p>
        </p:txBody>
      </p:sp>
      <p:sp>
        <p:nvSpPr>
          <p:cNvPr id="8" name="內容版面配置區 7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刚从大学毕业的人，没有实习经验</a:t>
            </a:r>
            <a:r>
              <a:rPr lang="zh-CN" altLang="en-US" dirty="0" smtClean="0"/>
              <a:t>，   往往     找不到</a:t>
            </a:r>
            <a:r>
              <a:rPr lang="zh-CN" altLang="en-US" dirty="0"/>
              <a:t>工作</a:t>
            </a:r>
          </a:p>
          <a:p>
            <a:endParaRPr lang="en-US" altLang="zh-CN" dirty="0"/>
          </a:p>
          <a:p>
            <a:endParaRPr lang="en-US" altLang="zh-CN" dirty="0" smtClean="0"/>
          </a:p>
          <a:p>
            <a:endParaRPr lang="en-US" altLang="zh-CN" dirty="0"/>
          </a:p>
          <a:p>
            <a:endParaRPr lang="en-US" altLang="zh-CN" dirty="0" smtClean="0"/>
          </a:p>
          <a:p>
            <a:r>
              <a:rPr lang="zh-CN" altLang="en-US" dirty="0"/>
              <a:t>爷爷奶奶很重视身体，</a:t>
            </a:r>
            <a:r>
              <a:rPr lang="zh-CN" altLang="en-US" dirty="0" smtClean="0"/>
              <a:t>常常  去</a:t>
            </a:r>
            <a:r>
              <a:rPr lang="zh-CN" altLang="en-US" dirty="0"/>
              <a:t>公园锻炼</a:t>
            </a:r>
          </a:p>
          <a:p>
            <a:endParaRPr lang="zh-CN" altLang="en-US" dirty="0"/>
          </a:p>
          <a:p>
            <a:endParaRPr lang="zh-TW" altLang="en-US" dirty="0"/>
          </a:p>
        </p:txBody>
      </p:sp>
      <p:sp>
        <p:nvSpPr>
          <p:cNvPr id="2" name="內容版面配置區 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CN" altLang="en-US" dirty="0"/>
              <a:t>面试人的</a:t>
            </a:r>
            <a:r>
              <a:rPr lang="zh-CN" altLang="en-US" dirty="0" smtClean="0"/>
              <a:t>人   往往   很</a:t>
            </a:r>
            <a:r>
              <a:rPr lang="zh-CN" altLang="en-US" dirty="0"/>
              <a:t>严肃，一点都不幽默，甚至有点吓人</a:t>
            </a:r>
          </a:p>
          <a:p>
            <a:endParaRPr lang="en-US" altLang="zh-CN" dirty="0"/>
          </a:p>
          <a:p>
            <a:endParaRPr lang="en-US" altLang="zh-CN" dirty="0" smtClean="0"/>
          </a:p>
          <a:p>
            <a:endParaRPr lang="en-US" altLang="zh-CN" dirty="0"/>
          </a:p>
          <a:p>
            <a:endParaRPr lang="en-US" altLang="zh-CN" dirty="0" smtClean="0"/>
          </a:p>
          <a:p>
            <a:r>
              <a:rPr lang="zh-CN" altLang="en-US" dirty="0"/>
              <a:t>周末</a:t>
            </a:r>
            <a:r>
              <a:rPr lang="zh-CN" altLang="en-US" dirty="0" smtClean="0"/>
              <a:t>我   往往</a:t>
            </a:r>
            <a:r>
              <a:rPr lang="en-US" altLang="zh-CN" dirty="0"/>
              <a:t>/</a:t>
            </a:r>
            <a:r>
              <a:rPr lang="zh-CN" altLang="en-US" dirty="0" smtClean="0"/>
              <a:t>常常   和</a:t>
            </a:r>
            <a:r>
              <a:rPr lang="zh-CN" altLang="en-US" dirty="0"/>
              <a:t>家人在一起，很少去公司加班</a:t>
            </a:r>
          </a:p>
          <a:p>
            <a:endParaRPr lang="zh-CN" altLang="en-US" dirty="0"/>
          </a:p>
          <a:p>
            <a:endParaRPr lang="zh-TW" altLang="en-US" dirty="0"/>
          </a:p>
        </p:txBody>
      </p:sp>
      <p:sp>
        <p:nvSpPr>
          <p:cNvPr id="3" name="矩形 2"/>
          <p:cNvSpPr/>
          <p:nvPr/>
        </p:nvSpPr>
        <p:spPr>
          <a:xfrm>
            <a:off x="2459421" y="2210840"/>
            <a:ext cx="851338" cy="4656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4695497" y="4735403"/>
            <a:ext cx="851338" cy="4656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/>
          <p:cNvSpPr/>
          <p:nvPr/>
        </p:nvSpPr>
        <p:spPr>
          <a:xfrm>
            <a:off x="8487104" y="1745210"/>
            <a:ext cx="851338" cy="4656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 10"/>
          <p:cNvSpPr/>
          <p:nvPr/>
        </p:nvSpPr>
        <p:spPr>
          <a:xfrm>
            <a:off x="7756635" y="4665991"/>
            <a:ext cx="1728952" cy="4656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65557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9" grpId="0" animBg="1"/>
      <p:bldP spid="11" grpId="0" animBg="1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常常 </a:t>
            </a:r>
            <a:r>
              <a:rPr lang="en-US" altLang="zh-TW" dirty="0"/>
              <a:t>vs</a:t>
            </a:r>
            <a:r>
              <a:rPr lang="zh-TW" altLang="en-US" dirty="0"/>
              <a:t> 往往</a:t>
            </a:r>
          </a:p>
        </p:txBody>
      </p:sp>
      <p:sp>
        <p:nvSpPr>
          <p:cNvPr id="8" name="內容版面配置區 7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你周末往往会做什么？</a:t>
            </a: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274769"/>
            <a:ext cx="5181600" cy="3453050"/>
          </a:xfrm>
        </p:spPr>
      </p:pic>
    </p:spTree>
    <p:extLst>
      <p:ext uri="{BB962C8B-B14F-4D97-AF65-F5344CB8AC3E}">
        <p14:creationId xmlns:p14="http://schemas.microsoft.com/office/powerpoint/2010/main" val="3323179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常常 </a:t>
            </a:r>
            <a:r>
              <a:rPr lang="en-US" altLang="zh-TW" dirty="0"/>
              <a:t>vs</a:t>
            </a:r>
            <a:r>
              <a:rPr lang="zh-TW" altLang="en-US" dirty="0"/>
              <a:t> 往往</a:t>
            </a:r>
          </a:p>
        </p:txBody>
      </p:sp>
      <p:sp>
        <p:nvSpPr>
          <p:cNvPr id="2" name="內容版面配置區 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CN" altLang="en-US" dirty="0"/>
              <a:t>你常常复习中文</a:t>
            </a:r>
            <a:r>
              <a:rPr lang="zh-CN" altLang="en-US" dirty="0" smtClean="0"/>
              <a:t>吗？</a:t>
            </a:r>
            <a:endParaRPr lang="en-US" altLang="zh-CN" dirty="0" smtClean="0"/>
          </a:p>
          <a:p>
            <a:endParaRPr lang="en-US" altLang="zh-CN" dirty="0"/>
          </a:p>
          <a:p>
            <a:r>
              <a:rPr lang="zh-CN" altLang="en-US" dirty="0"/>
              <a:t>你常常预习中文吗？</a:t>
            </a:r>
          </a:p>
          <a:p>
            <a:endParaRPr lang="zh-CN" altLang="en-US" dirty="0"/>
          </a:p>
        </p:txBody>
      </p:sp>
      <p:pic>
        <p:nvPicPr>
          <p:cNvPr id="6" name="內容版面配置區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587" y="2700352"/>
            <a:ext cx="3902825" cy="2601884"/>
          </a:xfrm>
        </p:spPr>
      </p:pic>
    </p:spTree>
    <p:extLst>
      <p:ext uri="{BB962C8B-B14F-4D97-AF65-F5344CB8AC3E}">
        <p14:creationId xmlns:p14="http://schemas.microsoft.com/office/powerpoint/2010/main" val="4176436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常常 </a:t>
            </a:r>
            <a:r>
              <a:rPr lang="en-US" altLang="zh-TW" dirty="0"/>
              <a:t>vs</a:t>
            </a:r>
            <a:r>
              <a:rPr lang="zh-TW" altLang="en-US" dirty="0"/>
              <a:t> 往往</a:t>
            </a:r>
          </a:p>
        </p:txBody>
      </p:sp>
      <p:sp>
        <p:nvSpPr>
          <p:cNvPr id="8" name="內容版面配置區 7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在劳动</a:t>
            </a:r>
            <a:r>
              <a:rPr lang="zh-CN" altLang="en-US" dirty="0" smtClean="0"/>
              <a:t>节</a:t>
            </a:r>
            <a:r>
              <a:rPr lang="en-US" altLang="zh-TW" dirty="0"/>
              <a:t>[</a:t>
            </a:r>
            <a:r>
              <a:rPr lang="en-US" altLang="zh-TW" dirty="0" err="1"/>
              <a:t>Labour</a:t>
            </a:r>
            <a:r>
              <a:rPr lang="en-US" altLang="zh-TW" dirty="0"/>
              <a:t> </a:t>
            </a:r>
            <a:r>
              <a:rPr lang="en-US" altLang="zh-TW" dirty="0" smtClean="0"/>
              <a:t>Day]</a:t>
            </a:r>
            <a:r>
              <a:rPr lang="zh-CN" altLang="en-US" dirty="0" smtClean="0"/>
              <a:t>，</a:t>
            </a:r>
            <a:r>
              <a:rPr lang="zh-CN" altLang="en-US" dirty="0"/>
              <a:t>人们往往会</a:t>
            </a:r>
            <a:r>
              <a:rPr lang="en-US" altLang="zh-CN" dirty="0"/>
              <a:t>...</a:t>
            </a:r>
            <a:endParaRPr lang="zh-CN" altLang="en-US" dirty="0"/>
          </a:p>
        </p:txBody>
      </p:sp>
      <p:pic>
        <p:nvPicPr>
          <p:cNvPr id="3" name="內容版面配置區 2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5590" y="1825625"/>
            <a:ext cx="4834820" cy="4351338"/>
          </a:xfrm>
        </p:spPr>
      </p:pic>
    </p:spTree>
    <p:extLst>
      <p:ext uri="{BB962C8B-B14F-4D97-AF65-F5344CB8AC3E}">
        <p14:creationId xmlns:p14="http://schemas.microsoft.com/office/powerpoint/2010/main" val="2730527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常常 </a:t>
            </a:r>
            <a:r>
              <a:rPr lang="en-US" altLang="zh-TW" dirty="0"/>
              <a:t>vs</a:t>
            </a:r>
            <a:r>
              <a:rPr lang="zh-TW" altLang="en-US" dirty="0"/>
              <a:t> 往往</a:t>
            </a:r>
          </a:p>
        </p:txBody>
      </p:sp>
      <p:sp>
        <p:nvSpPr>
          <p:cNvPr id="2" name="內容版面配置區 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CN" altLang="en-US" dirty="0"/>
              <a:t>在布尔诺</a:t>
            </a:r>
            <a:r>
              <a:rPr lang="zh-CN" altLang="en-US" dirty="0" smtClean="0"/>
              <a:t>，常常</a:t>
            </a:r>
            <a:r>
              <a:rPr lang="zh-CN" altLang="en-US" dirty="0"/>
              <a:t>会</a:t>
            </a:r>
            <a:r>
              <a:rPr lang="en-US" altLang="zh-CN" dirty="0"/>
              <a:t>...</a:t>
            </a:r>
            <a:endParaRPr lang="zh-CN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8280" y="2699798"/>
            <a:ext cx="3901440" cy="2602992"/>
          </a:xfrm>
        </p:spPr>
      </p:pic>
    </p:spTree>
    <p:extLst>
      <p:ext uri="{BB962C8B-B14F-4D97-AF65-F5344CB8AC3E}">
        <p14:creationId xmlns:p14="http://schemas.microsoft.com/office/powerpoint/2010/main" val="4185973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Speaking Exercise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CN" altLang="en-US" dirty="0"/>
              <a:t>你赞成「善于工作的人往往也是善于休息的人」吗？</a:t>
            </a:r>
          </a:p>
          <a:p>
            <a:endParaRPr lang="zh-TW" altLang="en-US" dirty="0"/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8200" y="1880076"/>
            <a:ext cx="5181600" cy="4242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5434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Speaking Exercise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你紧张的时候，怎么让自己轻松点儿？</a:t>
            </a:r>
          </a:p>
          <a:p>
            <a:endParaRPr lang="zh-CN" altLang="en-US" dirty="0"/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301081"/>
            <a:ext cx="5181600" cy="3400425"/>
          </a:xfrm>
        </p:spPr>
      </p:pic>
    </p:spTree>
    <p:extLst>
      <p:ext uri="{BB962C8B-B14F-4D97-AF65-F5344CB8AC3E}">
        <p14:creationId xmlns:p14="http://schemas.microsoft.com/office/powerpoint/2010/main" val="1882998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生词</a:t>
            </a:r>
          </a:p>
        </p:txBody>
      </p:sp>
      <p:sp>
        <p:nvSpPr>
          <p:cNvPr id="5" name="矩形 4"/>
          <p:cNvSpPr/>
          <p:nvPr/>
        </p:nvSpPr>
        <p:spPr>
          <a:xfrm>
            <a:off x="4528901" y="3117479"/>
            <a:ext cx="3134191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115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海洋</a:t>
            </a:r>
            <a:endParaRPr lang="en-US" altLang="zh-TW" sz="115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18943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Speaking Exercise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CN" altLang="en-US" dirty="0"/>
              <a:t>你觉得自己是不是一个善于安排时间的人？</a:t>
            </a:r>
          </a:p>
          <a:p>
            <a:endParaRPr lang="zh-CN" altLang="en-US" dirty="0"/>
          </a:p>
        </p:txBody>
      </p:sp>
      <p:pic>
        <p:nvPicPr>
          <p:cNvPr id="6" name="內容版面配置區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26" y="3342289"/>
            <a:ext cx="6004762" cy="2123090"/>
          </a:xfrm>
        </p:spPr>
      </p:pic>
    </p:spTree>
    <p:extLst>
      <p:ext uri="{BB962C8B-B14F-4D97-AF65-F5344CB8AC3E}">
        <p14:creationId xmlns:p14="http://schemas.microsoft.com/office/powerpoint/2010/main" val="151985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Speaking Exercise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你觉得要怎么安排时间才能同时做好休息和工作？</a:t>
            </a:r>
          </a:p>
          <a:p>
            <a:endParaRPr lang="zh-CN" alt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280" y="2716562"/>
            <a:ext cx="3901440" cy="2569464"/>
          </a:xfrm>
        </p:spPr>
      </p:pic>
    </p:spTree>
    <p:extLst>
      <p:ext uri="{BB962C8B-B14F-4D97-AF65-F5344CB8AC3E}">
        <p14:creationId xmlns:p14="http://schemas.microsoft.com/office/powerpoint/2010/main" val="1470783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Speaking Exercise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altLang="zh-TW" dirty="0" smtClean="0"/>
          </a:p>
          <a:p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CN" altLang="en-US" dirty="0"/>
              <a:t>你觉得去海外学习，有益于你将来找工作吗？</a:t>
            </a:r>
          </a:p>
          <a:p>
            <a:endParaRPr lang="zh-TW" altLang="en-US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598" y="2164611"/>
            <a:ext cx="5512202" cy="3673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642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讨论</a:t>
            </a:r>
            <a:r>
              <a:rPr lang="en-US" altLang="zh-TW" dirty="0"/>
              <a:t>/discussion</a:t>
            </a:r>
            <a:endParaRPr lang="zh-TW" altLang="en-US" dirty="0"/>
          </a:p>
        </p:txBody>
      </p:sp>
      <p:sp>
        <p:nvSpPr>
          <p:cNvPr id="5" name="內容版面配置區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你会怎么保护海洋？</a:t>
            </a:r>
          </a:p>
          <a:p>
            <a:endParaRPr lang="zh-CN" altLang="en-US" dirty="0"/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280" y="2701322"/>
            <a:ext cx="3901440" cy="2599944"/>
          </a:xfrm>
        </p:spPr>
      </p:pic>
    </p:spTree>
    <p:extLst>
      <p:ext uri="{BB962C8B-B14F-4D97-AF65-F5344CB8AC3E}">
        <p14:creationId xmlns:p14="http://schemas.microsoft.com/office/powerpoint/2010/main" val="1020710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生词</a:t>
            </a:r>
          </a:p>
        </p:txBody>
      </p:sp>
      <p:sp>
        <p:nvSpPr>
          <p:cNvPr id="5" name="矩形 4"/>
          <p:cNvSpPr/>
          <p:nvPr/>
        </p:nvSpPr>
        <p:spPr>
          <a:xfrm>
            <a:off x="4528897" y="2597383"/>
            <a:ext cx="3134191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11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旗袍</a:t>
            </a:r>
            <a:endParaRPr lang="zh-TW" altLang="en-US" sz="115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18676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讨论</a:t>
            </a:r>
            <a:r>
              <a:rPr lang="en-US" altLang="zh-TW" dirty="0"/>
              <a:t>/discussion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你穿过旗袍吗？</a:t>
            </a:r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60218"/>
            <a:ext cx="5181600" cy="3882151"/>
          </a:xfrm>
        </p:spPr>
      </p:pic>
    </p:spTree>
    <p:extLst>
      <p:ext uri="{BB962C8B-B14F-4D97-AF65-F5344CB8AC3E}">
        <p14:creationId xmlns:p14="http://schemas.microsoft.com/office/powerpoint/2010/main" val="394616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生词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903464" y="8098012"/>
            <a:ext cx="7450336" cy="1783375"/>
          </a:xfrm>
        </p:spPr>
        <p:txBody>
          <a:bodyPr/>
          <a:lstStyle/>
          <a:p>
            <a:endParaRPr lang="en-US" altLang="zh-TW" dirty="0" smtClean="0"/>
          </a:p>
          <a:p>
            <a:endParaRPr lang="en-US" altLang="zh-TW" dirty="0"/>
          </a:p>
          <a:p>
            <a:endParaRPr lang="en-US" altLang="zh-TW" dirty="0" smtClean="0"/>
          </a:p>
          <a:p>
            <a:endParaRPr lang="en-US" altLang="zh-TW" dirty="0"/>
          </a:p>
          <a:p>
            <a:endParaRPr lang="en-US" altLang="zh-TW" dirty="0" smtClean="0"/>
          </a:p>
          <a:p>
            <a:pPr algn="ctr"/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4528899" y="2663454"/>
            <a:ext cx="3134192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115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零食</a:t>
            </a:r>
            <a:endParaRPr lang="zh-TW" altLang="en-US" sz="115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29708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讨论</a:t>
            </a:r>
            <a:r>
              <a:rPr lang="en-US" altLang="zh-TW" dirty="0"/>
              <a:t>/discussion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你常常吃零食吗？</a:t>
            </a:r>
          </a:p>
          <a:p>
            <a:endParaRPr lang="zh-CN" altLang="en-US" dirty="0"/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280" y="2765330"/>
            <a:ext cx="3901440" cy="2471928"/>
          </a:xfrm>
        </p:spPr>
      </p:pic>
    </p:spTree>
    <p:extLst>
      <p:ext uri="{BB962C8B-B14F-4D97-AF65-F5344CB8AC3E}">
        <p14:creationId xmlns:p14="http://schemas.microsoft.com/office/powerpoint/2010/main" val="1197661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生词</a:t>
            </a:r>
          </a:p>
        </p:txBody>
      </p:sp>
      <p:sp>
        <p:nvSpPr>
          <p:cNvPr id="5" name="矩形 4"/>
          <p:cNvSpPr/>
          <p:nvPr/>
        </p:nvSpPr>
        <p:spPr>
          <a:xfrm>
            <a:off x="4528902" y="2585634"/>
            <a:ext cx="3134191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115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往</a:t>
            </a:r>
            <a:r>
              <a:rPr lang="zh-TW" altLang="en-US" sz="11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往</a:t>
            </a:r>
          </a:p>
        </p:txBody>
      </p:sp>
    </p:spTree>
    <p:extLst>
      <p:ext uri="{BB962C8B-B14F-4D97-AF65-F5344CB8AC3E}">
        <p14:creationId xmlns:p14="http://schemas.microsoft.com/office/powerpoint/2010/main" val="4121169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生词</a:t>
            </a:r>
          </a:p>
        </p:txBody>
      </p:sp>
      <p:sp>
        <p:nvSpPr>
          <p:cNvPr id="5" name="矩形 4"/>
          <p:cNvSpPr/>
          <p:nvPr/>
        </p:nvSpPr>
        <p:spPr>
          <a:xfrm>
            <a:off x="4528898" y="3003921"/>
            <a:ext cx="3134191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11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优</a:t>
            </a:r>
            <a:r>
              <a:rPr lang="zh-TW" altLang="en-US" sz="115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秀</a:t>
            </a:r>
            <a:endParaRPr lang="zh-TW" altLang="en-US" sz="115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04644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讨论</a:t>
            </a:r>
            <a:r>
              <a:rPr lang="en-US" altLang="zh-TW" dirty="0"/>
              <a:t>/discussion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你是个优秀的人吗？</a:t>
            </a:r>
          </a:p>
          <a:p>
            <a:endParaRPr lang="zh-CN" altLang="en-US" dirty="0"/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169517"/>
            <a:ext cx="5181600" cy="3663553"/>
          </a:xfrm>
        </p:spPr>
      </p:pic>
    </p:spTree>
    <p:extLst>
      <p:ext uri="{BB962C8B-B14F-4D97-AF65-F5344CB8AC3E}">
        <p14:creationId xmlns:p14="http://schemas.microsoft.com/office/powerpoint/2010/main" val="233224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第十</a:t>
            </a:r>
            <a:r>
              <a:rPr lang="zh-TW" altLang="en-US" dirty="0"/>
              <a:t>九</a:t>
            </a:r>
            <a:r>
              <a:rPr lang="zh-CN" altLang="en-US" dirty="0" smtClean="0"/>
              <a:t>课</a:t>
            </a:r>
            <a:r>
              <a:rPr lang="en-US" altLang="zh-CN" dirty="0" smtClean="0"/>
              <a:t/>
            </a:r>
            <a:br>
              <a:rPr lang="en-US" altLang="zh-CN" dirty="0" smtClean="0"/>
            </a:br>
            <a:r>
              <a:rPr lang="zh-TW" altLang="en-US" dirty="0"/>
              <a:t>面</a:t>
            </a:r>
            <a:r>
              <a:rPr lang="zh-TW" altLang="en-US" dirty="0" smtClean="0"/>
              <a:t>试</a:t>
            </a:r>
            <a:endParaRPr lang="zh-CN" altLang="en-US" dirty="0"/>
          </a:p>
        </p:txBody>
      </p:sp>
      <p:sp>
        <p:nvSpPr>
          <p:cNvPr id="5" name="文字版面配置區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584409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生词</a:t>
            </a:r>
          </a:p>
        </p:txBody>
      </p:sp>
      <p:sp>
        <p:nvSpPr>
          <p:cNvPr id="5" name="矩形 4"/>
          <p:cNvSpPr/>
          <p:nvPr/>
        </p:nvSpPr>
        <p:spPr>
          <a:xfrm>
            <a:off x="4528898" y="2331464"/>
            <a:ext cx="3134191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11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经</a:t>
            </a:r>
            <a:r>
              <a:rPr lang="zh-TW" altLang="en-US" sz="115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理</a:t>
            </a:r>
            <a:endParaRPr lang="zh-TW" altLang="en-US" sz="115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04808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生词</a:t>
            </a:r>
          </a:p>
        </p:txBody>
      </p:sp>
      <p:sp>
        <p:nvSpPr>
          <p:cNvPr id="5" name="矩形 4"/>
          <p:cNvSpPr/>
          <p:nvPr/>
        </p:nvSpPr>
        <p:spPr>
          <a:xfrm>
            <a:off x="4528897" y="2720569"/>
            <a:ext cx="3134191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11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吓</a:t>
            </a:r>
            <a:r>
              <a:rPr lang="zh-TW" altLang="en-US" sz="115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人</a:t>
            </a:r>
            <a:endParaRPr lang="zh-TW" altLang="en-US" sz="115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97072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讨论</a:t>
            </a:r>
            <a:r>
              <a:rPr lang="en-US" altLang="zh-TW" dirty="0"/>
              <a:t>/discussion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你觉得什么东西很吓人？</a:t>
            </a:r>
          </a:p>
          <a:p>
            <a:endParaRPr lang="zh-CN" alt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2200" y="2280841"/>
            <a:ext cx="5181600" cy="3440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464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生词</a:t>
            </a:r>
          </a:p>
        </p:txBody>
      </p:sp>
      <p:sp>
        <p:nvSpPr>
          <p:cNvPr id="5" name="矩形 4"/>
          <p:cNvSpPr/>
          <p:nvPr/>
        </p:nvSpPr>
        <p:spPr>
          <a:xfrm>
            <a:off x="4528901" y="2380101"/>
            <a:ext cx="3134191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11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叫做</a:t>
            </a:r>
            <a:endParaRPr lang="zh-TW" altLang="en-US" sz="115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26797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生词</a:t>
            </a:r>
          </a:p>
        </p:txBody>
      </p:sp>
      <p:sp>
        <p:nvSpPr>
          <p:cNvPr id="5" name="矩形 4"/>
          <p:cNvSpPr/>
          <p:nvPr/>
        </p:nvSpPr>
        <p:spPr>
          <a:xfrm>
            <a:off x="4528904" y="2837301"/>
            <a:ext cx="3134191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11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满</a:t>
            </a:r>
            <a:r>
              <a:rPr lang="zh-TW" altLang="en-US" sz="115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意</a:t>
            </a:r>
            <a:endParaRPr lang="zh-TW" altLang="en-US" sz="115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8175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讨论</a:t>
            </a:r>
            <a:r>
              <a:rPr lang="en-US" altLang="zh-TW" dirty="0"/>
              <a:t>/discussion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你对现在的生活满意吗？</a:t>
            </a:r>
          </a:p>
          <a:p>
            <a:endParaRPr lang="zh-CN" alt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311202"/>
            <a:ext cx="5181600" cy="3380184"/>
          </a:xfrm>
        </p:spPr>
      </p:pic>
    </p:spTree>
    <p:extLst>
      <p:ext uri="{BB962C8B-B14F-4D97-AF65-F5344CB8AC3E}">
        <p14:creationId xmlns:p14="http://schemas.microsoft.com/office/powerpoint/2010/main" val="287487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生词</a:t>
            </a:r>
          </a:p>
        </p:txBody>
      </p:sp>
      <p:sp>
        <p:nvSpPr>
          <p:cNvPr id="5" name="矩形 4"/>
          <p:cNvSpPr/>
          <p:nvPr/>
        </p:nvSpPr>
        <p:spPr>
          <a:xfrm>
            <a:off x="4528901" y="2348993"/>
            <a:ext cx="3134191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11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套</a:t>
            </a:r>
            <a:r>
              <a:rPr lang="zh-TW" altLang="en-US" sz="115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装</a:t>
            </a:r>
            <a:endParaRPr lang="zh-TW" altLang="en-US" sz="115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20777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讨论</a:t>
            </a:r>
            <a:r>
              <a:rPr lang="en-US" altLang="zh-TW" dirty="0"/>
              <a:t>/discussion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你有套装吗？</a:t>
            </a:r>
          </a:p>
          <a:p>
            <a:endParaRPr lang="zh-CN" alt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272745"/>
            <a:ext cx="5181600" cy="3457098"/>
          </a:xfrm>
        </p:spPr>
      </p:pic>
    </p:spTree>
    <p:extLst>
      <p:ext uri="{BB962C8B-B14F-4D97-AF65-F5344CB8AC3E}">
        <p14:creationId xmlns:p14="http://schemas.microsoft.com/office/powerpoint/2010/main" val="639242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生词</a:t>
            </a:r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4528897" y="3013650"/>
            <a:ext cx="3134192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115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通</a:t>
            </a:r>
            <a:r>
              <a:rPr lang="zh-TW" altLang="en-US" sz="11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知</a:t>
            </a:r>
          </a:p>
        </p:txBody>
      </p:sp>
    </p:spTree>
    <p:extLst>
      <p:ext uri="{BB962C8B-B14F-4D97-AF65-F5344CB8AC3E}">
        <p14:creationId xmlns:p14="http://schemas.microsoft.com/office/powerpoint/2010/main" val="2237236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生词</a:t>
            </a:r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4528897" y="2827574"/>
            <a:ext cx="3134191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11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录</a:t>
            </a:r>
            <a:r>
              <a:rPr lang="zh-TW" altLang="en-US" sz="115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用</a:t>
            </a:r>
            <a:endParaRPr lang="zh-TW" altLang="en-US" sz="115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68316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生词</a:t>
            </a:r>
            <a:endParaRPr lang="zh-TW" altLang="en-US" dirty="0"/>
          </a:p>
        </p:txBody>
      </p:sp>
      <p:sp>
        <p:nvSpPr>
          <p:cNvPr id="9" name="矩形 8"/>
          <p:cNvSpPr/>
          <p:nvPr/>
        </p:nvSpPr>
        <p:spPr>
          <a:xfrm>
            <a:off x="4528897" y="2653726"/>
            <a:ext cx="3134192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11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严肃</a:t>
            </a:r>
          </a:p>
        </p:txBody>
      </p:sp>
    </p:spTree>
    <p:extLst>
      <p:ext uri="{BB962C8B-B14F-4D97-AF65-F5344CB8AC3E}">
        <p14:creationId xmlns:p14="http://schemas.microsoft.com/office/powerpoint/2010/main" val="2453834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讨论</a:t>
            </a:r>
            <a:r>
              <a:rPr lang="en-US" altLang="zh-TW" dirty="0"/>
              <a:t>/discussion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CN" altLang="en-US" dirty="0"/>
              <a:t>你收过录用通知吗？</a:t>
            </a:r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8280" y="2623598"/>
            <a:ext cx="3901440" cy="2755392"/>
          </a:xfrm>
        </p:spPr>
      </p:pic>
    </p:spTree>
    <p:extLst>
      <p:ext uri="{BB962C8B-B14F-4D97-AF65-F5344CB8AC3E}">
        <p14:creationId xmlns:p14="http://schemas.microsoft.com/office/powerpoint/2010/main" val="1946151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生词</a:t>
            </a:r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4498572" y="2762656"/>
            <a:ext cx="3194855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11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海龟</a:t>
            </a:r>
          </a:p>
        </p:txBody>
      </p:sp>
    </p:spTree>
    <p:extLst>
      <p:ext uri="{BB962C8B-B14F-4D97-AF65-F5344CB8AC3E}">
        <p14:creationId xmlns:p14="http://schemas.microsoft.com/office/powerpoint/2010/main" val="929329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生词</a:t>
            </a:r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4528897" y="2575905"/>
            <a:ext cx="3134191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11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吸引</a:t>
            </a:r>
          </a:p>
        </p:txBody>
      </p:sp>
    </p:spTree>
    <p:extLst>
      <p:ext uri="{BB962C8B-B14F-4D97-AF65-F5344CB8AC3E}">
        <p14:creationId xmlns:p14="http://schemas.microsoft.com/office/powerpoint/2010/main" val="2348549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讨论</a:t>
            </a:r>
            <a:r>
              <a:rPr lang="en-US" altLang="zh-TW" dirty="0" smtClean="0"/>
              <a:t>/discussion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什么东西会吸引你？</a:t>
            </a:r>
          </a:p>
          <a:p>
            <a:endParaRPr lang="zh-CN" alt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280" y="2882678"/>
            <a:ext cx="3901440" cy="2237232"/>
          </a:xfrm>
        </p:spPr>
      </p:pic>
    </p:spTree>
    <p:extLst>
      <p:ext uri="{BB962C8B-B14F-4D97-AF65-F5344CB8AC3E}">
        <p14:creationId xmlns:p14="http://schemas.microsoft.com/office/powerpoint/2010/main" val="2915143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生词</a:t>
            </a:r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5266281" y="2848280"/>
            <a:ext cx="1659429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115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阴</a:t>
            </a:r>
            <a:endParaRPr lang="zh-TW" altLang="en-US" sz="115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65414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生词</a:t>
            </a:r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4528898" y="2361897"/>
            <a:ext cx="3134191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115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能</a:t>
            </a:r>
            <a:r>
              <a:rPr lang="zh-TW" altLang="en-US" sz="11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力</a:t>
            </a:r>
          </a:p>
        </p:txBody>
      </p:sp>
    </p:spTree>
    <p:extLst>
      <p:ext uri="{BB962C8B-B14F-4D97-AF65-F5344CB8AC3E}">
        <p14:creationId xmlns:p14="http://schemas.microsoft.com/office/powerpoint/2010/main" val="2671858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讨论</a:t>
            </a:r>
            <a:r>
              <a:rPr lang="en-US" altLang="zh-TW" dirty="0" smtClean="0"/>
              <a:t>/discussion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CN" altLang="en-US" dirty="0"/>
              <a:t>你觉得你的能力好吗？</a:t>
            </a:r>
          </a:p>
          <a:p>
            <a:endParaRPr lang="zh-CN" alt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8280" y="3016790"/>
            <a:ext cx="3901440" cy="1969008"/>
          </a:xfrm>
        </p:spPr>
      </p:pic>
    </p:spTree>
    <p:extLst>
      <p:ext uri="{BB962C8B-B14F-4D97-AF65-F5344CB8AC3E}">
        <p14:creationId xmlns:p14="http://schemas.microsoft.com/office/powerpoint/2010/main" val="4234897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生词</a:t>
            </a:r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5266281" y="2935828"/>
            <a:ext cx="1659429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11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晴</a:t>
            </a:r>
            <a:endParaRPr lang="zh-TW" altLang="en-US" sz="115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19081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1" y="394308"/>
            <a:ext cx="10515600" cy="1325563"/>
          </a:xfrm>
        </p:spPr>
        <p:txBody>
          <a:bodyPr/>
          <a:lstStyle/>
          <a:p>
            <a:r>
              <a:rPr lang="zh-TW" altLang="en-US" dirty="0"/>
              <a:t>生词</a:t>
            </a:r>
          </a:p>
        </p:txBody>
      </p:sp>
      <p:sp>
        <p:nvSpPr>
          <p:cNvPr id="5" name="矩形 4"/>
          <p:cNvSpPr/>
          <p:nvPr/>
        </p:nvSpPr>
        <p:spPr>
          <a:xfrm>
            <a:off x="4528899" y="2506561"/>
            <a:ext cx="3134191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115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握</a:t>
            </a:r>
            <a:r>
              <a:rPr lang="zh-TW" altLang="en-US" sz="11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手</a:t>
            </a:r>
          </a:p>
        </p:txBody>
      </p:sp>
    </p:spTree>
    <p:extLst>
      <p:ext uri="{BB962C8B-B14F-4D97-AF65-F5344CB8AC3E}">
        <p14:creationId xmlns:p14="http://schemas.microsoft.com/office/powerpoint/2010/main" val="1768766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讨论</a:t>
            </a:r>
            <a:r>
              <a:rPr lang="en-US" altLang="zh-TW" dirty="0"/>
              <a:t>/discussion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CN" altLang="en-US" dirty="0" smtClean="0"/>
              <a:t>你</a:t>
            </a:r>
            <a:r>
              <a:rPr lang="zh-TW" altLang="en-US" dirty="0" smtClean="0"/>
              <a:t>常</a:t>
            </a:r>
            <a:r>
              <a:rPr lang="zh-CN" altLang="en-US" dirty="0" smtClean="0"/>
              <a:t>和</a:t>
            </a:r>
            <a:r>
              <a:rPr lang="zh-CN" altLang="en-US" dirty="0"/>
              <a:t>人握手吗？</a:t>
            </a:r>
          </a:p>
          <a:p>
            <a:endParaRPr lang="zh-CN" altLang="en-US" dirty="0"/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8280" y="3048794"/>
            <a:ext cx="3901440" cy="1905000"/>
          </a:xfrm>
        </p:spPr>
      </p:pic>
    </p:spTree>
    <p:extLst>
      <p:ext uri="{BB962C8B-B14F-4D97-AF65-F5344CB8AC3E}">
        <p14:creationId xmlns:p14="http://schemas.microsoft.com/office/powerpoint/2010/main" val="3147664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讨论</a:t>
            </a:r>
            <a:r>
              <a:rPr lang="en-US" altLang="zh-TW" dirty="0"/>
              <a:t>/discussion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你是个严肃的人吗？</a:t>
            </a:r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544580"/>
            <a:ext cx="5181600" cy="2913427"/>
          </a:xfrm>
        </p:spPr>
      </p:pic>
    </p:spTree>
    <p:extLst>
      <p:ext uri="{BB962C8B-B14F-4D97-AF65-F5344CB8AC3E}">
        <p14:creationId xmlns:p14="http://schemas.microsoft.com/office/powerpoint/2010/main" val="133500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生词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4294967295"/>
          </p:nvPr>
        </p:nvSpPr>
        <p:spPr>
          <a:xfrm>
            <a:off x="7010400" y="1825625"/>
            <a:ext cx="5181600" cy="4351338"/>
          </a:xfrm>
        </p:spPr>
        <p:txBody>
          <a:bodyPr/>
          <a:lstStyle/>
          <a:p>
            <a:endParaRPr lang="en-US" altLang="zh-TW" dirty="0" smtClean="0"/>
          </a:p>
          <a:p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4528900" y="2702355"/>
            <a:ext cx="3134191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11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加班</a:t>
            </a:r>
          </a:p>
        </p:txBody>
      </p:sp>
    </p:spTree>
    <p:extLst>
      <p:ext uri="{BB962C8B-B14F-4D97-AF65-F5344CB8AC3E}">
        <p14:creationId xmlns:p14="http://schemas.microsoft.com/office/powerpoint/2010/main" val="3648023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讨论</a:t>
            </a:r>
            <a:r>
              <a:rPr lang="en-US" altLang="zh-TW" dirty="0"/>
              <a:t>/discussion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CN" altLang="en-US" dirty="0"/>
              <a:t>你加过班吗？</a:t>
            </a:r>
          </a:p>
          <a:p>
            <a:endParaRPr lang="zh-CN" alt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169517"/>
            <a:ext cx="5181600" cy="3663553"/>
          </a:xfrm>
        </p:spPr>
      </p:pic>
    </p:spTree>
    <p:extLst>
      <p:ext uri="{BB962C8B-B14F-4D97-AF65-F5344CB8AC3E}">
        <p14:creationId xmlns:p14="http://schemas.microsoft.com/office/powerpoint/2010/main" val="1558615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生词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zh-TW" dirty="0" smtClean="0"/>
          </a:p>
          <a:p>
            <a:endParaRPr lang="en-US" altLang="zh-TW" dirty="0"/>
          </a:p>
          <a:p>
            <a:endParaRPr lang="en-US" altLang="zh-TW" dirty="0" smtClean="0"/>
          </a:p>
          <a:p>
            <a:endParaRPr lang="en-US" altLang="zh-TW" dirty="0"/>
          </a:p>
          <a:p>
            <a:pPr algn="ctr"/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3054136" y="2467648"/>
            <a:ext cx="6083717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11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学有所</a:t>
            </a:r>
            <a:r>
              <a:rPr lang="zh-TW" altLang="en-US" sz="115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成</a:t>
            </a:r>
            <a:endParaRPr lang="zh-TW" altLang="en-US" sz="115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65818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讨论</a:t>
            </a:r>
            <a:r>
              <a:rPr lang="en-US" altLang="zh-TW" dirty="0"/>
              <a:t>/discussion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CN" altLang="en-US" dirty="0"/>
              <a:t>你觉得怎么样的人是学有所成的人？</a:t>
            </a:r>
          </a:p>
          <a:p>
            <a:endParaRPr lang="zh-CN" alt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274769"/>
            <a:ext cx="5181600" cy="3453050"/>
          </a:xfrm>
        </p:spPr>
      </p:pic>
    </p:spTree>
    <p:extLst>
      <p:ext uri="{BB962C8B-B14F-4D97-AF65-F5344CB8AC3E}">
        <p14:creationId xmlns:p14="http://schemas.microsoft.com/office/powerpoint/2010/main" val="338397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生词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4294967295"/>
          </p:nvPr>
        </p:nvSpPr>
        <p:spPr>
          <a:xfrm>
            <a:off x="7010400" y="1825625"/>
            <a:ext cx="5181600" cy="4351338"/>
          </a:xfrm>
        </p:spPr>
        <p:txBody>
          <a:bodyPr/>
          <a:lstStyle/>
          <a:p>
            <a:endParaRPr lang="en-US" altLang="zh-TW" dirty="0" smtClean="0"/>
          </a:p>
          <a:p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4528900" y="2488356"/>
            <a:ext cx="3134191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115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回</a:t>
            </a:r>
            <a:r>
              <a:rPr lang="zh-TW" altLang="en-US" sz="11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答</a:t>
            </a:r>
            <a:endParaRPr lang="zh-TW" altLang="en-US" sz="115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29420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生词</a:t>
            </a:r>
          </a:p>
        </p:txBody>
      </p:sp>
      <p:sp>
        <p:nvSpPr>
          <p:cNvPr id="5" name="矩形 4"/>
          <p:cNvSpPr/>
          <p:nvPr/>
        </p:nvSpPr>
        <p:spPr>
          <a:xfrm>
            <a:off x="4351891" y="2334646"/>
            <a:ext cx="3167593" cy="26930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11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世</a:t>
            </a:r>
            <a:r>
              <a:rPr lang="zh-TW" altLang="en-US" sz="115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纪</a:t>
            </a:r>
            <a:endParaRPr lang="zh-TW" altLang="en-US" sz="115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zh-TW" alt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95717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374852"/>
            <a:ext cx="10515600" cy="1325563"/>
          </a:xfrm>
        </p:spPr>
        <p:txBody>
          <a:bodyPr/>
          <a:lstStyle/>
          <a:p>
            <a:r>
              <a:rPr lang="zh-TW" altLang="en-US" dirty="0" smtClean="0"/>
              <a:t>生词</a:t>
            </a:r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4474574" y="2410536"/>
            <a:ext cx="3395085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11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进</a:t>
            </a:r>
            <a:r>
              <a:rPr lang="zh-TW" altLang="en-US" sz="115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入</a:t>
            </a:r>
            <a:endParaRPr lang="zh-TW" altLang="en-US" sz="115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35073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生词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是什么吸引你进入大学读书的？</a:t>
            </a:r>
          </a:p>
          <a:p>
            <a:endParaRPr lang="zh-CN" altLang="en-US" dirty="0"/>
          </a:p>
        </p:txBody>
      </p:sp>
      <p:pic>
        <p:nvPicPr>
          <p:cNvPr id="10" name="內容版面配置區 9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832" y="2060028"/>
            <a:ext cx="3489434" cy="3489434"/>
          </a:xfrm>
        </p:spPr>
      </p:pic>
    </p:spTree>
    <p:extLst>
      <p:ext uri="{BB962C8B-B14F-4D97-AF65-F5344CB8AC3E}">
        <p14:creationId xmlns:p14="http://schemas.microsoft.com/office/powerpoint/2010/main" val="3744041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生词</a:t>
            </a:r>
          </a:p>
        </p:txBody>
      </p:sp>
      <p:sp>
        <p:nvSpPr>
          <p:cNvPr id="5" name="矩形 4"/>
          <p:cNvSpPr/>
          <p:nvPr/>
        </p:nvSpPr>
        <p:spPr>
          <a:xfrm>
            <a:off x="4528900" y="2585633"/>
            <a:ext cx="3134191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115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海</a:t>
            </a:r>
            <a:r>
              <a:rPr lang="zh-TW" altLang="en-US" sz="11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外</a:t>
            </a:r>
          </a:p>
        </p:txBody>
      </p:sp>
    </p:spTree>
    <p:extLst>
      <p:ext uri="{BB962C8B-B14F-4D97-AF65-F5344CB8AC3E}">
        <p14:creationId xmlns:p14="http://schemas.microsoft.com/office/powerpoint/2010/main" val="760897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生词</a:t>
            </a:r>
          </a:p>
        </p:txBody>
      </p:sp>
      <p:sp>
        <p:nvSpPr>
          <p:cNvPr id="5" name="矩形 4"/>
          <p:cNvSpPr/>
          <p:nvPr/>
        </p:nvSpPr>
        <p:spPr>
          <a:xfrm>
            <a:off x="5266280" y="2808120"/>
            <a:ext cx="1659429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11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寄</a:t>
            </a:r>
          </a:p>
        </p:txBody>
      </p:sp>
    </p:spTree>
    <p:extLst>
      <p:ext uri="{BB962C8B-B14F-4D97-AF65-F5344CB8AC3E}">
        <p14:creationId xmlns:p14="http://schemas.microsoft.com/office/powerpoint/2010/main" val="1956024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生词</a:t>
            </a:r>
          </a:p>
        </p:txBody>
      </p:sp>
      <p:sp>
        <p:nvSpPr>
          <p:cNvPr id="5" name="矩形 4"/>
          <p:cNvSpPr/>
          <p:nvPr/>
        </p:nvSpPr>
        <p:spPr>
          <a:xfrm>
            <a:off x="5266282" y="2895669"/>
            <a:ext cx="1659430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11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湿</a:t>
            </a:r>
          </a:p>
        </p:txBody>
      </p:sp>
    </p:spTree>
    <p:extLst>
      <p:ext uri="{BB962C8B-B14F-4D97-AF65-F5344CB8AC3E}">
        <p14:creationId xmlns:p14="http://schemas.microsoft.com/office/powerpoint/2010/main" val="3841467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讨论</a:t>
            </a:r>
            <a:r>
              <a:rPr lang="en-US" altLang="zh-TW" dirty="0"/>
              <a:t>/discussion</a:t>
            </a:r>
            <a:endParaRPr lang="zh-TW" altLang="en-US" dirty="0"/>
          </a:p>
        </p:txBody>
      </p:sp>
      <p:sp>
        <p:nvSpPr>
          <p:cNvPr id="5" name="內容版面配置區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CN" altLang="en-US" dirty="0"/>
              <a:t>你常常寄东西吗？</a:t>
            </a:r>
          </a:p>
          <a:p>
            <a:pPr marL="0" indent="0">
              <a:buNone/>
            </a:pPr>
            <a:endParaRPr lang="zh-CN" altLang="en-US" dirty="0"/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8280" y="2779046"/>
            <a:ext cx="3901440" cy="2444496"/>
          </a:xfrm>
        </p:spPr>
      </p:pic>
    </p:spTree>
    <p:extLst>
      <p:ext uri="{BB962C8B-B14F-4D97-AF65-F5344CB8AC3E}">
        <p14:creationId xmlns:p14="http://schemas.microsoft.com/office/powerpoint/2010/main" val="585868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生词</a:t>
            </a:r>
          </a:p>
        </p:txBody>
      </p:sp>
      <p:sp>
        <p:nvSpPr>
          <p:cNvPr id="5" name="矩形 4"/>
          <p:cNvSpPr/>
          <p:nvPr/>
        </p:nvSpPr>
        <p:spPr>
          <a:xfrm>
            <a:off x="4528900" y="2906637"/>
            <a:ext cx="3134191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115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可</a:t>
            </a:r>
            <a:r>
              <a:rPr lang="zh-TW" altLang="en-US" sz="11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怕</a:t>
            </a:r>
          </a:p>
        </p:txBody>
      </p:sp>
    </p:spTree>
    <p:extLst>
      <p:ext uri="{BB962C8B-B14F-4D97-AF65-F5344CB8AC3E}">
        <p14:creationId xmlns:p14="http://schemas.microsoft.com/office/powerpoint/2010/main" val="3025655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讨论</a:t>
            </a:r>
            <a:r>
              <a:rPr lang="en-US" altLang="zh-TW" dirty="0"/>
              <a:t>/discussion</a:t>
            </a:r>
            <a:endParaRPr lang="zh-TW" altLang="en-US" dirty="0"/>
          </a:p>
        </p:txBody>
      </p:sp>
      <p:sp>
        <p:nvSpPr>
          <p:cNvPr id="5" name="內容版面配置區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什</a:t>
            </a:r>
            <a:r>
              <a:rPr lang="zh-CN" altLang="en-US" dirty="0" smtClean="0"/>
              <a:t>么会</a:t>
            </a:r>
            <a:r>
              <a:rPr lang="zh-CN" altLang="en-US" dirty="0"/>
              <a:t>让你觉得可怕？</a:t>
            </a:r>
          </a:p>
        </p:txBody>
      </p:sp>
      <p:pic>
        <p:nvPicPr>
          <p:cNvPr id="3" name="內容版面配置區 2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2274769"/>
            <a:ext cx="5181600" cy="345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921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课文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75399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课文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CN" altLang="en-US" dirty="0"/>
              <a:t>从海外回来的</a:t>
            </a:r>
            <a:r>
              <a:rPr lang="zh-CN" altLang="en-US" dirty="0" smtClean="0"/>
              <a:t>人</a:t>
            </a:r>
            <a:r>
              <a:rPr lang="zh-TW" altLang="en-US" dirty="0" smtClean="0"/>
              <a:t>材</a:t>
            </a:r>
            <a:r>
              <a:rPr lang="zh-CN" altLang="en-US" dirty="0" smtClean="0"/>
              <a:t>叫做</a:t>
            </a:r>
            <a:r>
              <a:rPr lang="zh-CN" altLang="en-US" dirty="0"/>
              <a:t>什么？</a:t>
            </a: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382044"/>
            <a:ext cx="5181600" cy="3238500"/>
          </a:xfrm>
        </p:spPr>
      </p:pic>
    </p:spTree>
    <p:extLst>
      <p:ext uri="{BB962C8B-B14F-4D97-AF65-F5344CB8AC3E}">
        <p14:creationId xmlns:p14="http://schemas.microsoft.com/office/powerpoint/2010/main" val="3901415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讨论</a:t>
            </a:r>
            <a:r>
              <a:rPr lang="en-US" altLang="zh-TW" dirty="0" smtClean="0"/>
              <a:t>/discussion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你会想去海外工作、学习吗？</a:t>
            </a:r>
          </a:p>
        </p:txBody>
      </p:sp>
      <p:pic>
        <p:nvPicPr>
          <p:cNvPr id="6" name="內容版面配置區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331" y="1825625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val="2727602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课文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林雪梅穿什么去面试？</a:t>
            </a:r>
          </a:p>
          <a:p>
            <a:endParaRPr lang="zh-CN" altLang="en-US" dirty="0"/>
          </a:p>
        </p:txBody>
      </p:sp>
      <p:pic>
        <p:nvPicPr>
          <p:cNvPr id="6" name="內容版面配置區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272745"/>
            <a:ext cx="5181600" cy="3457098"/>
          </a:xfrm>
        </p:spPr>
      </p:pic>
    </p:spTree>
    <p:extLst>
      <p:ext uri="{BB962C8B-B14F-4D97-AF65-F5344CB8AC3E}">
        <p14:creationId xmlns:p14="http://schemas.microsoft.com/office/powerpoint/2010/main" val="131242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课文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CN" altLang="en-US" dirty="0"/>
              <a:t>林雪梅申请什么工作？</a:t>
            </a:r>
          </a:p>
          <a:p>
            <a:endParaRPr lang="zh-CN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11" name="矩形 10"/>
          <p:cNvSpPr/>
          <p:nvPr/>
        </p:nvSpPr>
        <p:spPr>
          <a:xfrm>
            <a:off x="258901" y="2730048"/>
            <a:ext cx="6340197" cy="304698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9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国际销售</a:t>
            </a:r>
            <a:r>
              <a:rPr lang="zh-CN" altLang="en-US" sz="9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部</a:t>
            </a:r>
            <a:endParaRPr lang="en-US" altLang="zh-CN" sz="96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zh-CN" altLang="en-US" sz="9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经</a:t>
            </a:r>
            <a:r>
              <a:rPr lang="zh-CN" altLang="en-US" sz="9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理</a:t>
            </a:r>
          </a:p>
        </p:txBody>
      </p:sp>
    </p:spTree>
    <p:extLst>
      <p:ext uri="{BB962C8B-B14F-4D97-AF65-F5344CB8AC3E}">
        <p14:creationId xmlns:p14="http://schemas.microsoft.com/office/powerpoint/2010/main" val="2418307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讨论</a:t>
            </a:r>
            <a:r>
              <a:rPr lang="en-US" altLang="zh-TW" dirty="0" smtClean="0"/>
              <a:t>/discussion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CN" altLang="en-US" dirty="0"/>
              <a:t>你面试过吗？</a:t>
            </a:r>
          </a:p>
          <a:p>
            <a:endParaRPr lang="zh-CN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8280" y="2704370"/>
            <a:ext cx="3901440" cy="2593848"/>
          </a:xfrm>
        </p:spPr>
      </p:pic>
    </p:spTree>
    <p:extLst>
      <p:ext uri="{BB962C8B-B14F-4D97-AF65-F5344CB8AC3E}">
        <p14:creationId xmlns:p14="http://schemas.microsoft.com/office/powerpoint/2010/main" val="2730638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课文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面试的时候，总经理问的第一个问题是什么？</a:t>
            </a:r>
          </a:p>
        </p:txBody>
      </p:sp>
      <p:sp>
        <p:nvSpPr>
          <p:cNvPr id="8" name="內容版面配置區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9" name="矩形 8"/>
          <p:cNvSpPr/>
          <p:nvPr/>
        </p:nvSpPr>
        <p:spPr>
          <a:xfrm>
            <a:off x="118775" y="3287097"/>
            <a:ext cx="12495728" cy="452431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9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你是不是在美</a:t>
            </a:r>
            <a:r>
              <a:rPr lang="zh-CN" altLang="en-US" sz="9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国</a:t>
            </a:r>
            <a:endParaRPr lang="en-US" altLang="zh-CN" sz="96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zh-CN" altLang="en-US" sz="9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找不到</a:t>
            </a:r>
            <a:r>
              <a:rPr lang="zh-CN" altLang="en-US" sz="9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工作才回来的？</a:t>
            </a:r>
          </a:p>
          <a:p>
            <a:pPr algn="ctr"/>
            <a:endParaRPr lang="zh-CN" altLang="en-US" sz="9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65511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生词</a:t>
            </a:r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4528898" y="2372383"/>
            <a:ext cx="3134191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11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优</a:t>
            </a:r>
            <a:r>
              <a:rPr lang="zh-TW" altLang="en-US" sz="115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点</a:t>
            </a:r>
            <a:endParaRPr lang="zh-TW" altLang="en-US" sz="115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4734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课文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林雪梅怎么回答？</a:t>
            </a:r>
          </a:p>
        </p:txBody>
      </p:sp>
      <p:pic>
        <p:nvPicPr>
          <p:cNvPr id="7" name="內容版面配置區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1587" y="2623459"/>
            <a:ext cx="3902825" cy="2755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32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讨论</a:t>
            </a:r>
            <a:r>
              <a:rPr lang="en-US" altLang="zh-TW" dirty="0"/>
              <a:t>/discussion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CN" altLang="en-US" dirty="0"/>
              <a:t>你觉得面试需要注意什么？</a:t>
            </a:r>
          </a:p>
          <a:p>
            <a:endParaRPr lang="zh-CN" altLang="en-US" dirty="0"/>
          </a:p>
        </p:txBody>
      </p:sp>
      <p:pic>
        <p:nvPicPr>
          <p:cNvPr id="6" name="內容版面配置區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272745"/>
            <a:ext cx="5181600" cy="3457098"/>
          </a:xfrm>
        </p:spPr>
      </p:pic>
    </p:spTree>
    <p:extLst>
      <p:ext uri="{BB962C8B-B14F-4D97-AF65-F5344CB8AC3E}">
        <p14:creationId xmlns:p14="http://schemas.microsoft.com/office/powerpoint/2010/main" val="664300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课文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CN" altLang="en-US" dirty="0"/>
              <a:t>总经理问的第二个问题是什么？</a:t>
            </a:r>
          </a:p>
          <a:p>
            <a:endParaRPr lang="zh-CN" altLang="en-US" dirty="0"/>
          </a:p>
          <a:p>
            <a:endParaRPr lang="zh-CN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algn="ctr"/>
            <a:r>
              <a:rPr lang="zh-CN" altLang="en-US" sz="6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既然你已经在美国</a:t>
            </a:r>
            <a:r>
              <a:rPr lang="zh-CN" altLang="en-US" sz="6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公司找到</a:t>
            </a:r>
            <a:r>
              <a:rPr lang="zh-CN" altLang="en-US" sz="6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工作</a:t>
            </a:r>
            <a:r>
              <a:rPr lang="zh-CN" altLang="en-US" sz="6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，为</a:t>
            </a:r>
            <a:r>
              <a:rPr lang="zh-CN" altLang="en-US" sz="6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什么还要回中国工作呢？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092216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课文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林雪梅为什么想回中国工作？</a:t>
            </a:r>
          </a:p>
          <a:p>
            <a:endParaRPr lang="zh-CN" altLang="en-US" dirty="0"/>
          </a:p>
        </p:txBody>
      </p:sp>
      <p:pic>
        <p:nvPicPr>
          <p:cNvPr id="8" name="內容版面配置區 7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274769"/>
            <a:ext cx="5181600" cy="3453050"/>
          </a:xfrm>
        </p:spPr>
      </p:pic>
    </p:spTree>
    <p:extLst>
      <p:ext uri="{BB962C8B-B14F-4D97-AF65-F5344CB8AC3E}">
        <p14:creationId xmlns:p14="http://schemas.microsoft.com/office/powerpoint/2010/main" val="4072788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课文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CN" altLang="en-US" dirty="0"/>
              <a:t>林雪梅怎么回答总经理的第二个问题？</a:t>
            </a:r>
          </a:p>
          <a:p>
            <a:endParaRPr lang="zh-CN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973" y="1690688"/>
            <a:ext cx="4070131" cy="2712360"/>
          </a:xfr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8029" y="3951890"/>
            <a:ext cx="4643971" cy="2906110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6589" y="3238013"/>
            <a:ext cx="3901440" cy="2599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043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讨论</a:t>
            </a:r>
            <a:r>
              <a:rPr lang="en-US" altLang="zh-TW" dirty="0" smtClean="0"/>
              <a:t>/discussion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CN" altLang="en-US" dirty="0"/>
              <a:t>你觉得林雪梅这样回答好吗？</a:t>
            </a:r>
          </a:p>
          <a:p>
            <a:endParaRPr lang="zh-CN" alt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465" y="1825625"/>
            <a:ext cx="3481070" cy="4351338"/>
          </a:xfrm>
        </p:spPr>
      </p:pic>
    </p:spTree>
    <p:extLst>
      <p:ext uri="{BB962C8B-B14F-4D97-AF65-F5344CB8AC3E}">
        <p14:creationId xmlns:p14="http://schemas.microsoft.com/office/powerpoint/2010/main" val="950804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课文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丽莎觉得林雪梅的缺点是什么？</a:t>
            </a:r>
          </a:p>
          <a:p>
            <a:endParaRPr lang="zh-CN" altLang="en-US" dirty="0"/>
          </a:p>
        </p:txBody>
      </p:sp>
      <p:pic>
        <p:nvPicPr>
          <p:cNvPr id="7" name="內容版面配置區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1587" y="2764776"/>
            <a:ext cx="3902825" cy="2473036"/>
          </a:xfrm>
        </p:spPr>
      </p:pic>
    </p:spTree>
    <p:extLst>
      <p:ext uri="{BB962C8B-B14F-4D97-AF65-F5344CB8AC3E}">
        <p14:creationId xmlns:p14="http://schemas.microsoft.com/office/powerpoint/2010/main" val="1960167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课文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林雪梅说自己的缺点是什么？</a:t>
            </a:r>
          </a:p>
          <a:p>
            <a:endParaRPr lang="zh-CN" alt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1177" y="2984938"/>
            <a:ext cx="5820830" cy="2060028"/>
          </a:xfrm>
        </p:spPr>
      </p:pic>
    </p:spTree>
    <p:extLst>
      <p:ext uri="{BB962C8B-B14F-4D97-AF65-F5344CB8AC3E}">
        <p14:creationId xmlns:p14="http://schemas.microsoft.com/office/powerpoint/2010/main" val="2549233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中山</a:t>
            </a:r>
            <a:r>
              <a:rPr lang="zh-TW" altLang="en-US" dirty="0" smtClean="0"/>
              <a:t>装</a:t>
            </a:r>
            <a:endParaRPr lang="zh-TW" alt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0648" y="2050574"/>
            <a:ext cx="2584704" cy="3901440"/>
          </a:xfrm>
        </p:spPr>
      </p:pic>
      <p:pic>
        <p:nvPicPr>
          <p:cNvPr id="12" name="內容版面配置區 11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58194"/>
            <a:ext cx="5181600" cy="3886200"/>
          </a:xfrm>
        </p:spPr>
      </p:pic>
    </p:spTree>
    <p:extLst>
      <p:ext uri="{BB962C8B-B14F-4D97-AF65-F5344CB8AC3E}">
        <p14:creationId xmlns:p14="http://schemas.microsoft.com/office/powerpoint/2010/main" val="2951867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中山</a:t>
            </a:r>
            <a:r>
              <a:rPr lang="zh-TW" altLang="en-US" dirty="0" smtClean="0"/>
              <a:t>装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altLang="zh-TW" dirty="0">
                <a:hlinkClick r:id="rId3"/>
              </a:rPr>
              <a:t>https://</a:t>
            </a:r>
            <a:r>
              <a:rPr lang="en-US" altLang="zh-TW" dirty="0" smtClean="0">
                <a:hlinkClick r:id="rId3"/>
              </a:rPr>
              <a:t>www.youtube.com/watch?v=NNHsAMynlRM</a:t>
            </a:r>
            <a:endParaRPr lang="en-US" altLang="zh-TW" dirty="0" smtClean="0"/>
          </a:p>
          <a:p>
            <a:endParaRPr lang="en-US" altLang="zh-TW" dirty="0" smtClean="0"/>
          </a:p>
          <a:p>
            <a:r>
              <a:rPr lang="en-US" altLang="zh-TW" dirty="0">
                <a:hlinkClick r:id="rId4"/>
              </a:rPr>
              <a:t>https://</a:t>
            </a:r>
            <a:r>
              <a:rPr lang="en-US" altLang="zh-TW" dirty="0" smtClean="0">
                <a:hlinkClick r:id="rId4"/>
              </a:rPr>
              <a:t>www.youtube.com/watch?v=MHOn0Ai0CEI</a:t>
            </a:r>
            <a:endParaRPr lang="en-US" altLang="zh-TW" dirty="0" smtClean="0"/>
          </a:p>
          <a:p>
            <a:endParaRPr lang="zh-TW" altLang="en-US" dirty="0"/>
          </a:p>
        </p:txBody>
      </p:sp>
      <p:pic>
        <p:nvPicPr>
          <p:cNvPr id="21" name="內容版面配置區 20"/>
          <p:cNvPicPr>
            <a:picLocks noGrp="1" noChangeAspect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331" y="1825625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val="1344278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讨论</a:t>
            </a:r>
            <a:r>
              <a:rPr lang="en-US" altLang="zh-TW" dirty="0" smtClean="0"/>
              <a:t>/discussion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你觉得你的优点是什么？</a:t>
            </a:r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58194"/>
            <a:ext cx="5181600" cy="3886200"/>
          </a:xfrm>
        </p:spPr>
      </p:pic>
    </p:spTree>
    <p:extLst>
      <p:ext uri="{BB962C8B-B14F-4D97-AF65-F5344CB8AC3E}">
        <p14:creationId xmlns:p14="http://schemas.microsoft.com/office/powerpoint/2010/main" val="1366513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语法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24453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越</a:t>
            </a:r>
            <a:r>
              <a:rPr lang="en-US" altLang="zh-TW" dirty="0"/>
              <a:t>A</a:t>
            </a:r>
            <a:r>
              <a:rPr lang="zh-TW" altLang="en-US" dirty="0" smtClean="0"/>
              <a:t>越</a:t>
            </a:r>
            <a:r>
              <a:rPr lang="en-US" altLang="zh-TW" dirty="0" smtClean="0"/>
              <a:t>B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672452"/>
          </a:xfrm>
        </p:spPr>
        <p:txBody>
          <a:bodyPr>
            <a:normAutofit/>
          </a:bodyPr>
          <a:lstStyle/>
          <a:p>
            <a:r>
              <a:rPr lang="en-US" altLang="zh-TW" dirty="0" smtClean="0"/>
              <a:t>The more A, the more B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我越紧张就越解释不清楚</a:t>
            </a:r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89977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越</a:t>
            </a:r>
            <a:r>
              <a:rPr lang="en-US" altLang="zh-TW" dirty="0"/>
              <a:t>A</a:t>
            </a:r>
            <a:r>
              <a:rPr lang="zh-TW" altLang="en-US" dirty="0" smtClean="0"/>
              <a:t>越</a:t>
            </a:r>
            <a:r>
              <a:rPr lang="en-US" altLang="zh-TW" dirty="0" smtClean="0"/>
              <a:t>B</a:t>
            </a:r>
            <a:endParaRPr lang="zh-TW" alt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410817"/>
            <a:ext cx="5181600" cy="3501628"/>
          </a:xfrm>
        </p:spPr>
      </p:pic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我越紧张就</a:t>
            </a:r>
            <a:r>
              <a:rPr lang="zh-CN" altLang="en-US" dirty="0" smtClean="0"/>
              <a:t>越</a:t>
            </a:r>
            <a:r>
              <a:rPr lang="en-US" altLang="zh-CN" dirty="0" smtClean="0"/>
              <a:t>…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78038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越</a:t>
            </a:r>
            <a:r>
              <a:rPr lang="en-US" altLang="zh-TW" dirty="0"/>
              <a:t>A</a:t>
            </a:r>
            <a:r>
              <a:rPr lang="zh-TW" altLang="en-US" dirty="0" smtClean="0"/>
              <a:t>越</a:t>
            </a:r>
            <a:r>
              <a:rPr lang="en-US" altLang="zh-TW" dirty="0" smtClean="0"/>
              <a:t>B</a:t>
            </a:r>
            <a:endParaRPr lang="zh-TW" altLang="en-US" dirty="0"/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404" y="1825625"/>
            <a:ext cx="4001191" cy="4351338"/>
          </a:xfrm>
        </p:spPr>
      </p:pic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学中文越</a:t>
            </a:r>
            <a:r>
              <a:rPr lang="en-US" altLang="zh-CN" dirty="0"/>
              <a:t>...</a:t>
            </a:r>
            <a:r>
              <a:rPr lang="zh-CN" altLang="en-US" dirty="0"/>
              <a:t>越好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114269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越</a:t>
            </a:r>
            <a:r>
              <a:rPr lang="en-US" altLang="zh-TW" dirty="0"/>
              <a:t>A</a:t>
            </a:r>
            <a:r>
              <a:rPr lang="zh-TW" altLang="en-US" dirty="0" smtClean="0"/>
              <a:t>越</a:t>
            </a:r>
            <a:r>
              <a:rPr lang="en-US" altLang="zh-TW" dirty="0" smtClean="0"/>
              <a:t>B</a:t>
            </a:r>
            <a:endParaRPr lang="zh-TW" altLang="en-US" dirty="0"/>
          </a:p>
        </p:txBody>
      </p:sp>
      <p:pic>
        <p:nvPicPr>
          <p:cNvPr id="7" name="內容版面配置區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8280" y="2050574"/>
            <a:ext cx="3901440" cy="3901440"/>
          </a:xfrm>
        </p:spPr>
      </p:pic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altLang="zh-TW" dirty="0"/>
              <a:t>...</a:t>
            </a:r>
            <a:r>
              <a:rPr lang="zh-TW" altLang="en-US" dirty="0"/>
              <a:t>越早越好</a:t>
            </a:r>
          </a:p>
          <a:p>
            <a:endParaRPr lang="zh-TW" altLang="en-US" dirty="0"/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5759" y="2595505"/>
            <a:ext cx="6396241" cy="4262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711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越</a:t>
            </a:r>
            <a:r>
              <a:rPr lang="en-US" altLang="zh-TW" dirty="0"/>
              <a:t>A</a:t>
            </a:r>
            <a:r>
              <a:rPr lang="zh-TW" altLang="en-US" dirty="0" smtClean="0"/>
              <a:t>越</a:t>
            </a:r>
            <a:r>
              <a:rPr lang="en-US" altLang="zh-TW" dirty="0" smtClean="0"/>
              <a:t>B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TW" altLang="en-US" dirty="0"/>
              <a:t>考试越</a:t>
            </a:r>
            <a:r>
              <a:rPr lang="en-US" altLang="zh-TW" dirty="0"/>
              <a:t>...</a:t>
            </a:r>
            <a:r>
              <a:rPr lang="zh-TW" altLang="en-US" dirty="0"/>
              <a:t>越好</a:t>
            </a:r>
          </a:p>
          <a:p>
            <a:endParaRPr lang="zh-TW" alt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37953"/>
            <a:ext cx="5181600" cy="3926681"/>
          </a:xfrm>
        </p:spPr>
      </p:pic>
    </p:spTree>
    <p:extLst>
      <p:ext uri="{BB962C8B-B14F-4D97-AF65-F5344CB8AC3E}">
        <p14:creationId xmlns:p14="http://schemas.microsoft.com/office/powerpoint/2010/main" val="2731909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既然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CN" altLang="en-US" dirty="0"/>
              <a:t>既然你在美国公司找到了工作，为什么还要回中国工作呢</a:t>
            </a:r>
            <a:r>
              <a:rPr lang="zh-CN" altLang="en-US" dirty="0" smtClean="0"/>
              <a:t>？</a:t>
            </a:r>
            <a:endParaRPr lang="en-US" altLang="zh-CN" dirty="0" smtClean="0"/>
          </a:p>
          <a:p>
            <a:endParaRPr lang="en-US" altLang="zh-CN" dirty="0"/>
          </a:p>
          <a:p>
            <a:endParaRPr lang="zh-CN" altLang="en-US" dirty="0"/>
          </a:p>
        </p:txBody>
      </p:sp>
      <p:sp>
        <p:nvSpPr>
          <p:cNvPr id="2" name="內容版面配置區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altLang="zh-TW" dirty="0" smtClean="0"/>
              <a:t>Used in the first clause</a:t>
            </a:r>
          </a:p>
          <a:p>
            <a:endParaRPr lang="en-US" altLang="zh-TW" dirty="0"/>
          </a:p>
          <a:p>
            <a:r>
              <a:rPr lang="en-US" altLang="zh-TW" dirty="0" smtClean="0"/>
              <a:t>Restates a known reason, promise and scenario</a:t>
            </a:r>
          </a:p>
          <a:p>
            <a:endParaRPr lang="en-US" altLang="zh-TW" dirty="0"/>
          </a:p>
          <a:p>
            <a:r>
              <a:rPr lang="en-US" altLang="zh-TW" dirty="0" smtClean="0"/>
              <a:t>Logical conclusion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619528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既然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CN" altLang="en-US" dirty="0"/>
              <a:t>老师，本来今天下午我应该去你的办公室谈我这个学期的表现，可是我病了</a:t>
            </a:r>
            <a:r>
              <a:rPr lang="zh-CN" altLang="en-US" dirty="0" smtClean="0"/>
              <a:t>。</a:t>
            </a:r>
            <a:endParaRPr lang="en-US" altLang="zh-CN" dirty="0" smtClean="0"/>
          </a:p>
          <a:p>
            <a:endParaRPr lang="zh-CN" altLang="en-US" dirty="0"/>
          </a:p>
          <a:p>
            <a:r>
              <a:rPr lang="zh-CN" altLang="en-US" dirty="0"/>
              <a:t>既然你生病了，就换个时间</a:t>
            </a:r>
            <a:r>
              <a:rPr lang="zh-CN" altLang="en-US" dirty="0" smtClean="0"/>
              <a:t>吧</a:t>
            </a:r>
            <a:r>
              <a:rPr lang="zh-CN" altLang="en-US" dirty="0"/>
              <a:t>。</a:t>
            </a:r>
            <a:endParaRPr lang="en-US" altLang="zh-CN" dirty="0"/>
          </a:p>
          <a:p>
            <a:endParaRPr lang="zh-CN" altLang="en-US" dirty="0"/>
          </a:p>
        </p:txBody>
      </p:sp>
      <p:sp>
        <p:nvSpPr>
          <p:cNvPr id="2" name="內容版面配置區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altLang="zh-TW" dirty="0" smtClean="0"/>
              <a:t>Although </a:t>
            </a:r>
            <a:r>
              <a:rPr lang="zh-TW" altLang="en-US" dirty="0" smtClean="0"/>
              <a:t>既然 </a:t>
            </a:r>
            <a:r>
              <a:rPr lang="en-US" altLang="zh-TW" dirty="0" smtClean="0"/>
              <a:t>indicates a reason, it must be known. So it can’t be replaced by</a:t>
            </a:r>
            <a:r>
              <a:rPr lang="zh-TW" altLang="en-US" dirty="0"/>
              <a:t>因为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536825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既然</a:t>
            </a:r>
          </a:p>
        </p:txBody>
      </p:sp>
      <p:sp>
        <p:nvSpPr>
          <p:cNvPr id="2" name="內容版面配置區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既然中文很难，我们</a:t>
            </a:r>
            <a:r>
              <a:rPr lang="zh-CN" altLang="en-US" dirty="0" smtClean="0"/>
              <a:t>就要</a:t>
            </a:r>
            <a:r>
              <a:rPr lang="en-US" altLang="zh-CN" dirty="0" smtClean="0"/>
              <a:t>...</a:t>
            </a:r>
            <a:endParaRPr lang="en-US" altLang="zh-CN" dirty="0"/>
          </a:p>
        </p:txBody>
      </p:sp>
      <p:pic>
        <p:nvPicPr>
          <p:cNvPr id="5" name="內容版面配置區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404" y="1825625"/>
            <a:ext cx="4001191" cy="4351338"/>
          </a:xfrm>
        </p:spPr>
      </p:pic>
    </p:spTree>
    <p:extLst>
      <p:ext uri="{BB962C8B-B14F-4D97-AF65-F5344CB8AC3E}">
        <p14:creationId xmlns:p14="http://schemas.microsoft.com/office/powerpoint/2010/main" val="3399381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既然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CN" altLang="en-US" dirty="0"/>
              <a:t>既然钱很重要，我们应该</a:t>
            </a:r>
            <a:r>
              <a:rPr lang="en-US" altLang="zh-CN" dirty="0"/>
              <a:t>...</a:t>
            </a:r>
          </a:p>
          <a:p>
            <a:endParaRPr lang="zh-TW" altLang="en-US" dirty="0"/>
          </a:p>
        </p:txBody>
      </p:sp>
      <p:pic>
        <p:nvPicPr>
          <p:cNvPr id="3074" name="Picture 2" descr="é±, é±å¡, ç¡¬å¸, æ¬§å, â¬ç¡¬å¸, é¶é±, æ¬§åç¾å, ç¾åä¹, è´§å¸, ç°é, éå±é±, è´¢æ¿é¨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7105" y="2511972"/>
            <a:ext cx="4445877" cy="2963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1982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生词</a:t>
            </a:r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4528899" y="2564020"/>
            <a:ext cx="3134192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11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缺点</a:t>
            </a:r>
          </a:p>
        </p:txBody>
      </p:sp>
    </p:spTree>
    <p:extLst>
      <p:ext uri="{BB962C8B-B14F-4D97-AF65-F5344CB8AC3E}">
        <p14:creationId xmlns:p14="http://schemas.microsoft.com/office/powerpoint/2010/main" val="2825562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既然</a:t>
            </a:r>
          </a:p>
        </p:txBody>
      </p:sp>
      <p:sp>
        <p:nvSpPr>
          <p:cNvPr id="2" name="內容版面配置區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既然</a:t>
            </a:r>
            <a:r>
              <a:rPr lang="en-US" altLang="zh-CN" dirty="0"/>
              <a:t>...</a:t>
            </a:r>
            <a:r>
              <a:rPr lang="zh-CN" altLang="en-US" dirty="0"/>
              <a:t>，我们就要重视环境保护</a:t>
            </a:r>
          </a:p>
          <a:p>
            <a:endParaRPr lang="en-US" altLang="zh-CN" dirty="0"/>
          </a:p>
        </p:txBody>
      </p:sp>
      <p:pic>
        <p:nvPicPr>
          <p:cNvPr id="4098" name="Picture 2" descr="è¡ä¸, æ¥åº, å¤©ç©º, ç©ºæ°, æ±¡æ, ç¯ä¿, ç, çå±, è¸æ±½, çé¾, åæçå¤©ç©º, ææ¯, ç¯å¢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276793"/>
            <a:ext cx="5181600" cy="3449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2040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叫做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672452"/>
          </a:xfrm>
        </p:spPr>
        <p:txBody>
          <a:bodyPr>
            <a:normAutofit/>
          </a:bodyPr>
          <a:lstStyle/>
          <a:p>
            <a:r>
              <a:rPr lang="en-US" altLang="zh-CN" dirty="0" smtClean="0"/>
              <a:t>To be called</a:t>
            </a:r>
          </a:p>
          <a:p>
            <a:endParaRPr lang="en-US" altLang="zh-CN" dirty="0"/>
          </a:p>
          <a:p>
            <a:r>
              <a:rPr lang="en-US" altLang="zh-CN" dirty="0" smtClean="0"/>
              <a:t>To be known as</a:t>
            </a:r>
          </a:p>
          <a:p>
            <a:endParaRPr lang="en-US" altLang="zh-CN" dirty="0"/>
          </a:p>
          <a:p>
            <a:r>
              <a:rPr lang="en-US" altLang="zh-CN" dirty="0" smtClean="0"/>
              <a:t>Formal speech</a:t>
            </a:r>
            <a:endParaRPr lang="zh-CN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CN" altLang="en-US" dirty="0"/>
              <a:t>他们从海外归来，因此被叫做海龟</a:t>
            </a:r>
          </a:p>
        </p:txBody>
      </p:sp>
    </p:spTree>
    <p:extLst>
      <p:ext uri="{BB962C8B-B14F-4D97-AF65-F5344CB8AC3E}">
        <p14:creationId xmlns:p14="http://schemas.microsoft.com/office/powerpoint/2010/main" val="372534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叫做</a:t>
            </a:r>
          </a:p>
        </p:txBody>
      </p:sp>
      <p:pic>
        <p:nvPicPr>
          <p:cNvPr id="7" name="內容版面配置區 6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8280" y="2701322"/>
            <a:ext cx="3901440" cy="2599944"/>
          </a:xfrm>
        </p:spPr>
      </p:pic>
      <p:pic>
        <p:nvPicPr>
          <p:cNvPr id="8" name="內容版面配置區 7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2050574"/>
            <a:ext cx="2590800" cy="3901440"/>
          </a:xfrm>
        </p:spPr>
      </p:pic>
    </p:spTree>
    <p:extLst>
      <p:ext uri="{BB962C8B-B14F-4D97-AF65-F5344CB8AC3E}">
        <p14:creationId xmlns:p14="http://schemas.microsoft.com/office/powerpoint/2010/main" val="2549363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叫做</a:t>
            </a:r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5960" y="2210911"/>
            <a:ext cx="2926080" cy="3901440"/>
          </a:xfrm>
        </p:spPr>
      </p:pic>
      <p:pic>
        <p:nvPicPr>
          <p:cNvPr id="6" name="內容版面配置區 5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280" y="2727230"/>
            <a:ext cx="3901440" cy="2548128"/>
          </a:xfrm>
        </p:spPr>
      </p:pic>
    </p:spTree>
    <p:extLst>
      <p:ext uri="{BB962C8B-B14F-4D97-AF65-F5344CB8AC3E}">
        <p14:creationId xmlns:p14="http://schemas.microsoft.com/office/powerpoint/2010/main" val="3490971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叫做</a:t>
            </a: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8280" y="2705894"/>
            <a:ext cx="3901440" cy="2590800"/>
          </a:xfrm>
        </p:spPr>
      </p:pic>
      <p:pic>
        <p:nvPicPr>
          <p:cNvPr id="8" name="內容版面配置區 7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882101"/>
            <a:ext cx="5181600" cy="4238386"/>
          </a:xfrm>
        </p:spPr>
      </p:pic>
    </p:spTree>
    <p:extLst>
      <p:ext uri="{BB962C8B-B14F-4D97-AF65-F5344CB8AC3E}">
        <p14:creationId xmlns:p14="http://schemas.microsoft.com/office/powerpoint/2010/main" val="1814677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叫做</a:t>
            </a:r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8280" y="2782094"/>
            <a:ext cx="3901440" cy="2438400"/>
          </a:xfrm>
        </p:spPr>
      </p:pic>
      <p:pic>
        <p:nvPicPr>
          <p:cNvPr id="7" name="內容版面配置區 6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280" y="2701322"/>
            <a:ext cx="3901440" cy="2599944"/>
          </a:xfrm>
        </p:spPr>
      </p:pic>
    </p:spTree>
    <p:extLst>
      <p:ext uri="{BB962C8B-B14F-4D97-AF65-F5344CB8AC3E}">
        <p14:creationId xmlns:p14="http://schemas.microsoft.com/office/powerpoint/2010/main" val="755651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叫做</a:t>
            </a: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7484" y="2050574"/>
            <a:ext cx="2923032" cy="3901440"/>
          </a:xfrm>
        </p:spPr>
      </p:pic>
      <p:pic>
        <p:nvPicPr>
          <p:cNvPr id="8" name="內容版面配置區 7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1335" y="1825625"/>
            <a:ext cx="3083330" cy="4351338"/>
          </a:xfrm>
        </p:spPr>
      </p:pic>
    </p:spTree>
    <p:extLst>
      <p:ext uri="{BB962C8B-B14F-4D97-AF65-F5344CB8AC3E}">
        <p14:creationId xmlns:p14="http://schemas.microsoft.com/office/powerpoint/2010/main" val="3986175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叫做</a:t>
            </a: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8280" y="2701322"/>
            <a:ext cx="3901440" cy="2599944"/>
          </a:xfrm>
        </p:spPr>
      </p:pic>
      <p:pic>
        <p:nvPicPr>
          <p:cNvPr id="8" name="內容版面配置區 7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699822"/>
            <a:ext cx="5181600" cy="2602944"/>
          </a:xfrm>
        </p:spPr>
      </p:pic>
    </p:spTree>
    <p:extLst>
      <p:ext uri="{BB962C8B-B14F-4D97-AF65-F5344CB8AC3E}">
        <p14:creationId xmlns:p14="http://schemas.microsoft.com/office/powerpoint/2010/main" val="598640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叫做</a:t>
            </a:r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640" y="1825625"/>
            <a:ext cx="3154720" cy="4351338"/>
          </a:xfrm>
        </p:spPr>
      </p:pic>
      <p:pic>
        <p:nvPicPr>
          <p:cNvPr id="7" name="內容版面配置區 6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280" y="2910110"/>
            <a:ext cx="3901440" cy="2182368"/>
          </a:xfrm>
        </p:spPr>
      </p:pic>
    </p:spTree>
    <p:extLst>
      <p:ext uri="{BB962C8B-B14F-4D97-AF65-F5344CB8AC3E}">
        <p14:creationId xmlns:p14="http://schemas.microsoft.com/office/powerpoint/2010/main" val="3807470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好</a:t>
            </a:r>
            <a:r>
              <a:rPr lang="zh-TW" altLang="en-US" dirty="0"/>
              <a:t>在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CN" altLang="en-US" dirty="0"/>
              <a:t>今天老师突然说要考汉字，好在我这几天练习写汉字了，要不然一定考得很糟糕</a:t>
            </a:r>
          </a:p>
          <a:p>
            <a:endParaRPr lang="zh-CN" altLang="en-US" dirty="0"/>
          </a:p>
        </p:txBody>
      </p:sp>
      <p:sp>
        <p:nvSpPr>
          <p:cNvPr id="2" name="內容版面配置區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altLang="zh-TW" dirty="0" smtClean="0"/>
              <a:t>Fortunately</a:t>
            </a:r>
          </a:p>
          <a:p>
            <a:endParaRPr lang="en-US" altLang="zh-TW" dirty="0"/>
          </a:p>
          <a:p>
            <a:r>
              <a:rPr lang="en-US" altLang="zh-TW" dirty="0" smtClean="0"/>
              <a:t>Luckily</a:t>
            </a:r>
          </a:p>
          <a:p>
            <a:endParaRPr lang="en-US" altLang="zh-TW" dirty="0"/>
          </a:p>
          <a:p>
            <a:r>
              <a:rPr lang="en-US" altLang="zh-TW" dirty="0" smtClean="0"/>
              <a:t>An unfavorable situation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827160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讨论</a:t>
            </a:r>
            <a:r>
              <a:rPr lang="en-US" altLang="zh-TW" dirty="0"/>
              <a:t>/discussion</a:t>
            </a:r>
            <a:endParaRPr lang="zh-TW" altLang="en-US" dirty="0"/>
          </a:p>
        </p:txBody>
      </p:sp>
      <p:sp>
        <p:nvSpPr>
          <p:cNvPr id="5" name="內容版面配置區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 smtClean="0"/>
              <a:t>你</a:t>
            </a:r>
            <a:r>
              <a:rPr lang="zh-CN" altLang="en-US" dirty="0"/>
              <a:t>觉得你的缺点是什么？</a:t>
            </a:r>
          </a:p>
          <a:p>
            <a:endParaRPr lang="zh-CN" altLang="en-US" dirty="0"/>
          </a:p>
          <a:p>
            <a:endParaRPr lang="zh-CN" altLang="en-US" dirty="0"/>
          </a:p>
          <a:p>
            <a:endParaRPr lang="zh-CN" altLang="en-US" dirty="0"/>
          </a:p>
        </p:txBody>
      </p:sp>
      <p:pic>
        <p:nvPicPr>
          <p:cNvPr id="6" name="內容版面配置區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58194"/>
            <a:ext cx="5181600" cy="3886200"/>
          </a:xfrm>
        </p:spPr>
      </p:pic>
    </p:spTree>
    <p:extLst>
      <p:ext uri="{BB962C8B-B14F-4D97-AF65-F5344CB8AC3E}">
        <p14:creationId xmlns:p14="http://schemas.microsoft.com/office/powerpoint/2010/main" val="2309691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好</a:t>
            </a:r>
            <a:r>
              <a:rPr lang="zh-TW" altLang="en-US" dirty="0"/>
              <a:t>在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CN" altLang="en-US" dirty="0"/>
              <a:t>钱很重要，好在</a:t>
            </a:r>
            <a:r>
              <a:rPr lang="en-US" altLang="zh-CN" dirty="0"/>
              <a:t>...</a:t>
            </a:r>
          </a:p>
          <a:p>
            <a:endParaRPr lang="zh-TW" altLang="en-US" dirty="0"/>
          </a:p>
        </p:txBody>
      </p:sp>
      <p:pic>
        <p:nvPicPr>
          <p:cNvPr id="2050" name="Picture 2" descr="é±, é±å¡, ç¡¬å¸, æ¬§å, â¬ç¡¬å¸, é¶é±, æ¬§åç¾å, ç¾åä¹, è´§å¸, ç°é, éå±é±, è´¢æ¿é¨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499" y="2364828"/>
            <a:ext cx="502920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1591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好</a:t>
            </a:r>
            <a:r>
              <a:rPr lang="zh-TW" altLang="en-US" dirty="0"/>
              <a:t>在</a:t>
            </a: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274769"/>
            <a:ext cx="5181600" cy="3453050"/>
          </a:xfrm>
        </p:spPr>
      </p:pic>
      <p:sp>
        <p:nvSpPr>
          <p:cNvPr id="2" name="內容版面配置區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TW" altLang="en-US" dirty="0"/>
              <a:t>健康很重要，好在我</a:t>
            </a:r>
            <a:r>
              <a:rPr lang="en-US" altLang="zh-TW" dirty="0"/>
              <a:t>...</a:t>
            </a:r>
          </a:p>
        </p:txBody>
      </p:sp>
    </p:spTree>
    <p:extLst>
      <p:ext uri="{BB962C8B-B14F-4D97-AF65-F5344CB8AC3E}">
        <p14:creationId xmlns:p14="http://schemas.microsoft.com/office/powerpoint/2010/main" val="3243354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好</a:t>
            </a:r>
            <a:r>
              <a:rPr lang="zh-TW" altLang="en-US" dirty="0"/>
              <a:t>在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CN" altLang="en-US" dirty="0"/>
              <a:t>下个月就要考试了，好在我</a:t>
            </a:r>
            <a:r>
              <a:rPr lang="en-US" altLang="zh-CN" dirty="0"/>
              <a:t>...</a:t>
            </a:r>
          </a:p>
          <a:p>
            <a:endParaRPr lang="zh-TW" altLang="en-US" dirty="0"/>
          </a:p>
        </p:txBody>
      </p:sp>
      <p:pic>
        <p:nvPicPr>
          <p:cNvPr id="6" name="內容版面配置區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37953"/>
            <a:ext cx="5181600" cy="3926681"/>
          </a:xfrm>
        </p:spPr>
      </p:pic>
    </p:spTree>
    <p:extLst>
      <p:ext uri="{BB962C8B-B14F-4D97-AF65-F5344CB8AC3E}">
        <p14:creationId xmlns:p14="http://schemas.microsoft.com/office/powerpoint/2010/main" val="1120745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好</a:t>
            </a:r>
            <a:r>
              <a:rPr lang="zh-TW" altLang="en-US" dirty="0"/>
              <a:t>在</a:t>
            </a:r>
          </a:p>
        </p:txBody>
      </p:sp>
      <p:sp>
        <p:nvSpPr>
          <p:cNvPr id="2" name="內容版面配置區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TW" altLang="en-US" dirty="0"/>
              <a:t>环境保</a:t>
            </a:r>
            <a:r>
              <a:rPr lang="zh-TW" altLang="en-US" dirty="0" smtClean="0"/>
              <a:t>护很</a:t>
            </a:r>
            <a:r>
              <a:rPr lang="zh-TW" altLang="en-US" dirty="0"/>
              <a:t>重要，好在我们</a:t>
            </a:r>
            <a:r>
              <a:rPr lang="en-US" altLang="zh-TW" dirty="0" smtClean="0"/>
              <a:t>...</a:t>
            </a:r>
            <a:endParaRPr lang="en-US" altLang="zh-TW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274769"/>
            <a:ext cx="5181600" cy="3453050"/>
          </a:xfrm>
        </p:spPr>
      </p:pic>
    </p:spTree>
    <p:extLst>
      <p:ext uri="{BB962C8B-B14F-4D97-AF65-F5344CB8AC3E}">
        <p14:creationId xmlns:p14="http://schemas.microsoft.com/office/powerpoint/2010/main" val="1646036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善于</a:t>
            </a:r>
          </a:p>
        </p:txBody>
      </p:sp>
      <p:sp>
        <p:nvSpPr>
          <p:cNvPr id="2" name="內容版面配置區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altLang="zh-CN" dirty="0" smtClean="0"/>
              <a:t>Be good at</a:t>
            </a:r>
            <a:endParaRPr lang="zh-CN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TW" altLang="en-US" dirty="0"/>
              <a:t>善于工作的人往往也是善于休息的人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333157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善于</a:t>
            </a:r>
          </a:p>
        </p:txBody>
      </p:sp>
      <p:sp>
        <p:nvSpPr>
          <p:cNvPr id="2" name="內容版面配置區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你善于什么运动？</a:t>
            </a:r>
          </a:p>
          <a:p>
            <a:endParaRPr lang="zh-CN" altLang="en-US" dirty="0"/>
          </a:p>
        </p:txBody>
      </p:sp>
      <p:pic>
        <p:nvPicPr>
          <p:cNvPr id="1026" name="Picture 2" descr="æ¢è·, è¿è¡, ä½è², è§æ, è¿å¨å, ç«èµ, è¿ç»­è¿è¡, æ¢å¤, è¿å¨, è¿è¡è½¨é, è¿å¨é, ç¦»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274094"/>
            <a:ext cx="5181600" cy="345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4895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善于</a:t>
            </a: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280" y="2701322"/>
            <a:ext cx="3901440" cy="2599944"/>
          </a:xfrm>
        </p:spPr>
      </p:pic>
      <p:sp>
        <p:nvSpPr>
          <p:cNvPr id="2" name="內容版面配置區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你觉</a:t>
            </a:r>
            <a:r>
              <a:rPr lang="zh-CN" altLang="en-US" dirty="0" smtClean="0"/>
              <a:t>得你</a:t>
            </a:r>
            <a:r>
              <a:rPr lang="zh-CN" altLang="en-US" dirty="0"/>
              <a:t>善于投资理财吗？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290213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善于</a:t>
            </a:r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8280" y="2710466"/>
            <a:ext cx="3901440" cy="2581656"/>
          </a:xfrm>
        </p:spPr>
      </p:pic>
      <p:sp>
        <p:nvSpPr>
          <p:cNvPr id="3" name="內容版面配置區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CN" altLang="en-US" dirty="0"/>
              <a:t>你觉得你善于历史吗？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394320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善于</a:t>
            </a:r>
          </a:p>
        </p:txBody>
      </p:sp>
      <p:sp>
        <p:nvSpPr>
          <p:cNvPr id="2" name="內容版面配置區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你觉得你善于中文吗？</a:t>
            </a:r>
          </a:p>
          <a:p>
            <a:endParaRPr lang="zh-TW" alt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280" y="2701322"/>
            <a:ext cx="3901440" cy="2599944"/>
          </a:xfrm>
        </p:spPr>
      </p:pic>
    </p:spTree>
    <p:extLst>
      <p:ext uri="{BB962C8B-B14F-4D97-AF65-F5344CB8AC3E}">
        <p14:creationId xmlns:p14="http://schemas.microsoft.com/office/powerpoint/2010/main" val="108346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善于</a:t>
            </a: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58194"/>
            <a:ext cx="5181600" cy="3886200"/>
          </a:xfrm>
        </p:spPr>
      </p:pic>
      <p:sp>
        <p:nvSpPr>
          <p:cNvPr id="3" name="內容版面配置區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CN" altLang="en-US" dirty="0"/>
              <a:t>你觉得你善于哪方面的事情？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711912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3184</TotalTime>
  <Words>1326</Words>
  <Application>Microsoft Office PowerPoint</Application>
  <PresentationFormat>寬螢幕</PresentationFormat>
  <Paragraphs>303</Paragraphs>
  <Slides>112</Slides>
  <Notes>17</Notes>
  <HiddenSlides>0</HiddenSlides>
  <MMClips>0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112</vt:i4>
      </vt:variant>
    </vt:vector>
  </HeadingPairs>
  <TitlesOfParts>
    <vt:vector size="118" baseType="lpstr">
      <vt:lpstr>宋体</vt:lpstr>
      <vt:lpstr>新細明體</vt:lpstr>
      <vt:lpstr>Arial</vt:lpstr>
      <vt:lpstr>Calibri</vt:lpstr>
      <vt:lpstr>Calibri Light</vt:lpstr>
      <vt:lpstr>Office 佈景主題</vt:lpstr>
      <vt:lpstr>Drill4</vt:lpstr>
      <vt:lpstr>第十九课 面试</vt:lpstr>
      <vt:lpstr>生词</vt:lpstr>
      <vt:lpstr>讨论/discussion</vt:lpstr>
      <vt:lpstr>生词</vt:lpstr>
      <vt:lpstr>生词</vt:lpstr>
      <vt:lpstr>讨论/discussion</vt:lpstr>
      <vt:lpstr>生词</vt:lpstr>
      <vt:lpstr>讨论/discussion</vt:lpstr>
      <vt:lpstr>生词</vt:lpstr>
      <vt:lpstr>生词</vt:lpstr>
      <vt:lpstr>讨论/discussion</vt:lpstr>
      <vt:lpstr>生词</vt:lpstr>
      <vt:lpstr>讨论/discussion</vt:lpstr>
      <vt:lpstr>生词</vt:lpstr>
      <vt:lpstr>讨论/discussion</vt:lpstr>
      <vt:lpstr>生词</vt:lpstr>
      <vt:lpstr>生词</vt:lpstr>
      <vt:lpstr>讨论/discussion</vt:lpstr>
      <vt:lpstr>生词</vt:lpstr>
      <vt:lpstr>生词</vt:lpstr>
      <vt:lpstr>讨论/discussion</vt:lpstr>
      <vt:lpstr>生词</vt:lpstr>
      <vt:lpstr>生词</vt:lpstr>
      <vt:lpstr>讨论/discussion</vt:lpstr>
      <vt:lpstr>生词</vt:lpstr>
      <vt:lpstr>讨论/discussion</vt:lpstr>
      <vt:lpstr>生词</vt:lpstr>
      <vt:lpstr>生词</vt:lpstr>
      <vt:lpstr>讨论/discussion</vt:lpstr>
      <vt:lpstr>生词</vt:lpstr>
      <vt:lpstr>生词</vt:lpstr>
      <vt:lpstr>讨论/discussion</vt:lpstr>
      <vt:lpstr>生词</vt:lpstr>
      <vt:lpstr>生词</vt:lpstr>
      <vt:lpstr>讨论/discussion</vt:lpstr>
      <vt:lpstr>生词</vt:lpstr>
      <vt:lpstr>生词</vt:lpstr>
      <vt:lpstr>讨论/discussion</vt:lpstr>
      <vt:lpstr>生词</vt:lpstr>
      <vt:lpstr>讨论/discussion</vt:lpstr>
      <vt:lpstr>生词</vt:lpstr>
      <vt:lpstr>讨论/discussion</vt:lpstr>
      <vt:lpstr>生词</vt:lpstr>
      <vt:lpstr>生词</vt:lpstr>
      <vt:lpstr>生词</vt:lpstr>
      <vt:lpstr>生词</vt:lpstr>
      <vt:lpstr>生词</vt:lpstr>
      <vt:lpstr>生词</vt:lpstr>
      <vt:lpstr>讨论/discussion</vt:lpstr>
      <vt:lpstr>生词</vt:lpstr>
      <vt:lpstr>讨论/discussion</vt:lpstr>
      <vt:lpstr>课文</vt:lpstr>
      <vt:lpstr>课文</vt:lpstr>
      <vt:lpstr>讨论/discussion</vt:lpstr>
      <vt:lpstr>课文</vt:lpstr>
      <vt:lpstr>课文</vt:lpstr>
      <vt:lpstr>讨论/discussion</vt:lpstr>
      <vt:lpstr>课文</vt:lpstr>
      <vt:lpstr>课文</vt:lpstr>
      <vt:lpstr>讨论/discussion</vt:lpstr>
      <vt:lpstr>课文</vt:lpstr>
      <vt:lpstr>课文</vt:lpstr>
      <vt:lpstr>课文</vt:lpstr>
      <vt:lpstr>讨论/discussion</vt:lpstr>
      <vt:lpstr>课文</vt:lpstr>
      <vt:lpstr>课文</vt:lpstr>
      <vt:lpstr>中山装</vt:lpstr>
      <vt:lpstr>中山装</vt:lpstr>
      <vt:lpstr>语法</vt:lpstr>
      <vt:lpstr>越A越B</vt:lpstr>
      <vt:lpstr>越A越B</vt:lpstr>
      <vt:lpstr>越A越B</vt:lpstr>
      <vt:lpstr>越A越B</vt:lpstr>
      <vt:lpstr>越A越B</vt:lpstr>
      <vt:lpstr>既然</vt:lpstr>
      <vt:lpstr>既然</vt:lpstr>
      <vt:lpstr>既然</vt:lpstr>
      <vt:lpstr>既然</vt:lpstr>
      <vt:lpstr>既然</vt:lpstr>
      <vt:lpstr>叫做</vt:lpstr>
      <vt:lpstr>叫做</vt:lpstr>
      <vt:lpstr>叫做</vt:lpstr>
      <vt:lpstr>叫做</vt:lpstr>
      <vt:lpstr>叫做</vt:lpstr>
      <vt:lpstr>叫做</vt:lpstr>
      <vt:lpstr>叫做</vt:lpstr>
      <vt:lpstr>叫做</vt:lpstr>
      <vt:lpstr>好在</vt:lpstr>
      <vt:lpstr>好在</vt:lpstr>
      <vt:lpstr>好在</vt:lpstr>
      <vt:lpstr>好在</vt:lpstr>
      <vt:lpstr>好在</vt:lpstr>
      <vt:lpstr>善于</vt:lpstr>
      <vt:lpstr>善于</vt:lpstr>
      <vt:lpstr>善于</vt:lpstr>
      <vt:lpstr>善于</vt:lpstr>
      <vt:lpstr>善于</vt:lpstr>
      <vt:lpstr>善于</vt:lpstr>
      <vt:lpstr>常常 vs 往往</vt:lpstr>
      <vt:lpstr>常常 vs 往往</vt:lpstr>
      <vt:lpstr>常常 vs 往往</vt:lpstr>
      <vt:lpstr>常常 vs 往往</vt:lpstr>
      <vt:lpstr>常常 vs 往往</vt:lpstr>
      <vt:lpstr>常常 vs 往往</vt:lpstr>
      <vt:lpstr>常常 vs 往往</vt:lpstr>
      <vt:lpstr>常常 vs 往往</vt:lpstr>
      <vt:lpstr>Speaking Exercise</vt:lpstr>
      <vt:lpstr>Speaking Exercise</vt:lpstr>
      <vt:lpstr>Speaking Exercise</vt:lpstr>
      <vt:lpstr>Speaking Exercise</vt:lpstr>
      <vt:lpstr>Speaking Exercise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Drill4</dc:title>
  <dc:creator>蘇瑞慧</dc:creator>
  <cp:lastModifiedBy>蘇瑞慧</cp:lastModifiedBy>
  <cp:revision>376</cp:revision>
  <dcterms:created xsi:type="dcterms:W3CDTF">2018-02-18T16:11:19Z</dcterms:created>
  <dcterms:modified xsi:type="dcterms:W3CDTF">2018-04-26T08:00:02Z</dcterms:modified>
</cp:coreProperties>
</file>