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3"/>
  </p:notesMasterIdLst>
  <p:sldIdLst>
    <p:sldId id="256" r:id="rId2"/>
    <p:sldId id="770" r:id="rId3"/>
    <p:sldId id="802" r:id="rId4"/>
    <p:sldId id="898" r:id="rId5"/>
    <p:sldId id="896" r:id="rId6"/>
    <p:sldId id="804" r:id="rId7"/>
    <p:sldId id="803" r:id="rId8"/>
    <p:sldId id="895" r:id="rId9"/>
    <p:sldId id="899" r:id="rId10"/>
    <p:sldId id="816" r:id="rId11"/>
    <p:sldId id="814" r:id="rId12"/>
    <p:sldId id="893" r:id="rId13"/>
    <p:sldId id="810" r:id="rId14"/>
    <p:sldId id="806" r:id="rId15"/>
    <p:sldId id="811" r:id="rId16"/>
    <p:sldId id="815" r:id="rId17"/>
    <p:sldId id="807" r:id="rId18"/>
    <p:sldId id="824" r:id="rId19"/>
    <p:sldId id="808" r:id="rId20"/>
    <p:sldId id="812" r:id="rId21"/>
    <p:sldId id="813" r:id="rId22"/>
    <p:sldId id="809" r:id="rId23"/>
    <p:sldId id="897" r:id="rId24"/>
    <p:sldId id="823" r:id="rId25"/>
    <p:sldId id="805" r:id="rId26"/>
    <p:sldId id="822" r:id="rId27"/>
    <p:sldId id="894" r:id="rId28"/>
    <p:sldId id="835" r:id="rId29"/>
    <p:sldId id="836" r:id="rId30"/>
    <p:sldId id="837" r:id="rId31"/>
    <p:sldId id="838" r:id="rId32"/>
    <p:sldId id="826" r:id="rId33"/>
    <p:sldId id="831" r:id="rId34"/>
    <p:sldId id="829" r:id="rId35"/>
    <p:sldId id="827" r:id="rId36"/>
    <p:sldId id="830" r:id="rId37"/>
    <p:sldId id="833" r:id="rId38"/>
    <p:sldId id="828" r:id="rId39"/>
    <p:sldId id="817" r:id="rId40"/>
    <p:sldId id="839" r:id="rId41"/>
    <p:sldId id="840" r:id="rId42"/>
    <p:sldId id="841" r:id="rId43"/>
    <p:sldId id="843" r:id="rId44"/>
    <p:sldId id="844" r:id="rId45"/>
    <p:sldId id="842" r:id="rId46"/>
    <p:sldId id="845" r:id="rId47"/>
    <p:sldId id="846" r:id="rId48"/>
    <p:sldId id="848" r:id="rId49"/>
    <p:sldId id="847" r:id="rId50"/>
    <p:sldId id="849" r:id="rId51"/>
    <p:sldId id="850" r:id="rId52"/>
    <p:sldId id="851" r:id="rId53"/>
    <p:sldId id="853" r:id="rId54"/>
    <p:sldId id="854" r:id="rId55"/>
    <p:sldId id="855" r:id="rId56"/>
    <p:sldId id="857" r:id="rId57"/>
    <p:sldId id="858" r:id="rId58"/>
    <p:sldId id="859" r:id="rId59"/>
    <p:sldId id="860" r:id="rId60"/>
    <p:sldId id="861" r:id="rId61"/>
    <p:sldId id="862" r:id="rId62"/>
    <p:sldId id="863" r:id="rId63"/>
    <p:sldId id="864" r:id="rId64"/>
    <p:sldId id="865" r:id="rId65"/>
    <p:sldId id="866" r:id="rId66"/>
    <p:sldId id="867" r:id="rId67"/>
    <p:sldId id="868" r:id="rId68"/>
    <p:sldId id="869" r:id="rId69"/>
    <p:sldId id="871" r:id="rId70"/>
    <p:sldId id="870" r:id="rId71"/>
    <p:sldId id="872" r:id="rId72"/>
    <p:sldId id="873" r:id="rId73"/>
    <p:sldId id="874" r:id="rId74"/>
    <p:sldId id="875" r:id="rId75"/>
    <p:sldId id="876" r:id="rId76"/>
    <p:sldId id="877" r:id="rId77"/>
    <p:sldId id="878" r:id="rId78"/>
    <p:sldId id="879" r:id="rId79"/>
    <p:sldId id="880" r:id="rId80"/>
    <p:sldId id="881" r:id="rId81"/>
    <p:sldId id="883" r:id="rId82"/>
    <p:sldId id="885" r:id="rId83"/>
    <p:sldId id="886" r:id="rId84"/>
    <p:sldId id="887" r:id="rId85"/>
    <p:sldId id="890" r:id="rId86"/>
    <p:sldId id="900" r:id="rId87"/>
    <p:sldId id="902" r:id="rId88"/>
    <p:sldId id="901" r:id="rId89"/>
    <p:sldId id="903" r:id="rId90"/>
    <p:sldId id="904" r:id="rId91"/>
    <p:sldId id="905" r:id="rId92"/>
    <p:sldId id="906" r:id="rId93"/>
    <p:sldId id="907" r:id="rId94"/>
    <p:sldId id="908" r:id="rId95"/>
    <p:sldId id="909" r:id="rId96"/>
    <p:sldId id="911" r:id="rId97"/>
    <p:sldId id="910" r:id="rId98"/>
    <p:sldId id="912" r:id="rId99"/>
    <p:sldId id="913" r:id="rId100"/>
    <p:sldId id="915" r:id="rId101"/>
    <p:sldId id="914" r:id="rId10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88690" autoAdjust="0"/>
  </p:normalViewPr>
  <p:slideViewPr>
    <p:cSldViewPr snapToGrid="0">
      <p:cViewPr varScale="1">
        <p:scale>
          <a:sx n="89" d="100"/>
          <a:sy n="89" d="100"/>
        </p:scale>
        <p:origin x="3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2D63B-0138-418A-9893-5010221946AB}" type="datetimeFigureOut">
              <a:rPr lang="zh-TW" altLang="en-US" smtClean="0"/>
              <a:t>2018/4/24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D455B-1DBD-45A7-A20F-F1F500FAF4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4278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89F67-7E3F-4D3E-9729-126242B2EB98}" type="datetimeFigureOut">
              <a:rPr lang="zh-TW" altLang="en-US" smtClean="0"/>
              <a:t>2018/4/24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8EBF-EE73-4F31-B589-E11B8430ED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814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89F67-7E3F-4D3E-9729-126242B2EB98}" type="datetimeFigureOut">
              <a:rPr lang="zh-TW" altLang="en-US" smtClean="0"/>
              <a:t>2018/4/24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8EBF-EE73-4F31-B589-E11B8430ED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6887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89F67-7E3F-4D3E-9729-126242B2EB98}" type="datetimeFigureOut">
              <a:rPr lang="zh-TW" altLang="en-US" smtClean="0"/>
              <a:t>2018/4/24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8EBF-EE73-4F31-B589-E11B8430ED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1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89F67-7E3F-4D3E-9729-126242B2EB98}" type="datetimeFigureOut">
              <a:rPr lang="zh-TW" altLang="en-US" smtClean="0"/>
              <a:t>2018/4/24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8EBF-EE73-4F31-B589-E11B8430ED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9274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89F67-7E3F-4D3E-9729-126242B2EB98}" type="datetimeFigureOut">
              <a:rPr lang="zh-TW" altLang="en-US" smtClean="0"/>
              <a:t>2018/4/24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8EBF-EE73-4F31-B589-E11B8430ED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1247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89F67-7E3F-4D3E-9729-126242B2EB98}" type="datetimeFigureOut">
              <a:rPr lang="zh-TW" altLang="en-US" smtClean="0"/>
              <a:t>2018/4/24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8EBF-EE73-4F31-B589-E11B8430ED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0109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89F67-7E3F-4D3E-9729-126242B2EB98}" type="datetimeFigureOut">
              <a:rPr lang="zh-TW" altLang="en-US" smtClean="0"/>
              <a:t>2018/4/24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8EBF-EE73-4F31-B589-E11B8430ED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2360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89F67-7E3F-4D3E-9729-126242B2EB98}" type="datetimeFigureOut">
              <a:rPr lang="zh-TW" altLang="en-US" smtClean="0"/>
              <a:t>2018/4/24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8EBF-EE73-4F31-B589-E11B8430ED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2730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89F67-7E3F-4D3E-9729-126242B2EB98}" type="datetimeFigureOut">
              <a:rPr lang="zh-TW" altLang="en-US" smtClean="0"/>
              <a:t>2018/4/24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8EBF-EE73-4F31-B589-E11B8430ED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1964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89F67-7E3F-4D3E-9729-126242B2EB98}" type="datetimeFigureOut">
              <a:rPr lang="zh-TW" altLang="en-US" smtClean="0"/>
              <a:t>2018/4/24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8EBF-EE73-4F31-B589-E11B8430ED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1980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89F67-7E3F-4D3E-9729-126242B2EB98}" type="datetimeFigureOut">
              <a:rPr lang="zh-TW" altLang="en-US" smtClean="0"/>
              <a:t>2018/4/24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8EBF-EE73-4F31-B589-E11B8430ED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7917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89F67-7E3F-4D3E-9729-126242B2EB98}" type="datetimeFigureOut">
              <a:rPr lang="zh-TW" altLang="en-US" smtClean="0"/>
              <a:t>2018/4/24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78EBF-EE73-4F31-B589-E11B8430ED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556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Modern Chinese IV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 smtClean="0"/>
              <a:t> KSCX04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08872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548" y="1825625"/>
            <a:ext cx="6544903" cy="4351338"/>
          </a:xfrm>
        </p:spPr>
      </p:pic>
    </p:spTree>
    <p:extLst>
      <p:ext uri="{BB962C8B-B14F-4D97-AF65-F5344CB8AC3E}">
        <p14:creationId xmlns:p14="http://schemas.microsoft.com/office/powerpoint/2010/main" val="118574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3025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587" y="2700352"/>
            <a:ext cx="3902825" cy="2601884"/>
          </a:xfrm>
        </p:spPr>
      </p:pic>
    </p:spTree>
    <p:extLst>
      <p:ext uri="{BB962C8B-B14F-4D97-AF65-F5344CB8AC3E}">
        <p14:creationId xmlns:p14="http://schemas.microsoft.com/office/powerpoint/2010/main" val="372471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4528894" y="2967335"/>
            <a:ext cx="313419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不用</a:t>
            </a:r>
            <a:endParaRPr lang="zh-TW" altLang="en-US" sz="1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037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4528893" y="2967335"/>
            <a:ext cx="313419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多</a:t>
            </a:r>
            <a:r>
              <a:rPr lang="zh-TW" alt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少</a:t>
            </a:r>
          </a:p>
        </p:txBody>
      </p:sp>
    </p:spTree>
    <p:extLst>
      <p:ext uri="{BB962C8B-B14F-4D97-AF65-F5344CB8AC3E}">
        <p14:creationId xmlns:p14="http://schemas.microsoft.com/office/powerpoint/2010/main" val="85047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626" y="1825625"/>
            <a:ext cx="3216748" cy="4351338"/>
          </a:xfrm>
        </p:spPr>
      </p:pic>
    </p:spTree>
    <p:extLst>
      <p:ext uri="{BB962C8B-B14F-4D97-AF65-F5344CB8AC3E}">
        <p14:creationId xmlns:p14="http://schemas.microsoft.com/office/powerpoint/2010/main" val="227610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5266276" y="2967335"/>
            <a:ext cx="165942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条</a:t>
            </a:r>
            <a:endParaRPr lang="zh-TW" altLang="en-US" sz="1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836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2495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998" y="2139351"/>
            <a:ext cx="5589915" cy="3726611"/>
          </a:xfrm>
        </p:spPr>
      </p:pic>
    </p:spTree>
    <p:extLst>
      <p:ext uri="{BB962C8B-B14F-4D97-AF65-F5344CB8AC3E}">
        <p14:creationId xmlns:p14="http://schemas.microsoft.com/office/powerpoint/2010/main" val="137309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5266276" y="2967335"/>
            <a:ext cx="165943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块</a:t>
            </a:r>
          </a:p>
        </p:txBody>
      </p:sp>
    </p:spTree>
    <p:extLst>
      <p:ext uri="{BB962C8B-B14F-4D97-AF65-F5344CB8AC3E}">
        <p14:creationId xmlns:p14="http://schemas.microsoft.com/office/powerpoint/2010/main" val="225884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4528895" y="2967335"/>
            <a:ext cx="313419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合</a:t>
            </a:r>
            <a:r>
              <a:rPr lang="zh-TW" alt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适</a:t>
            </a:r>
            <a:endParaRPr lang="zh-TW" altLang="en-US" sz="1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966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4528896" y="2967335"/>
            <a:ext cx="313419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便宜</a:t>
            </a:r>
            <a:endParaRPr lang="zh-TW" altLang="en-US" sz="1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491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第九课 买东西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 smtClean="0"/>
              <a:t>dì</a:t>
            </a:r>
            <a:r>
              <a:rPr lang="en-US" altLang="zh-TW" dirty="0" smtClean="0"/>
              <a:t> </a:t>
            </a:r>
            <a:r>
              <a:rPr lang="en-US" altLang="zh-TW" dirty="0" err="1"/>
              <a:t>jiǔ</a:t>
            </a:r>
            <a:r>
              <a:rPr lang="en-US" altLang="zh-TW" dirty="0"/>
              <a:t> </a:t>
            </a:r>
            <a:r>
              <a:rPr lang="en-US" altLang="zh-TW" dirty="0" err="1"/>
              <a:t>kè</a:t>
            </a:r>
            <a:r>
              <a:rPr lang="en-US" altLang="zh-TW" dirty="0"/>
              <a:t> </a:t>
            </a:r>
            <a:r>
              <a:rPr lang="en-US" altLang="zh-TW" dirty="0" smtClean="0"/>
              <a:t>		</a:t>
            </a:r>
            <a:r>
              <a:rPr lang="en-US" altLang="zh-TW" dirty="0" err="1" smtClean="0"/>
              <a:t>mǎi</a:t>
            </a:r>
            <a:r>
              <a:rPr lang="en-US" altLang="zh-TW" dirty="0" smtClean="0"/>
              <a:t> </a:t>
            </a:r>
            <a:r>
              <a:rPr lang="en-US" altLang="zh-TW" dirty="0" err="1"/>
              <a:t>dōngxī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981" y="0"/>
            <a:ext cx="37504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6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921" y="1825625"/>
            <a:ext cx="5730157" cy="4351338"/>
          </a:xfrm>
        </p:spPr>
      </p:pic>
    </p:spTree>
    <p:extLst>
      <p:ext uri="{BB962C8B-B14F-4D97-AF65-F5344CB8AC3E}">
        <p14:creationId xmlns:p14="http://schemas.microsoft.com/office/powerpoint/2010/main" val="96826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3432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4528896" y="2967335"/>
            <a:ext cx="313419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一</a:t>
            </a:r>
            <a:r>
              <a:rPr lang="zh-TW" alt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共</a:t>
            </a:r>
          </a:p>
        </p:txBody>
      </p:sp>
    </p:spTree>
    <p:extLst>
      <p:ext uri="{BB962C8B-B14F-4D97-AF65-F5344CB8AC3E}">
        <p14:creationId xmlns:p14="http://schemas.microsoft.com/office/powerpoint/2010/main" val="395096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5266276" y="2967335"/>
            <a:ext cx="165942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中</a:t>
            </a:r>
          </a:p>
        </p:txBody>
      </p:sp>
    </p:spTree>
    <p:extLst>
      <p:ext uri="{BB962C8B-B14F-4D97-AF65-F5344CB8AC3E}">
        <p14:creationId xmlns:p14="http://schemas.microsoft.com/office/powerpoint/2010/main" val="370866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4528894" y="2967335"/>
            <a:ext cx="313419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长</a:t>
            </a:r>
            <a:r>
              <a:rPr lang="zh-TW" alt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短</a:t>
            </a:r>
            <a:endParaRPr lang="zh-TW" altLang="en-US" sz="1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355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587" y="2700352"/>
            <a:ext cx="3902825" cy="2601884"/>
          </a:xfrm>
        </p:spPr>
      </p:pic>
    </p:spTree>
    <p:extLst>
      <p:ext uri="{BB962C8B-B14F-4D97-AF65-F5344CB8AC3E}">
        <p14:creationId xmlns:p14="http://schemas.microsoft.com/office/powerpoint/2010/main" val="17470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5266276" y="2967335"/>
            <a:ext cx="165942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毛</a:t>
            </a:r>
          </a:p>
        </p:txBody>
      </p:sp>
    </p:spTree>
    <p:extLst>
      <p:ext uri="{BB962C8B-B14F-4D97-AF65-F5344CB8AC3E}">
        <p14:creationId xmlns:p14="http://schemas.microsoft.com/office/powerpoint/2010/main" val="71421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5266275" y="2967335"/>
            <a:ext cx="165943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试</a:t>
            </a:r>
          </a:p>
        </p:txBody>
      </p:sp>
    </p:spTree>
    <p:extLst>
      <p:ext uri="{BB962C8B-B14F-4D97-AF65-F5344CB8AC3E}">
        <p14:creationId xmlns:p14="http://schemas.microsoft.com/office/powerpoint/2010/main" val="348613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Activity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 smtClean="0"/>
              <a:t>Fulfill the sentence by </a:t>
            </a:r>
            <a:r>
              <a:rPr lang="zh-TW" altLang="en-US" dirty="0" smtClean="0"/>
              <a:t>语</a:t>
            </a:r>
            <a:r>
              <a:rPr lang="zh-TW" altLang="en-US" dirty="0"/>
              <a:t>法</a:t>
            </a:r>
            <a:r>
              <a:rPr lang="en-US" altLang="zh-TW" dirty="0" smtClean="0"/>
              <a:t>.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214047"/>
            <a:ext cx="5181600" cy="357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12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 smtClean="0"/>
              <a:t>我</a:t>
            </a:r>
            <a:r>
              <a:rPr lang="zh-TW" altLang="en-US" dirty="0" smtClean="0"/>
              <a:t>   </a:t>
            </a:r>
            <a:r>
              <a:rPr lang="zh-CN" altLang="en-US" dirty="0" smtClean="0"/>
              <a:t>要</a:t>
            </a:r>
            <a:r>
              <a:rPr lang="zh-TW" altLang="en-US" dirty="0" smtClean="0"/>
              <a:t>   </a:t>
            </a:r>
            <a:r>
              <a:rPr lang="zh-CN" altLang="en-US" dirty="0" smtClean="0"/>
              <a:t>喝</a:t>
            </a:r>
            <a:r>
              <a:rPr lang="zh-CN" altLang="en-US" dirty="0"/>
              <a:t>可乐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604" y="1825625"/>
            <a:ext cx="2678792" cy="4351338"/>
          </a:xfrm>
        </p:spPr>
      </p:pic>
      <p:sp>
        <p:nvSpPr>
          <p:cNvPr id="6" name="矩形 5"/>
          <p:cNvSpPr/>
          <p:nvPr/>
        </p:nvSpPr>
        <p:spPr>
          <a:xfrm>
            <a:off x="1673616" y="1690688"/>
            <a:ext cx="520431" cy="5885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755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Activity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 smtClean="0"/>
              <a:t>Separate groups and see pictures or vocabulary and chose correct answer.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214047"/>
            <a:ext cx="5181600" cy="357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31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明天是周末，</a:t>
            </a:r>
            <a:r>
              <a:rPr lang="zh-TW" altLang="en-US" dirty="0" smtClean="0"/>
              <a:t>你   要   做</a:t>
            </a:r>
            <a:r>
              <a:rPr lang="zh-TW" altLang="en-US" dirty="0"/>
              <a:t>什么？</a:t>
            </a:r>
          </a:p>
          <a:p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08796"/>
            <a:ext cx="5181600" cy="3784996"/>
          </a:xfrm>
        </p:spPr>
      </p:pic>
      <p:sp>
        <p:nvSpPr>
          <p:cNvPr id="5" name="矩形 4"/>
          <p:cNvSpPr/>
          <p:nvPr/>
        </p:nvSpPr>
        <p:spPr>
          <a:xfrm>
            <a:off x="3821593" y="1690688"/>
            <a:ext cx="520431" cy="5885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860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deny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 smtClean="0"/>
              <a:t>我</a:t>
            </a:r>
            <a:r>
              <a:rPr lang="zh-TW" altLang="en-US" dirty="0" smtClean="0"/>
              <a:t>   </a:t>
            </a:r>
            <a:r>
              <a:rPr lang="zh-CN" altLang="en-US" dirty="0" smtClean="0"/>
              <a:t>不要</a:t>
            </a:r>
            <a:r>
              <a:rPr lang="zh-TW" altLang="en-US" dirty="0" smtClean="0"/>
              <a:t>   </a:t>
            </a:r>
            <a:r>
              <a:rPr lang="zh-CN" altLang="en-US" dirty="0" smtClean="0"/>
              <a:t>看</a:t>
            </a:r>
            <a:r>
              <a:rPr lang="zh-CN" altLang="en-US" dirty="0"/>
              <a:t>电影</a:t>
            </a:r>
          </a:p>
          <a:p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280" y="2701322"/>
            <a:ext cx="3901440" cy="2599944"/>
          </a:xfrm>
        </p:spPr>
      </p:pic>
      <p:sp>
        <p:nvSpPr>
          <p:cNvPr id="5" name="矩形 4"/>
          <p:cNvSpPr/>
          <p:nvPr/>
        </p:nvSpPr>
        <p:spPr>
          <a:xfrm>
            <a:off x="1708121" y="1690688"/>
            <a:ext cx="819419" cy="5885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345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 smtClean="0"/>
              <a:t>一   杯   茶</a:t>
            </a:r>
            <a:endParaRPr lang="zh-TW" altLang="en-US" dirty="0"/>
          </a:p>
          <a:p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280" y="2779046"/>
            <a:ext cx="3901440" cy="2444496"/>
          </a:xfrm>
        </p:spPr>
      </p:pic>
      <p:sp>
        <p:nvSpPr>
          <p:cNvPr id="7" name="矩形 6"/>
          <p:cNvSpPr/>
          <p:nvPr/>
        </p:nvSpPr>
        <p:spPr>
          <a:xfrm>
            <a:off x="1690868" y="1690688"/>
            <a:ext cx="520431" cy="5885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463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 smtClean="0"/>
              <a:t>一   封   信</a:t>
            </a:r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40360"/>
            <a:ext cx="5181600" cy="3521868"/>
          </a:xfrm>
        </p:spPr>
      </p:pic>
      <p:sp>
        <p:nvSpPr>
          <p:cNvPr id="5" name="矩形 4"/>
          <p:cNvSpPr/>
          <p:nvPr/>
        </p:nvSpPr>
        <p:spPr>
          <a:xfrm>
            <a:off x="1699495" y="1690688"/>
            <a:ext cx="520431" cy="5885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905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 smtClean="0"/>
              <a:t>一   张   纸</a:t>
            </a:r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280" y="2699798"/>
            <a:ext cx="3901440" cy="2602992"/>
          </a:xfrm>
        </p:spPr>
      </p:pic>
      <p:sp>
        <p:nvSpPr>
          <p:cNvPr id="5" name="矩形 4"/>
          <p:cNvSpPr/>
          <p:nvPr/>
        </p:nvSpPr>
        <p:spPr>
          <a:xfrm>
            <a:off x="1725374" y="1825625"/>
            <a:ext cx="520431" cy="5885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049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 smtClean="0"/>
              <a:t>一   瓶   可</a:t>
            </a:r>
            <a:r>
              <a:rPr lang="zh-TW" altLang="en-US" dirty="0"/>
              <a:t>乐</a:t>
            </a:r>
          </a:p>
          <a:p>
            <a:endParaRPr lang="zh-TW" altLang="en-US" dirty="0"/>
          </a:p>
          <a:p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280" y="2701322"/>
            <a:ext cx="3901440" cy="2599944"/>
          </a:xfrm>
        </p:spPr>
      </p:pic>
      <p:sp>
        <p:nvSpPr>
          <p:cNvPr id="5" name="矩形 4"/>
          <p:cNvSpPr/>
          <p:nvPr/>
        </p:nvSpPr>
        <p:spPr>
          <a:xfrm>
            <a:off x="1734000" y="1770692"/>
            <a:ext cx="520431" cy="5885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898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 smtClean="0"/>
              <a:t>一   篇   日</a:t>
            </a:r>
            <a:r>
              <a:rPr lang="zh-TW" altLang="en-US" dirty="0"/>
              <a:t>记</a:t>
            </a:r>
          </a:p>
          <a:p>
            <a:endParaRPr lang="zh-TW" altLang="en-US" dirty="0"/>
          </a:p>
          <a:p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280" y="2701322"/>
            <a:ext cx="3901440" cy="2599944"/>
          </a:xfrm>
        </p:spPr>
      </p:pic>
      <p:sp>
        <p:nvSpPr>
          <p:cNvPr id="6" name="矩形 5"/>
          <p:cNvSpPr/>
          <p:nvPr/>
        </p:nvSpPr>
        <p:spPr>
          <a:xfrm>
            <a:off x="1673616" y="1690688"/>
            <a:ext cx="520431" cy="5885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196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 smtClean="0"/>
              <a:t>一</a:t>
            </a:r>
            <a:r>
              <a:rPr lang="zh-TW" altLang="en-US" dirty="0" smtClean="0"/>
              <a:t>   </a:t>
            </a:r>
            <a:r>
              <a:rPr lang="zh-CN" altLang="en-US" dirty="0" smtClean="0"/>
              <a:t>条</a:t>
            </a:r>
            <a:r>
              <a:rPr lang="zh-TW" altLang="en-US" dirty="0" smtClean="0"/>
              <a:t>   </a:t>
            </a:r>
            <a:r>
              <a:rPr lang="zh-CN" altLang="en-US" dirty="0" smtClean="0"/>
              <a:t>裤</a:t>
            </a:r>
            <a:r>
              <a:rPr lang="zh-CN" altLang="en-US" dirty="0"/>
              <a:t>子</a:t>
            </a:r>
          </a:p>
          <a:p>
            <a:r>
              <a:rPr lang="zh-CN" altLang="en-US" dirty="0" smtClean="0"/>
              <a:t>一</a:t>
            </a:r>
            <a:r>
              <a:rPr lang="zh-TW" altLang="en-US" dirty="0" smtClean="0"/>
              <a:t>   </a:t>
            </a:r>
            <a:r>
              <a:rPr lang="zh-CN" altLang="en-US" dirty="0" smtClean="0"/>
              <a:t>件</a:t>
            </a:r>
            <a:r>
              <a:rPr lang="zh-TW" altLang="en-US" dirty="0" smtClean="0"/>
              <a:t>   </a:t>
            </a:r>
            <a:r>
              <a:rPr lang="zh-CN" altLang="en-US" dirty="0" smtClean="0"/>
              <a:t>裤</a:t>
            </a:r>
            <a:r>
              <a:rPr lang="zh-CN" altLang="en-US" dirty="0"/>
              <a:t>子</a:t>
            </a:r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pic>
        <p:nvPicPr>
          <p:cNvPr id="6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26" y="1825625"/>
            <a:ext cx="3216748" cy="4351338"/>
          </a:xfrm>
        </p:spPr>
      </p:pic>
      <p:sp>
        <p:nvSpPr>
          <p:cNvPr id="5" name="矩形 4"/>
          <p:cNvSpPr/>
          <p:nvPr/>
        </p:nvSpPr>
        <p:spPr>
          <a:xfrm>
            <a:off x="1623385" y="1623219"/>
            <a:ext cx="520431" cy="5885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623386" y="2279211"/>
            <a:ext cx="520431" cy="5885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540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 smtClean="0"/>
              <a:t>我   要   一   枝   笔</a:t>
            </a:r>
            <a:endParaRPr lang="zh-TW" altLang="en-US" dirty="0"/>
          </a:p>
          <a:p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280" y="2701322"/>
            <a:ext cx="3901440" cy="2599944"/>
          </a:xfrm>
        </p:spPr>
      </p:pic>
      <p:sp>
        <p:nvSpPr>
          <p:cNvPr id="6" name="矩形 5"/>
          <p:cNvSpPr/>
          <p:nvPr/>
        </p:nvSpPr>
        <p:spPr>
          <a:xfrm>
            <a:off x="1613169" y="1690687"/>
            <a:ext cx="520431" cy="5885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908569" y="1690688"/>
            <a:ext cx="520431" cy="5885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527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语</a:t>
            </a:r>
            <a:r>
              <a:rPr lang="zh-TW" altLang="en-US" dirty="0" smtClean="0"/>
              <a:t>法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052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2496287" y="2967335"/>
            <a:ext cx="719940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如果</a:t>
            </a:r>
            <a:r>
              <a:rPr lang="en-US" altLang="zh-TW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</a:t>
            </a:r>
            <a:r>
              <a:rPr lang="zh-TW" alt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的</a:t>
            </a:r>
            <a:r>
              <a:rPr lang="zh-TW" alt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话</a:t>
            </a:r>
            <a:endParaRPr lang="zh-TW" altLang="en-US" sz="1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704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的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/>
              <a:t>Equivalent to a noun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/>
              <a:t>老师的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0011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的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/>
              <a:t>Equivalent to a noun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dirty="0"/>
              <a:t>我想买一件衬衫</a:t>
            </a:r>
          </a:p>
          <a:p>
            <a:endParaRPr lang="en-US" altLang="zh-CN" dirty="0" smtClean="0"/>
          </a:p>
          <a:p>
            <a:r>
              <a:rPr lang="zh-CN" altLang="en-US" dirty="0" smtClean="0"/>
              <a:t>你</a:t>
            </a:r>
            <a:r>
              <a:rPr lang="zh-CN" altLang="en-US" dirty="0"/>
              <a:t>喜欢什么颜色</a:t>
            </a:r>
            <a:r>
              <a:rPr lang="zh-CN" altLang="en-US" dirty="0" smtClean="0"/>
              <a:t>的</a:t>
            </a:r>
            <a:r>
              <a:rPr lang="en-US" altLang="zh-TW" dirty="0" smtClean="0"/>
              <a:t>[</a:t>
            </a:r>
            <a:r>
              <a:rPr lang="zh-CN" altLang="en-US" dirty="0"/>
              <a:t>衬</a:t>
            </a:r>
            <a:r>
              <a:rPr lang="zh-CN" altLang="en-US" dirty="0" smtClean="0"/>
              <a:t>衫</a:t>
            </a:r>
            <a:r>
              <a:rPr lang="en-US" altLang="zh-TW" dirty="0" smtClean="0"/>
              <a:t>]</a:t>
            </a:r>
            <a:r>
              <a:rPr lang="zh-CN" altLang="en-US" dirty="0" smtClean="0"/>
              <a:t>？</a:t>
            </a:r>
            <a:endParaRPr lang="zh-CN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3065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 smtClean="0"/>
              <a:t>This adverb usually use in a question about degree or extent.</a:t>
            </a:r>
          </a:p>
          <a:p>
            <a:endParaRPr lang="en-US" altLang="zh-TW" dirty="0"/>
          </a:p>
          <a:p>
            <a:r>
              <a:rPr lang="en-US" altLang="zh-TW" dirty="0" smtClean="0"/>
              <a:t>Much/many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/>
              <a:t>你今年多大？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4359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 smtClean="0"/>
              <a:t>This adverb usually use in a question about degree or extent.</a:t>
            </a:r>
          </a:p>
          <a:p>
            <a:endParaRPr lang="en-US" altLang="zh-TW" dirty="0"/>
          </a:p>
          <a:p>
            <a:r>
              <a:rPr lang="en-US" altLang="zh-TW" dirty="0" smtClean="0"/>
              <a:t>Much/many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/>
              <a:t>你弟弟多高？</a:t>
            </a:r>
          </a:p>
          <a:p>
            <a:endParaRPr lang="zh-TW" altLang="en-US" dirty="0"/>
          </a:p>
          <a:p>
            <a:r>
              <a:rPr lang="zh-CN" altLang="en-US" dirty="0"/>
              <a:t>你弟弟高吗？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0372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 smtClean="0"/>
              <a:t>大</a:t>
            </a:r>
            <a:r>
              <a:rPr lang="en-US" altLang="zh-TW" dirty="0" smtClean="0"/>
              <a:t>/</a:t>
            </a:r>
            <a:r>
              <a:rPr lang="zh-TW" altLang="en-US" dirty="0" smtClean="0"/>
              <a:t>高</a:t>
            </a:r>
            <a:r>
              <a:rPr lang="en-US" altLang="zh-TW" dirty="0" smtClean="0"/>
              <a:t>/</a:t>
            </a:r>
            <a:r>
              <a:rPr lang="zh-TW" altLang="en-US" dirty="0"/>
              <a:t>远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小</a:t>
            </a:r>
            <a:r>
              <a:rPr lang="en-US" altLang="zh-TW" dirty="0" smtClean="0"/>
              <a:t>/</a:t>
            </a:r>
            <a:r>
              <a:rPr lang="zh-TW" altLang="en-US" dirty="0" smtClean="0"/>
              <a:t>矮</a:t>
            </a:r>
            <a:r>
              <a:rPr lang="en-US" altLang="zh-TW" dirty="0" smtClean="0"/>
              <a:t>/</a:t>
            </a:r>
            <a:r>
              <a:rPr lang="zh-TW" altLang="en-US" dirty="0" smtClean="0"/>
              <a:t>近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/>
              <a:t>你看</a:t>
            </a:r>
            <a:r>
              <a:rPr lang="zh-TW" altLang="en-US" dirty="0" smtClean="0"/>
              <a:t>这，</a:t>
            </a:r>
            <a:r>
              <a:rPr lang="zh-TW" altLang="en-US" dirty="0"/>
              <a:t>多高啊</a:t>
            </a:r>
          </a:p>
          <a:p>
            <a:endParaRPr lang="zh-TW" altLang="en-US" dirty="0"/>
          </a:p>
          <a:p>
            <a:r>
              <a:rPr lang="zh-TW" altLang="en-US" dirty="0"/>
              <a:t>你看</a:t>
            </a:r>
            <a:r>
              <a:rPr lang="zh-TW" altLang="en-US" dirty="0" smtClean="0"/>
              <a:t>这，</a:t>
            </a:r>
            <a:r>
              <a:rPr lang="zh-TW" altLang="en-US" dirty="0"/>
              <a:t>多矮啊</a:t>
            </a:r>
          </a:p>
        </p:txBody>
      </p:sp>
    </p:spTree>
    <p:extLst>
      <p:ext uri="{BB962C8B-B14F-4D97-AF65-F5344CB8AC3E}">
        <p14:creationId xmlns:p14="http://schemas.microsoft.com/office/powerpoint/2010/main" val="247374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Amounts of money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 smtClean="0"/>
              <a:t>$8.55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dirty="0"/>
              <a:t>八块五毛五</a:t>
            </a:r>
            <a:r>
              <a:rPr lang="en-US" altLang="zh-CN" dirty="0"/>
              <a:t>[</a:t>
            </a:r>
            <a:r>
              <a:rPr lang="zh-CN" altLang="en-US" dirty="0"/>
              <a:t>分</a:t>
            </a:r>
            <a:r>
              <a:rPr lang="en-US" altLang="zh-CN" dirty="0"/>
              <a:t>][</a:t>
            </a:r>
            <a:r>
              <a:rPr lang="zh-CN" altLang="en-US" dirty="0"/>
              <a:t>钱</a:t>
            </a:r>
            <a:r>
              <a:rPr lang="en-US" altLang="zh-CN" dirty="0"/>
              <a:t>]</a:t>
            </a:r>
          </a:p>
          <a:p>
            <a:endParaRPr lang="en-US" altLang="zh-TW" dirty="0" smtClean="0"/>
          </a:p>
          <a:p>
            <a:r>
              <a:rPr lang="en-US" altLang="zh-CN" dirty="0" smtClean="0"/>
              <a:t>Skip </a:t>
            </a:r>
            <a:r>
              <a:rPr lang="zh-CN" altLang="en-US" dirty="0" smtClean="0"/>
              <a:t>钱</a:t>
            </a:r>
            <a:r>
              <a:rPr lang="en-US" altLang="zh-CN" dirty="0" smtClean="0"/>
              <a:t> first, then skip </a:t>
            </a:r>
            <a:r>
              <a:rPr lang="zh-CN" altLang="en-US" dirty="0" smtClean="0"/>
              <a:t>分</a:t>
            </a:r>
            <a:endParaRPr lang="en-US" altLang="zh-CN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8368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Amounts of money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 smtClean="0"/>
              <a:t>$17.3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 smtClean="0"/>
              <a:t>十七</a:t>
            </a:r>
            <a:r>
              <a:rPr lang="zh-CN" altLang="en-US" dirty="0" smtClean="0"/>
              <a:t>块</a:t>
            </a:r>
            <a:r>
              <a:rPr lang="zh-TW" altLang="en-US" dirty="0" smtClean="0"/>
              <a:t>三</a:t>
            </a:r>
            <a:r>
              <a:rPr lang="en-US" altLang="zh-TW" dirty="0" smtClean="0"/>
              <a:t>[</a:t>
            </a:r>
            <a:r>
              <a:rPr lang="zh-CN" altLang="en-US" dirty="0" smtClean="0"/>
              <a:t>毛</a:t>
            </a:r>
            <a:r>
              <a:rPr lang="en-US" altLang="zh-TW" dirty="0" smtClean="0"/>
              <a:t>]</a:t>
            </a:r>
            <a:r>
              <a:rPr lang="en-US" altLang="zh-CN" dirty="0" smtClean="0"/>
              <a:t>[</a:t>
            </a:r>
            <a:r>
              <a:rPr lang="zh-CN" altLang="en-US" dirty="0"/>
              <a:t>钱</a:t>
            </a:r>
            <a:r>
              <a:rPr lang="en-US" altLang="zh-CN" dirty="0"/>
              <a:t>]</a:t>
            </a:r>
          </a:p>
          <a:p>
            <a:endParaRPr lang="en-US" altLang="zh-TW" dirty="0" smtClean="0"/>
          </a:p>
          <a:p>
            <a:r>
              <a:rPr lang="en-US" altLang="zh-CN" dirty="0"/>
              <a:t>Skip </a:t>
            </a:r>
            <a:r>
              <a:rPr lang="zh-CN" altLang="en-US" dirty="0"/>
              <a:t>钱</a:t>
            </a:r>
            <a:r>
              <a:rPr lang="en-US" altLang="zh-CN" dirty="0"/>
              <a:t> first, then skip </a:t>
            </a:r>
            <a:r>
              <a:rPr lang="zh-TW" altLang="en-US" dirty="0"/>
              <a:t>毛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08365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Amounts of money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 smtClean="0"/>
              <a:t>$103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 smtClean="0"/>
              <a:t>一百零三</a:t>
            </a:r>
            <a:r>
              <a:rPr lang="zh-CN" altLang="en-US" dirty="0"/>
              <a:t>块</a:t>
            </a:r>
            <a:r>
              <a:rPr lang="en-US" altLang="zh-CN" dirty="0" smtClean="0"/>
              <a:t>[</a:t>
            </a:r>
            <a:r>
              <a:rPr lang="zh-CN" altLang="en-US" dirty="0"/>
              <a:t>钱</a:t>
            </a:r>
            <a:r>
              <a:rPr lang="en-US" altLang="zh-CN" dirty="0"/>
              <a:t>]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一百零三</a:t>
            </a:r>
            <a:r>
              <a:rPr lang="zh-TW" altLang="en-US" dirty="0"/>
              <a:t>元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2855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Amounts of money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/>
              <a:t>$</a:t>
            </a:r>
            <a:r>
              <a:rPr lang="en-US" altLang="zh-TW" dirty="0" smtClean="0"/>
              <a:t>100.3</a:t>
            </a:r>
          </a:p>
          <a:p>
            <a:endParaRPr lang="en-US" altLang="zh-TW" dirty="0"/>
          </a:p>
          <a:p>
            <a:r>
              <a:rPr lang="en-US" altLang="zh-TW" dirty="0" smtClean="0"/>
              <a:t>$100.03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/>
              <a:t>一百</a:t>
            </a:r>
            <a:r>
              <a:rPr lang="zh-CN" altLang="en-US" dirty="0"/>
              <a:t>块</a:t>
            </a:r>
            <a:r>
              <a:rPr lang="zh-TW" altLang="en-US" dirty="0"/>
              <a:t>零三</a:t>
            </a:r>
            <a:r>
              <a:rPr lang="zh-CN" altLang="en-US" dirty="0"/>
              <a:t>毛</a:t>
            </a:r>
            <a:r>
              <a:rPr lang="en-US" altLang="zh-CN" dirty="0"/>
              <a:t>[</a:t>
            </a:r>
            <a:r>
              <a:rPr lang="zh-CN" altLang="en-US" dirty="0"/>
              <a:t>钱</a:t>
            </a:r>
            <a:r>
              <a:rPr lang="en-US" altLang="zh-CN" dirty="0"/>
              <a:t>]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一百</a:t>
            </a:r>
            <a:r>
              <a:rPr lang="zh-CN" altLang="en-US" dirty="0" smtClean="0"/>
              <a:t>块</a:t>
            </a:r>
            <a:r>
              <a:rPr lang="zh-TW" altLang="en-US" dirty="0" smtClean="0"/>
              <a:t>零三</a:t>
            </a:r>
            <a:r>
              <a:rPr lang="zh-CN" altLang="en-US" dirty="0" smtClean="0"/>
              <a:t>分</a:t>
            </a:r>
            <a:r>
              <a:rPr lang="en-US" altLang="zh-CN" dirty="0" smtClean="0"/>
              <a:t>[</a:t>
            </a:r>
            <a:r>
              <a:rPr lang="zh-CN" altLang="en-US" dirty="0"/>
              <a:t>钱</a:t>
            </a:r>
            <a:r>
              <a:rPr lang="en-US" altLang="zh-CN" dirty="0"/>
              <a:t>]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2143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Amounts of money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 smtClean="0"/>
              <a:t>角</a:t>
            </a:r>
            <a:r>
              <a:rPr lang="en-US" altLang="zh-TW" dirty="0"/>
              <a:t>[</a:t>
            </a:r>
            <a:r>
              <a:rPr lang="en-US" altLang="zh-TW" dirty="0" err="1"/>
              <a:t>jiǎo</a:t>
            </a:r>
            <a:r>
              <a:rPr lang="en-US" altLang="zh-TW" dirty="0"/>
              <a:t> </a:t>
            </a:r>
            <a:r>
              <a:rPr lang="en-US" altLang="zh-TW" dirty="0" smtClean="0"/>
              <a:t>/ 1/10 of </a:t>
            </a:r>
            <a:r>
              <a:rPr lang="zh-TW" altLang="en-US" dirty="0" smtClean="0"/>
              <a:t>元</a:t>
            </a:r>
            <a:r>
              <a:rPr lang="en-US" altLang="zh-TW" dirty="0" smtClean="0"/>
              <a:t>]</a:t>
            </a:r>
            <a:endParaRPr lang="zh-TW" altLang="en-US" dirty="0"/>
          </a:p>
        </p:txBody>
      </p:sp>
      <p:pic>
        <p:nvPicPr>
          <p:cNvPr id="1030" name="Picture 6" descr="ãä¸è§ãçåçæå°çµæ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387" y="1825625"/>
            <a:ext cx="436322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43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5266276" y="2967335"/>
            <a:ext cx="165943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找</a:t>
            </a:r>
          </a:p>
        </p:txBody>
      </p:sp>
    </p:spTree>
    <p:extLst>
      <p:ext uri="{BB962C8B-B14F-4D97-AF65-F5344CB8AC3E}">
        <p14:creationId xmlns:p14="http://schemas.microsoft.com/office/powerpoint/2010/main" val="107170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Activity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 smtClean="0"/>
              <a:t>Fulfill the sentence by </a:t>
            </a:r>
            <a:r>
              <a:rPr lang="zh-TW" altLang="en-US" dirty="0" smtClean="0"/>
              <a:t>语</a:t>
            </a:r>
            <a:r>
              <a:rPr lang="zh-TW" altLang="en-US" dirty="0"/>
              <a:t>法</a:t>
            </a:r>
            <a:r>
              <a:rPr lang="en-US" altLang="zh-TW" dirty="0" smtClean="0"/>
              <a:t>.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214047"/>
            <a:ext cx="5181600" cy="357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27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你</a:t>
            </a:r>
            <a:r>
              <a:rPr lang="zh-TW" altLang="en-US" dirty="0" smtClean="0"/>
              <a:t>穿   多   大</a:t>
            </a:r>
            <a:r>
              <a:rPr lang="zh-TW" altLang="en-US" dirty="0"/>
              <a:t>的衣服？</a:t>
            </a:r>
          </a:p>
          <a:p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1984105" y="1690688"/>
            <a:ext cx="520431" cy="5885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87" y="2700352"/>
            <a:ext cx="3902825" cy="2601884"/>
          </a:xfrm>
        </p:spPr>
      </p:pic>
    </p:spTree>
    <p:extLst>
      <p:ext uri="{BB962C8B-B14F-4D97-AF65-F5344CB8AC3E}">
        <p14:creationId xmlns:p14="http://schemas.microsoft.com/office/powerpoint/2010/main" val="27131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Height 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你</a:t>
            </a:r>
            <a:r>
              <a:rPr lang="zh-TW" altLang="en-US" dirty="0" smtClean="0"/>
              <a:t>哥哥   多   高 ？</a:t>
            </a:r>
            <a:endParaRPr lang="zh-TW" altLang="en-US" dirty="0"/>
          </a:p>
          <a:p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280" y="2704370"/>
            <a:ext cx="3901440" cy="2593848"/>
          </a:xfrm>
        </p:spPr>
      </p:pic>
      <p:sp>
        <p:nvSpPr>
          <p:cNvPr id="5" name="矩形 4"/>
          <p:cNvSpPr/>
          <p:nvPr/>
        </p:nvSpPr>
        <p:spPr>
          <a:xfrm>
            <a:off x="2363668" y="1690688"/>
            <a:ext cx="491676" cy="5885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3007744" y="1690688"/>
            <a:ext cx="520431" cy="5885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061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Answer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你喜欢怎么样的衣服？</a:t>
            </a:r>
          </a:p>
          <a:p>
            <a:endParaRPr lang="zh-CN" altLang="en-US" dirty="0"/>
          </a:p>
          <a:p>
            <a:r>
              <a:rPr lang="zh-CN" altLang="en-US" dirty="0"/>
              <a:t>我喜</a:t>
            </a:r>
            <a:r>
              <a:rPr lang="zh-CN" altLang="en-US" dirty="0" smtClean="0"/>
              <a:t>欢</a:t>
            </a:r>
            <a:r>
              <a:rPr lang="zh-TW" altLang="en-US" dirty="0" smtClean="0"/>
              <a:t>  </a:t>
            </a:r>
            <a:r>
              <a:rPr lang="zh-CN" altLang="en-US" dirty="0" smtClean="0"/>
              <a:t>大</a:t>
            </a:r>
            <a:r>
              <a:rPr lang="zh-TW" altLang="en-US" dirty="0" smtClean="0"/>
              <a:t>  </a:t>
            </a:r>
            <a:r>
              <a:rPr lang="zh-CN" altLang="en-US" dirty="0" smtClean="0"/>
              <a:t>的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87" y="2700352"/>
            <a:ext cx="3902825" cy="2601884"/>
          </a:xfrm>
        </p:spPr>
      </p:pic>
      <p:sp>
        <p:nvSpPr>
          <p:cNvPr id="6" name="矩形 5"/>
          <p:cNvSpPr/>
          <p:nvPr/>
        </p:nvSpPr>
        <p:spPr>
          <a:xfrm>
            <a:off x="2320536" y="2700352"/>
            <a:ext cx="520431" cy="5885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781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/>
              <a:t>$</a:t>
            </a:r>
            <a:r>
              <a:rPr lang="en-US" altLang="zh-TW" dirty="0" smtClean="0"/>
              <a:t>14.1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dirty="0"/>
              <a:t>十四</a:t>
            </a:r>
            <a:r>
              <a:rPr lang="zh-CN" altLang="en-US" dirty="0" smtClean="0"/>
              <a:t>块</a:t>
            </a:r>
            <a:r>
              <a:rPr lang="zh-TW" altLang="en-US" dirty="0" smtClean="0"/>
              <a:t>一</a:t>
            </a:r>
            <a:r>
              <a:rPr lang="en-US" altLang="zh-TW" dirty="0" smtClean="0"/>
              <a:t>[</a:t>
            </a:r>
            <a:r>
              <a:rPr lang="zh-CN" altLang="en-US" dirty="0" smtClean="0"/>
              <a:t>毛</a:t>
            </a:r>
            <a:r>
              <a:rPr lang="en-US" altLang="zh-TW" dirty="0" smtClean="0"/>
              <a:t>][</a:t>
            </a:r>
            <a:r>
              <a:rPr lang="zh-CN" altLang="en-US" dirty="0" smtClean="0"/>
              <a:t>钱</a:t>
            </a:r>
            <a:r>
              <a:rPr lang="en-US" altLang="zh-TW" dirty="0" smtClean="0"/>
              <a:t>]</a:t>
            </a:r>
            <a:endParaRPr lang="zh-CN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9099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 smtClean="0"/>
              <a:t>$3.55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/>
              <a:t>三</a:t>
            </a:r>
            <a:r>
              <a:rPr lang="zh-CN" altLang="en-US" dirty="0"/>
              <a:t>块五毛</a:t>
            </a:r>
            <a:r>
              <a:rPr lang="zh-CN" altLang="en-US" dirty="0" smtClean="0"/>
              <a:t>五</a:t>
            </a:r>
            <a:r>
              <a:rPr lang="en-US" altLang="zh-TW" dirty="0" smtClean="0"/>
              <a:t>[</a:t>
            </a:r>
            <a:r>
              <a:rPr lang="zh-CN" altLang="en-US" dirty="0" smtClean="0"/>
              <a:t>分</a:t>
            </a:r>
            <a:r>
              <a:rPr lang="en-US" altLang="zh-TW" dirty="0" smtClean="0"/>
              <a:t>][</a:t>
            </a:r>
            <a:r>
              <a:rPr lang="zh-CN" altLang="en-US" dirty="0" smtClean="0"/>
              <a:t>钱</a:t>
            </a:r>
            <a:r>
              <a:rPr lang="en-US" altLang="zh-TW" dirty="0" smtClean="0"/>
              <a:t>]</a:t>
            </a:r>
            <a:endParaRPr lang="zh-CN" altLang="en-US" dirty="0"/>
          </a:p>
          <a:p>
            <a:endParaRPr lang="zh-CN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1028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 smtClean="0"/>
              <a:t>$101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 smtClean="0"/>
              <a:t>一百</a:t>
            </a:r>
            <a:r>
              <a:rPr lang="zh-TW" altLang="en-US" dirty="0"/>
              <a:t>零</a:t>
            </a:r>
            <a:r>
              <a:rPr lang="zh-TW" altLang="en-US" dirty="0" smtClean="0"/>
              <a:t>一</a:t>
            </a:r>
            <a:r>
              <a:rPr lang="zh-CN" altLang="en-US" dirty="0" smtClean="0"/>
              <a:t>块</a:t>
            </a:r>
            <a:r>
              <a:rPr lang="en-US" altLang="zh-TW" dirty="0" smtClean="0"/>
              <a:t>[</a:t>
            </a:r>
            <a:r>
              <a:rPr lang="zh-CN" altLang="en-US" dirty="0" smtClean="0"/>
              <a:t>钱</a:t>
            </a:r>
            <a:r>
              <a:rPr lang="en-US" altLang="zh-TW" dirty="0" smtClean="0"/>
              <a:t>]</a:t>
            </a:r>
          </a:p>
          <a:p>
            <a:endParaRPr lang="en-US" altLang="zh-CN" dirty="0"/>
          </a:p>
          <a:p>
            <a:r>
              <a:rPr lang="zh-TW" altLang="en-US" dirty="0" smtClean="0"/>
              <a:t>一百</a:t>
            </a:r>
            <a:r>
              <a:rPr lang="zh-TW" altLang="en-US" dirty="0"/>
              <a:t>零</a:t>
            </a:r>
            <a:r>
              <a:rPr lang="zh-TW" altLang="en-US" dirty="0" smtClean="0"/>
              <a:t>一元</a:t>
            </a:r>
            <a:endParaRPr lang="zh-CN" altLang="en-US" dirty="0"/>
          </a:p>
          <a:p>
            <a:endParaRPr lang="zh-CN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0027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 smtClean="0"/>
              <a:t>$101.1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 smtClean="0"/>
              <a:t>一百零</a:t>
            </a:r>
            <a:r>
              <a:rPr lang="zh-TW" altLang="en-US" dirty="0"/>
              <a:t>一</a:t>
            </a:r>
            <a:r>
              <a:rPr lang="zh-CN" altLang="en-US" dirty="0" smtClean="0"/>
              <a:t>块</a:t>
            </a:r>
            <a:r>
              <a:rPr lang="zh-TW" altLang="en-US" dirty="0" smtClean="0"/>
              <a:t>又一毛</a:t>
            </a:r>
            <a:r>
              <a:rPr lang="en-US" altLang="zh-TW" dirty="0" smtClean="0"/>
              <a:t>[</a:t>
            </a:r>
            <a:r>
              <a:rPr lang="zh-CN" altLang="en-US" dirty="0" smtClean="0"/>
              <a:t>钱</a:t>
            </a:r>
            <a:r>
              <a:rPr lang="en-US" altLang="zh-TW" dirty="0" smtClean="0"/>
              <a:t>]</a:t>
            </a:r>
          </a:p>
          <a:p>
            <a:endParaRPr lang="en-US" altLang="zh-CN" dirty="0"/>
          </a:p>
          <a:p>
            <a:endParaRPr lang="zh-CN" altLang="en-US" dirty="0"/>
          </a:p>
          <a:p>
            <a:endParaRPr lang="zh-CN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5859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课</a:t>
            </a:r>
            <a:r>
              <a:rPr lang="zh-TW" altLang="en-US" dirty="0" smtClean="0"/>
              <a:t>文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李友在一个商店买东西，售货员问</a:t>
            </a:r>
            <a:r>
              <a:rPr lang="zh-CN" altLang="en-US" dirty="0" smtClean="0"/>
              <a:t>她</a:t>
            </a:r>
            <a:r>
              <a:rPr lang="en-US" altLang="zh-TW" dirty="0" smtClean="0"/>
              <a:t>…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4144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售货员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小姐，您要买什么衣服？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0270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548" y="1825625"/>
            <a:ext cx="6544903" cy="4351338"/>
          </a:xfrm>
        </p:spPr>
      </p:pic>
    </p:spTree>
    <p:extLst>
      <p:ext uri="{BB962C8B-B14F-4D97-AF65-F5344CB8AC3E}">
        <p14:creationId xmlns:p14="http://schemas.microsoft.com/office/powerpoint/2010/main" val="264250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李友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我想买一件衬衫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6884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售货员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你喜欢什么颜色的，黄的还是红的？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461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李友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我喜</a:t>
            </a:r>
            <a:r>
              <a:rPr lang="zh-CN" altLang="en-US" dirty="0" smtClean="0"/>
              <a:t>欢</a:t>
            </a:r>
            <a:r>
              <a:rPr lang="zh-TW" altLang="en-US" dirty="0" smtClean="0"/>
              <a:t>   </a:t>
            </a:r>
            <a:r>
              <a:rPr lang="zh-CN" altLang="en-US" dirty="0" smtClean="0"/>
              <a:t>穿</a:t>
            </a:r>
            <a:r>
              <a:rPr lang="zh-TW" altLang="en-US" dirty="0" smtClean="0"/>
              <a:t>   </a:t>
            </a:r>
            <a:r>
              <a:rPr lang="zh-CN" altLang="en-US" dirty="0" smtClean="0"/>
              <a:t>红</a:t>
            </a:r>
            <a:r>
              <a:rPr lang="zh-CN" altLang="en-US" dirty="0"/>
              <a:t>的。我还想</a:t>
            </a:r>
            <a:r>
              <a:rPr lang="zh-CN" altLang="en-US" dirty="0" smtClean="0"/>
              <a:t>买</a:t>
            </a:r>
            <a:r>
              <a:rPr lang="zh-TW" altLang="en-US" dirty="0" smtClean="0"/>
              <a:t>   </a:t>
            </a:r>
            <a:r>
              <a:rPr lang="zh-CN" altLang="en-US" dirty="0" smtClean="0"/>
              <a:t>一条</a:t>
            </a:r>
            <a:r>
              <a:rPr lang="zh-TW" altLang="en-US" dirty="0" smtClean="0"/>
              <a:t>   </a:t>
            </a:r>
            <a:r>
              <a:rPr lang="zh-CN" altLang="en-US" dirty="0" smtClean="0"/>
              <a:t>裤子。</a:t>
            </a:r>
            <a:endParaRPr lang="zh-CN" altLang="en-US" dirty="0"/>
          </a:p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2333445" y="1690688"/>
            <a:ext cx="625415" cy="56503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5783292" y="1690688"/>
            <a:ext cx="790036" cy="56503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996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穿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 smtClean="0"/>
              <a:t>Mainly body use </a:t>
            </a:r>
            <a:r>
              <a:rPr lang="zh-TW" altLang="en-US" dirty="0" smtClean="0"/>
              <a:t>穿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 smtClean="0"/>
              <a:t>穿衣服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9600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穿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 smtClean="0"/>
              <a:t>Upper part </a:t>
            </a:r>
            <a:r>
              <a:rPr lang="en-US" altLang="zh-TW" smtClean="0"/>
              <a:t>of body </a:t>
            </a:r>
            <a:r>
              <a:rPr lang="en-US" altLang="zh-TW" dirty="0" smtClean="0"/>
              <a:t>use </a:t>
            </a:r>
            <a:r>
              <a:rPr lang="zh-TW" altLang="en-US" dirty="0" smtClean="0"/>
              <a:t>戴</a:t>
            </a:r>
            <a:r>
              <a:rPr lang="en-US" altLang="zh-TW" dirty="0"/>
              <a:t>[</a:t>
            </a:r>
            <a:r>
              <a:rPr lang="en-US" altLang="zh-TW" dirty="0" err="1" smtClean="0"/>
              <a:t>dài</a:t>
            </a:r>
            <a:r>
              <a:rPr lang="en-US" altLang="zh-TW" dirty="0" smtClean="0"/>
              <a:t>]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 smtClean="0"/>
              <a:t>戴帽子</a:t>
            </a:r>
            <a:r>
              <a:rPr lang="en-US" altLang="zh-TW" dirty="0"/>
              <a:t>[</a:t>
            </a:r>
            <a:r>
              <a:rPr lang="en-US" altLang="zh-TW" dirty="0" err="1"/>
              <a:t>mào</a:t>
            </a:r>
            <a:r>
              <a:rPr lang="en-US" altLang="zh-TW" dirty="0"/>
              <a:t> </a:t>
            </a:r>
            <a:r>
              <a:rPr lang="en-US" altLang="zh-TW" dirty="0" err="1"/>
              <a:t>zǐ</a:t>
            </a:r>
            <a:r>
              <a:rPr lang="en-US" altLang="zh-TW" dirty="0"/>
              <a:t> </a:t>
            </a:r>
            <a:r>
              <a:rPr lang="en-US" altLang="zh-TW" dirty="0" smtClean="0"/>
              <a:t>/hat]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6803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裤子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一条</a:t>
            </a:r>
            <a:r>
              <a:rPr lang="zh-TW" altLang="en-US" dirty="0"/>
              <a:t>   </a:t>
            </a:r>
            <a:r>
              <a:rPr lang="zh-CN" altLang="en-US" dirty="0"/>
              <a:t>裤</a:t>
            </a:r>
            <a:r>
              <a:rPr lang="zh-CN" altLang="en-US" dirty="0" smtClean="0"/>
              <a:t>子</a:t>
            </a:r>
            <a:endParaRPr lang="en-US" altLang="zh-CN" dirty="0" smtClean="0"/>
          </a:p>
          <a:p>
            <a:r>
              <a:rPr lang="zh-TW" altLang="en-US" dirty="0" smtClean="0"/>
              <a:t>一</a:t>
            </a:r>
            <a:r>
              <a:rPr lang="zh-TW" altLang="en-US" dirty="0"/>
              <a:t>件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/>
              <a:t>一双裤子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A pair of trousers</a:t>
            </a:r>
            <a:endParaRPr lang="zh-TW" altLang="en-US" dirty="0"/>
          </a:p>
        </p:txBody>
      </p:sp>
      <p:sp>
        <p:nvSpPr>
          <p:cNvPr id="5" name="乘號 4"/>
          <p:cNvSpPr/>
          <p:nvPr/>
        </p:nvSpPr>
        <p:spPr>
          <a:xfrm>
            <a:off x="6318849" y="1134373"/>
            <a:ext cx="1828800" cy="1828800"/>
          </a:xfrm>
          <a:prstGeom prst="mathMultiply">
            <a:avLst>
              <a:gd name="adj1" fmla="val 2823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11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售货员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多大的？大号的、中号的、还是小号的？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3236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李友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中号的。不要太贵的，也不要</a:t>
            </a:r>
            <a:r>
              <a:rPr lang="zh-CN" altLang="en-US" dirty="0" smtClean="0"/>
              <a:t>太</a:t>
            </a:r>
            <a:r>
              <a:rPr lang="zh-TW" altLang="en-US" dirty="0" smtClean="0"/>
              <a:t>   </a:t>
            </a:r>
            <a:r>
              <a:rPr lang="zh-CN" altLang="en-US" dirty="0" smtClean="0"/>
              <a:t>便宜</a:t>
            </a:r>
            <a:r>
              <a:rPr lang="zh-TW" altLang="en-US" dirty="0" smtClean="0"/>
              <a:t>   </a:t>
            </a:r>
            <a:r>
              <a:rPr lang="zh-CN" altLang="en-US" dirty="0" smtClean="0"/>
              <a:t>的</a:t>
            </a:r>
            <a:r>
              <a:rPr lang="zh-CN" altLang="en-US" dirty="0"/>
              <a:t>。</a:t>
            </a:r>
          </a:p>
        </p:txBody>
      </p:sp>
      <p:sp>
        <p:nvSpPr>
          <p:cNvPr id="4" name="矩形 3"/>
          <p:cNvSpPr/>
          <p:nvPr/>
        </p:nvSpPr>
        <p:spPr>
          <a:xfrm>
            <a:off x="6344728" y="1803969"/>
            <a:ext cx="806570" cy="56503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780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便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/>
              <a:t>biàn</a:t>
            </a:r>
            <a:r>
              <a:rPr lang="en-US" altLang="zh-TW" dirty="0"/>
              <a:t> 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 smtClean="0"/>
              <a:t>方便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zh-TW" dirty="0" err="1"/>
              <a:t>pián</a:t>
            </a:r>
            <a:r>
              <a:rPr lang="en-US" altLang="zh-TW" dirty="0"/>
              <a:t> 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zh-TW" altLang="en-US" dirty="0" smtClean="0"/>
              <a:t>便宜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5556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乐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/>
              <a:t>lè</a:t>
            </a:r>
            <a:r>
              <a:rPr lang="en-US" altLang="zh-TW" dirty="0"/>
              <a:t>  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/>
              <a:t>可乐</a:t>
            </a: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zh-TW" dirty="0" err="1"/>
              <a:t>yuè</a:t>
            </a:r>
            <a:r>
              <a:rPr lang="en-US" altLang="zh-TW" dirty="0"/>
              <a:t> 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zh-TW" altLang="en-US" dirty="0"/>
              <a:t>音乐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829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4528896" y="2967335"/>
            <a:ext cx="313419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东</a:t>
            </a:r>
            <a:r>
              <a:rPr lang="zh-TW" alt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西</a:t>
            </a:r>
            <a:endParaRPr lang="zh-TW" altLang="en-US" sz="1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456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售货员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这条裤子怎么样？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5126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李友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颜色很好。如果长短合适的话，我就买。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4174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售货员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您试一下。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9289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李友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[Li You checks the size on the label and measures the pants against her lags]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/>
              <a:t>不用试。可以。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6422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售货员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这件衬衫呢？</a:t>
            </a:r>
          </a:p>
          <a:p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7340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李友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也不错。一共多少钱？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9256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售货员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衬衫二十一块五，裤子三十二块九毛九，一共是五十四块四毛九分。</a:t>
            </a:r>
          </a:p>
          <a:p>
            <a:endParaRPr lang="zh-TW" altLang="en-US" dirty="0"/>
          </a:p>
        </p:txBody>
      </p:sp>
      <p:sp>
        <p:nvSpPr>
          <p:cNvPr id="2" name="矩形 1"/>
          <p:cNvSpPr/>
          <p:nvPr/>
        </p:nvSpPr>
        <p:spPr>
          <a:xfrm>
            <a:off x="8713177" y="1825624"/>
            <a:ext cx="2640623" cy="539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29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李友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好，这是一百块钱。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7027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售货员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找您四十五块五毛一。谢谢。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6588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Activity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 smtClean="0"/>
              <a:t>Answer questions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214047"/>
            <a:ext cx="5181600" cy="357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3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5266275" y="2967335"/>
            <a:ext cx="165942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件</a:t>
            </a:r>
            <a:endParaRPr lang="zh-TW" altLang="en-US" sz="1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201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2599285" y="3070270"/>
            <a:ext cx="165942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15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对</a:t>
            </a:r>
          </a:p>
        </p:txBody>
      </p:sp>
      <p:sp>
        <p:nvSpPr>
          <p:cNvPr id="8" name="乘號 7"/>
          <p:cNvSpPr/>
          <p:nvPr/>
        </p:nvSpPr>
        <p:spPr>
          <a:xfrm>
            <a:off x="7039155" y="1805825"/>
            <a:ext cx="3743864" cy="4390935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195904" y="3070270"/>
            <a:ext cx="313419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15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不</a:t>
            </a:r>
            <a:r>
              <a:rPr lang="zh-TW" altLang="en-US" sz="115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对</a:t>
            </a:r>
            <a:endParaRPr lang="zh-TW" altLang="en-US" sz="115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橢圓 6"/>
          <p:cNvSpPr/>
          <p:nvPr/>
        </p:nvSpPr>
        <p:spPr>
          <a:xfrm>
            <a:off x="1926495" y="2500297"/>
            <a:ext cx="3005008" cy="3001993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61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6" grpId="0"/>
      <p:bldP spid="7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李友想买一</a:t>
            </a:r>
            <a:r>
              <a:rPr lang="zh-CN" altLang="en-US" dirty="0" smtClean="0"/>
              <a:t>件</a:t>
            </a:r>
            <a:r>
              <a:rPr lang="zh-TW" altLang="en-US" dirty="0" smtClean="0"/>
              <a:t>紅的</a:t>
            </a:r>
            <a:r>
              <a:rPr lang="zh-CN" altLang="en-US" dirty="0" smtClean="0"/>
              <a:t>衬</a:t>
            </a:r>
            <a:r>
              <a:rPr lang="zh-CN" altLang="en-US" dirty="0"/>
              <a:t>衫</a:t>
            </a:r>
          </a:p>
          <a:p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487" y="1825625"/>
            <a:ext cx="4931026" cy="4351338"/>
          </a:xfrm>
        </p:spPr>
      </p:pic>
    </p:spTree>
    <p:extLst>
      <p:ext uri="{BB962C8B-B14F-4D97-AF65-F5344CB8AC3E}">
        <p14:creationId xmlns:p14="http://schemas.microsoft.com/office/powerpoint/2010/main" val="82456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李友穿大号的裤子</a:t>
            </a:r>
          </a:p>
          <a:p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51310"/>
            <a:ext cx="5181600" cy="4099968"/>
          </a:xfrm>
        </p:spPr>
      </p:pic>
    </p:spTree>
    <p:extLst>
      <p:ext uri="{BB962C8B-B14F-4D97-AF65-F5344CB8AC3E}">
        <p14:creationId xmlns:p14="http://schemas.microsoft.com/office/powerpoint/2010/main" val="140361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李友不喜欢太贵的裤子，她喜欢便宜的</a:t>
            </a:r>
          </a:p>
          <a:p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51310"/>
            <a:ext cx="5181600" cy="4099968"/>
          </a:xfrm>
        </p:spPr>
      </p:pic>
    </p:spTree>
    <p:extLst>
      <p:ext uri="{BB962C8B-B14F-4D97-AF65-F5344CB8AC3E}">
        <p14:creationId xmlns:p14="http://schemas.microsoft.com/office/powerpoint/2010/main" val="231629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李友没试穿裤子</a:t>
            </a:r>
          </a:p>
          <a:p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487" y="1825625"/>
            <a:ext cx="4931026" cy="4351338"/>
          </a:xfrm>
        </p:spPr>
      </p:pic>
    </p:spTree>
    <p:extLst>
      <p:ext uri="{BB962C8B-B14F-4D97-AF65-F5344CB8AC3E}">
        <p14:creationId xmlns:p14="http://schemas.microsoft.com/office/powerpoint/2010/main" val="328026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一共五十四块四毛九分</a:t>
            </a:r>
          </a:p>
          <a:p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487" y="1825625"/>
            <a:ext cx="4931026" cy="4351338"/>
          </a:xfrm>
        </p:spPr>
      </p:pic>
    </p:spTree>
    <p:extLst>
      <p:ext uri="{BB962C8B-B14F-4D97-AF65-F5344CB8AC3E}">
        <p14:creationId xmlns:p14="http://schemas.microsoft.com/office/powerpoint/2010/main" val="130542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生</a:t>
            </a:r>
            <a:r>
              <a:rPr lang="zh-TW" altLang="en-US" dirty="0" smtClean="0"/>
              <a:t>词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365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鞋</a:t>
            </a:r>
            <a:r>
              <a:rPr lang="en-US" altLang="zh-TW" dirty="0"/>
              <a:t>[</a:t>
            </a:r>
            <a:r>
              <a:rPr lang="en-US" altLang="zh-TW" dirty="0" err="1"/>
              <a:t>xié</a:t>
            </a:r>
            <a:r>
              <a:rPr lang="en-US" altLang="zh-TW" dirty="0"/>
              <a:t> </a:t>
            </a:r>
            <a:r>
              <a:rPr lang="en-US" altLang="zh-TW" dirty="0" smtClean="0"/>
              <a:t>/shoes]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280" y="2044460"/>
            <a:ext cx="4887118" cy="3256806"/>
          </a:xfrm>
        </p:spPr>
      </p:pic>
    </p:spTree>
    <p:extLst>
      <p:ext uri="{BB962C8B-B14F-4D97-AF65-F5344CB8AC3E}">
        <p14:creationId xmlns:p14="http://schemas.microsoft.com/office/powerpoint/2010/main" val="4603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双</a:t>
            </a:r>
            <a:r>
              <a:rPr lang="en-US" altLang="zh-TW" dirty="0"/>
              <a:t>[</a:t>
            </a:r>
            <a:r>
              <a:rPr lang="en-US" altLang="zh-TW" dirty="0" err="1"/>
              <a:t>shuāng</a:t>
            </a:r>
            <a:r>
              <a:rPr lang="en-US" altLang="zh-TW" dirty="0"/>
              <a:t> </a:t>
            </a:r>
            <a:r>
              <a:rPr lang="en-US" altLang="zh-TW" dirty="0" smtClean="0"/>
              <a:t>/measure word of a pair]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一双鞋</a:t>
            </a:r>
          </a:p>
          <a:p>
            <a:endParaRPr lang="zh-TW" altLang="en-US" dirty="0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280" y="2701322"/>
            <a:ext cx="3901440" cy="2599944"/>
          </a:xfrm>
        </p:spPr>
      </p:pic>
    </p:spTree>
    <p:extLst>
      <p:ext uri="{BB962C8B-B14F-4D97-AF65-F5344CB8AC3E}">
        <p14:creationId xmlns:p14="http://schemas.microsoft.com/office/powerpoint/2010/main" val="405047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换</a:t>
            </a:r>
            <a:r>
              <a:rPr lang="en-US" altLang="zh-TW" dirty="0"/>
              <a:t>[</a:t>
            </a:r>
            <a:r>
              <a:rPr lang="en-US" altLang="zh-TW" dirty="0" err="1"/>
              <a:t>huàn</a:t>
            </a:r>
            <a:r>
              <a:rPr lang="en-US" altLang="zh-TW" dirty="0"/>
              <a:t> </a:t>
            </a:r>
            <a:r>
              <a:rPr lang="en-US" altLang="zh-TW" dirty="0" smtClean="0"/>
              <a:t>/to exchange; to change]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换钱</a:t>
            </a:r>
          </a:p>
          <a:p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279" y="1690688"/>
            <a:ext cx="3730925" cy="2098645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021" y="4113104"/>
            <a:ext cx="3901440" cy="259994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67" y="4005778"/>
            <a:ext cx="3978660" cy="2645187"/>
          </a:xfrm>
          <a:prstGeom prst="rect">
            <a:avLst/>
          </a:prstGeom>
        </p:spPr>
      </p:pic>
      <p:sp>
        <p:nvSpPr>
          <p:cNvPr id="8" name="向下箭號 7"/>
          <p:cNvSpPr/>
          <p:nvPr/>
        </p:nvSpPr>
        <p:spPr>
          <a:xfrm>
            <a:off x="8036109" y="2890539"/>
            <a:ext cx="969264" cy="19568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下箭號 8"/>
          <p:cNvSpPr/>
          <p:nvPr/>
        </p:nvSpPr>
        <p:spPr>
          <a:xfrm rot="3345947">
            <a:off x="5535167" y="2917850"/>
            <a:ext cx="969264" cy="19568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861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5266276" y="2967335"/>
            <a:ext cx="165942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百</a:t>
            </a:r>
          </a:p>
        </p:txBody>
      </p:sp>
    </p:spTree>
    <p:extLst>
      <p:ext uri="{BB962C8B-B14F-4D97-AF65-F5344CB8AC3E}">
        <p14:creationId xmlns:p14="http://schemas.microsoft.com/office/powerpoint/2010/main" val="30955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一</a:t>
            </a:r>
            <a:r>
              <a:rPr lang="zh-TW" altLang="en-US" dirty="0" smtClean="0"/>
              <a:t>样</a:t>
            </a:r>
            <a:r>
              <a:rPr lang="en-US" altLang="zh-TW" dirty="0"/>
              <a:t>[</a:t>
            </a:r>
            <a:r>
              <a:rPr lang="en-US" altLang="zh-TW" dirty="0" err="1"/>
              <a:t>yí</a:t>
            </a:r>
            <a:r>
              <a:rPr lang="en-US" altLang="zh-TW" dirty="0"/>
              <a:t> </a:t>
            </a:r>
            <a:r>
              <a:rPr lang="en-US" altLang="zh-TW" dirty="0" err="1"/>
              <a:t>yàng</a:t>
            </a:r>
            <a:r>
              <a:rPr lang="en-US" altLang="zh-TW" dirty="0"/>
              <a:t> </a:t>
            </a:r>
            <a:r>
              <a:rPr lang="en-US" altLang="zh-TW" dirty="0" smtClean="0"/>
              <a:t>/same; alike]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05894"/>
            <a:ext cx="5181600" cy="2590800"/>
          </a:xfrm>
        </p:spPr>
      </p:pic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280" y="2750090"/>
            <a:ext cx="3901440" cy="2502408"/>
          </a:xfrm>
        </p:spPr>
      </p:pic>
    </p:spTree>
    <p:extLst>
      <p:ext uri="{BB962C8B-B14F-4D97-AF65-F5344CB8AC3E}">
        <p14:creationId xmlns:p14="http://schemas.microsoft.com/office/powerpoint/2010/main" val="190697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虽</a:t>
            </a:r>
            <a:r>
              <a:rPr lang="zh-TW" altLang="en-US" dirty="0" smtClean="0"/>
              <a:t>然</a:t>
            </a:r>
            <a:r>
              <a:rPr lang="en-US" altLang="zh-TW" dirty="0"/>
              <a:t>[</a:t>
            </a:r>
            <a:r>
              <a:rPr lang="en-US" altLang="zh-TW" dirty="0" err="1"/>
              <a:t>suī</a:t>
            </a:r>
            <a:r>
              <a:rPr lang="en-US" altLang="zh-TW" dirty="0"/>
              <a:t> </a:t>
            </a:r>
            <a:r>
              <a:rPr lang="en-US" altLang="zh-TW" dirty="0" err="1"/>
              <a:t>rán</a:t>
            </a:r>
            <a:r>
              <a:rPr lang="en-US" altLang="zh-TW" dirty="0"/>
              <a:t> </a:t>
            </a:r>
            <a:r>
              <a:rPr lang="en-US" altLang="zh-TW" dirty="0" smtClean="0"/>
              <a:t>/although]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8817"/>
            <a:ext cx="5181600" cy="3444954"/>
          </a:xfrm>
          <a:prstGeom prst="rect">
            <a:avLst/>
          </a:prstGeom>
        </p:spPr>
      </p:pic>
      <p:pic>
        <p:nvPicPr>
          <p:cNvPr id="6" name="內容版面配置區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33905"/>
            <a:ext cx="5181600" cy="3934777"/>
          </a:xfrm>
        </p:spPr>
      </p:pic>
    </p:spTree>
    <p:extLst>
      <p:ext uri="{BB962C8B-B14F-4D97-AF65-F5344CB8AC3E}">
        <p14:creationId xmlns:p14="http://schemas.microsoft.com/office/powerpoint/2010/main" val="348621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大小</a:t>
            </a:r>
            <a:r>
              <a:rPr lang="en-US" altLang="zh-TW" dirty="0"/>
              <a:t>[</a:t>
            </a:r>
            <a:r>
              <a:rPr lang="en-US" altLang="zh-TW" dirty="0" err="1"/>
              <a:t>dà</a:t>
            </a:r>
            <a:r>
              <a:rPr lang="en-US" altLang="zh-TW" dirty="0"/>
              <a:t> </a:t>
            </a:r>
            <a:r>
              <a:rPr lang="en-US" altLang="zh-TW" dirty="0" err="1"/>
              <a:t>xiǎo</a:t>
            </a:r>
            <a:r>
              <a:rPr lang="en-US" altLang="zh-TW" dirty="0"/>
              <a:t> </a:t>
            </a:r>
            <a:r>
              <a:rPr lang="en-US" altLang="zh-TW" dirty="0" smtClean="0"/>
              <a:t>/size]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你衣服的大小是多少？</a:t>
            </a:r>
          </a:p>
          <a:p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87" y="2700352"/>
            <a:ext cx="3902825" cy="2601884"/>
          </a:xfrm>
        </p:spPr>
      </p:pic>
    </p:spTree>
    <p:extLst>
      <p:ext uri="{BB962C8B-B14F-4D97-AF65-F5344CB8AC3E}">
        <p14:creationId xmlns:p14="http://schemas.microsoft.com/office/powerpoint/2010/main" val="403074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咖啡色</a:t>
            </a:r>
            <a:r>
              <a:rPr lang="en-US" altLang="zh-TW" dirty="0"/>
              <a:t>[</a:t>
            </a:r>
            <a:r>
              <a:rPr lang="en-US" altLang="zh-TW" dirty="0" err="1"/>
              <a:t>kā</a:t>
            </a:r>
            <a:r>
              <a:rPr lang="en-US" altLang="zh-TW" dirty="0"/>
              <a:t> </a:t>
            </a:r>
            <a:r>
              <a:rPr lang="en-US" altLang="zh-TW" dirty="0" err="1"/>
              <a:t>fēi</a:t>
            </a:r>
            <a:r>
              <a:rPr lang="en-US" altLang="zh-TW" dirty="0"/>
              <a:t> </a:t>
            </a:r>
            <a:r>
              <a:rPr lang="en-US" altLang="zh-TW" dirty="0" err="1"/>
              <a:t>sè</a:t>
            </a:r>
            <a:r>
              <a:rPr lang="en-US" altLang="zh-TW" dirty="0"/>
              <a:t> </a:t>
            </a:r>
            <a:r>
              <a:rPr lang="en-US" altLang="zh-TW" dirty="0" smtClean="0"/>
              <a:t>/brown; coffee color]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endParaRPr lang="zh-TW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64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种</a:t>
            </a:r>
            <a:r>
              <a:rPr lang="en-US" altLang="zh-TW" dirty="0"/>
              <a:t>[</a:t>
            </a:r>
            <a:r>
              <a:rPr lang="en-US" altLang="zh-TW" dirty="0" err="1"/>
              <a:t>zhǒng</a:t>
            </a:r>
            <a:r>
              <a:rPr lang="en-US" altLang="zh-TW" dirty="0"/>
              <a:t> </a:t>
            </a:r>
            <a:r>
              <a:rPr lang="en-US" altLang="zh-TW" dirty="0" smtClean="0"/>
              <a:t>]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 smtClean="0"/>
              <a:t>Measure word for kind, sorts, types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dirty="0"/>
              <a:t>唱歌是一种爱好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6955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黑</a:t>
            </a:r>
            <a:r>
              <a:rPr lang="en-US" altLang="zh-TW" dirty="0" smtClean="0"/>
              <a:t>[</a:t>
            </a:r>
            <a:r>
              <a:rPr lang="en-US" altLang="zh-TW" dirty="0" err="1" smtClean="0"/>
              <a:t>hēi</a:t>
            </a:r>
            <a:r>
              <a:rPr lang="en-US" altLang="zh-TW" dirty="0" smtClean="0"/>
              <a:t> /black]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5029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Activity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 smtClean="0"/>
              <a:t>Separate groups and see pictures or vocabulary and chose correct answer.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214047"/>
            <a:ext cx="5181600" cy="357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40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3908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460" y="2706524"/>
            <a:ext cx="5179079" cy="2589539"/>
          </a:xfrm>
        </p:spPr>
      </p:pic>
    </p:spTree>
    <p:extLst>
      <p:ext uri="{BB962C8B-B14F-4D97-AF65-F5344CB8AC3E}">
        <p14:creationId xmlns:p14="http://schemas.microsoft.com/office/powerpoint/2010/main" val="408955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587" y="2700352"/>
            <a:ext cx="3902825" cy="2601884"/>
          </a:xfrm>
        </p:spPr>
      </p:pic>
    </p:spTree>
    <p:extLst>
      <p:ext uri="{BB962C8B-B14F-4D97-AF65-F5344CB8AC3E}">
        <p14:creationId xmlns:p14="http://schemas.microsoft.com/office/powerpoint/2010/main" val="144850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832</Words>
  <Application>Microsoft Office PowerPoint</Application>
  <PresentationFormat>寬螢幕</PresentationFormat>
  <Paragraphs>191</Paragraphs>
  <Slides>101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101</vt:i4>
      </vt:variant>
    </vt:vector>
  </HeadingPairs>
  <TitlesOfParts>
    <vt:vector size="107" baseType="lpstr">
      <vt:lpstr>宋体</vt:lpstr>
      <vt:lpstr>新細明體</vt:lpstr>
      <vt:lpstr>Arial</vt:lpstr>
      <vt:lpstr>Calibri</vt:lpstr>
      <vt:lpstr>Calibri Light</vt:lpstr>
      <vt:lpstr>Office 佈景主題</vt:lpstr>
      <vt:lpstr>Modern Chinese IV</vt:lpstr>
      <vt:lpstr>第九课 买东西</vt:lpstr>
      <vt:lpstr>Activity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Activity</vt:lpstr>
      <vt:lpstr>PowerPoint 簡報</vt:lpstr>
      <vt:lpstr>PowerPoint 簡報</vt:lpstr>
      <vt:lpstr>deny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语法</vt:lpstr>
      <vt:lpstr>的</vt:lpstr>
      <vt:lpstr>的</vt:lpstr>
      <vt:lpstr>多</vt:lpstr>
      <vt:lpstr>多</vt:lpstr>
      <vt:lpstr>多</vt:lpstr>
      <vt:lpstr>Amounts of money</vt:lpstr>
      <vt:lpstr>Amounts of money</vt:lpstr>
      <vt:lpstr>Amounts of money</vt:lpstr>
      <vt:lpstr>Amounts of money</vt:lpstr>
      <vt:lpstr>Amounts of money</vt:lpstr>
      <vt:lpstr>Activity</vt:lpstr>
      <vt:lpstr>PowerPoint 簡報</vt:lpstr>
      <vt:lpstr>Height  </vt:lpstr>
      <vt:lpstr>Answer </vt:lpstr>
      <vt:lpstr>PowerPoint 簡報</vt:lpstr>
      <vt:lpstr>PowerPoint 簡報</vt:lpstr>
      <vt:lpstr>PowerPoint 簡報</vt:lpstr>
      <vt:lpstr>PowerPoint 簡報</vt:lpstr>
      <vt:lpstr>课文</vt:lpstr>
      <vt:lpstr>售货员</vt:lpstr>
      <vt:lpstr>李友</vt:lpstr>
      <vt:lpstr>售货员</vt:lpstr>
      <vt:lpstr>李友</vt:lpstr>
      <vt:lpstr>穿</vt:lpstr>
      <vt:lpstr>穿</vt:lpstr>
      <vt:lpstr>裤子</vt:lpstr>
      <vt:lpstr>售货员</vt:lpstr>
      <vt:lpstr>李友</vt:lpstr>
      <vt:lpstr>便</vt:lpstr>
      <vt:lpstr>乐</vt:lpstr>
      <vt:lpstr>售货员</vt:lpstr>
      <vt:lpstr>李友</vt:lpstr>
      <vt:lpstr>售货员</vt:lpstr>
      <vt:lpstr>李友</vt:lpstr>
      <vt:lpstr>售货员</vt:lpstr>
      <vt:lpstr>李友</vt:lpstr>
      <vt:lpstr>售货员</vt:lpstr>
      <vt:lpstr>李友</vt:lpstr>
      <vt:lpstr>售货员</vt:lpstr>
      <vt:lpstr>Activity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生词</vt:lpstr>
      <vt:lpstr>鞋[xié /shoes]</vt:lpstr>
      <vt:lpstr>双[shuāng /measure word of a pair]</vt:lpstr>
      <vt:lpstr>换[huàn /to exchange; to change]</vt:lpstr>
      <vt:lpstr>一样[yí yàng /same; alike]</vt:lpstr>
      <vt:lpstr>虽然[suī rán /although]</vt:lpstr>
      <vt:lpstr>大小[dà xiǎo /size]</vt:lpstr>
      <vt:lpstr>咖啡色[kā fēi sè /brown; coffee color]</vt:lpstr>
      <vt:lpstr>种[zhǒng ]</vt:lpstr>
      <vt:lpstr>黑[hēi /black]</vt:lpstr>
      <vt:lpstr>Activity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Chinese IV</dc:title>
  <dc:creator>蘇瑞慧</dc:creator>
  <cp:lastModifiedBy>蘇瑞慧</cp:lastModifiedBy>
  <cp:revision>261</cp:revision>
  <dcterms:created xsi:type="dcterms:W3CDTF">2018-02-17T13:36:20Z</dcterms:created>
  <dcterms:modified xsi:type="dcterms:W3CDTF">2018-04-24T08:26:45Z</dcterms:modified>
</cp:coreProperties>
</file>