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4" r:id="rId3"/>
    <p:sldId id="526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5" r:id="rId12"/>
    <p:sldId id="555" r:id="rId13"/>
    <p:sldId id="534" r:id="rId14"/>
    <p:sldId id="556" r:id="rId15"/>
    <p:sldId id="536" r:id="rId16"/>
    <p:sldId id="537" r:id="rId17"/>
    <p:sldId id="539" r:id="rId18"/>
    <p:sldId id="543" r:id="rId19"/>
    <p:sldId id="538" r:id="rId20"/>
    <p:sldId id="542" r:id="rId21"/>
    <p:sldId id="541" r:id="rId22"/>
    <p:sldId id="540" r:id="rId23"/>
    <p:sldId id="545" r:id="rId24"/>
    <p:sldId id="551" r:id="rId25"/>
    <p:sldId id="549" r:id="rId26"/>
    <p:sldId id="546" r:id="rId27"/>
    <p:sldId id="547" r:id="rId28"/>
    <p:sldId id="548" r:id="rId29"/>
    <p:sldId id="550" r:id="rId30"/>
    <p:sldId id="553" r:id="rId31"/>
    <p:sldId id="554" r:id="rId32"/>
    <p:sldId id="544" r:id="rId33"/>
    <p:sldId id="552" r:id="rId34"/>
    <p:sldId id="557" r:id="rId35"/>
    <p:sldId id="558" r:id="rId36"/>
    <p:sldId id="560" r:id="rId37"/>
    <p:sldId id="559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70" r:id="rId47"/>
    <p:sldId id="598" r:id="rId48"/>
    <p:sldId id="599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0" r:id="rId59"/>
    <p:sldId id="584" r:id="rId60"/>
    <p:sldId id="582" r:id="rId61"/>
    <p:sldId id="585" r:id="rId62"/>
    <p:sldId id="586" r:id="rId63"/>
    <p:sldId id="587" r:id="rId64"/>
    <p:sldId id="581" r:id="rId65"/>
    <p:sldId id="591" r:id="rId66"/>
    <p:sldId id="592" r:id="rId67"/>
    <p:sldId id="593" r:id="rId68"/>
    <p:sldId id="594" r:id="rId69"/>
    <p:sldId id="600" r:id="rId70"/>
    <p:sldId id="595" r:id="rId71"/>
    <p:sldId id="601" r:id="rId72"/>
    <p:sldId id="596" r:id="rId73"/>
    <p:sldId id="590" r:id="rId74"/>
    <p:sldId id="602" r:id="rId75"/>
    <p:sldId id="604" r:id="rId76"/>
    <p:sldId id="606" r:id="rId77"/>
    <p:sldId id="608" r:id="rId78"/>
    <p:sldId id="609" r:id="rId79"/>
    <p:sldId id="605" r:id="rId80"/>
    <p:sldId id="603" r:id="rId81"/>
    <p:sldId id="607" r:id="rId82"/>
    <p:sldId id="583" r:id="rId83"/>
    <p:sldId id="588" r:id="rId84"/>
    <p:sldId id="589" r:id="rId85"/>
    <p:sldId id="597" r:id="rId86"/>
    <p:sldId id="610" r:id="rId87"/>
    <p:sldId id="611" r:id="rId88"/>
    <p:sldId id="612" r:id="rId89"/>
    <p:sldId id="613" r:id="rId90"/>
    <p:sldId id="614" r:id="rId91"/>
    <p:sldId id="615" r:id="rId92"/>
    <p:sldId id="616" r:id="rId93"/>
    <p:sldId id="617" r:id="rId94"/>
    <p:sldId id="626" r:id="rId95"/>
    <p:sldId id="618" r:id="rId96"/>
    <p:sldId id="620" r:id="rId97"/>
    <p:sldId id="624" r:id="rId98"/>
    <p:sldId id="622" r:id="rId99"/>
    <p:sldId id="625" r:id="rId100"/>
    <p:sldId id="623" r:id="rId10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90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2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2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3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73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9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8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9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9F67-7E3F-4D3E-9729-126242B2EB98}" type="datetimeFigureOut">
              <a:rPr lang="zh-TW" altLang="en-US" smtClean="0"/>
              <a:t>2018/3/24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5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Modern Chinese IV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 KSCX04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887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 descr="老师, 脑, 大脑研究, 科学, 科学家, 解剖学, 面对, 机关, 正文, 人类, 生物学, 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26" y="1690688"/>
            <a:ext cx="4671202" cy="46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end of the </a:t>
            </a:r>
            <a:r>
              <a:rPr lang="en-US" altLang="zh-TW" dirty="0" smtClean="0"/>
              <a:t>series;</a:t>
            </a:r>
            <a:r>
              <a:rPr lang="en-US" altLang="zh-TW" dirty="0"/>
              <a:t> </a:t>
            </a:r>
            <a:r>
              <a:rPr lang="en-US" altLang="zh-TW" dirty="0" smtClean="0"/>
              <a:t> Completion </a:t>
            </a:r>
            <a:r>
              <a:rPr lang="en-US" altLang="zh-TW" dirty="0"/>
              <a:t>of an action or event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我周末很忙，要和王朋去打球，帮白英爱复习生词，还和高文中看了一个有意思的外国电影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1541"/>
            <a:ext cx="5181600" cy="3659505"/>
          </a:xfrm>
        </p:spPr>
      </p:pic>
    </p:spTree>
    <p:extLst>
      <p:ext uri="{BB962C8B-B14F-4D97-AF65-F5344CB8AC3E}">
        <p14:creationId xmlns:p14="http://schemas.microsoft.com/office/powerpoint/2010/main" val="9426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谷类, 勺子, 牛奶, 燕麦片, 儿童, 孩子, 上午, 食品, 早餐, 健康, 吃, 首页, 表, 餐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35" y="2052536"/>
            <a:ext cx="5997102" cy="39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391" y="1819072"/>
            <a:ext cx="6326590" cy="4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 descr="哺乳动物, 动物, 猫, 毛皮, 动物世界, 可爱, 累, 爪子前面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77" y="2178996"/>
            <a:ext cx="5489937" cy="37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鸡翅, 盘子, 午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75" y="1819071"/>
            <a:ext cx="8318231" cy="46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餐厅, 厨房, 厨师, 食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家具, 房间, 枕头, 灯, 卧室, 酒店, 套件, 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38" y="1690689"/>
            <a:ext cx="6890071" cy="45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Separate groups and see pictures or vocabulary and say it in Chinese.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0" y="2967335"/>
            <a:ext cx="313419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午饭</a:t>
            </a:r>
          </a:p>
          <a:p>
            <a:pPr algn="ctr"/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5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8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第八课 学校</a:t>
            </a:r>
            <a:r>
              <a:rPr lang="zh-CN" altLang="en-US" dirty="0" smtClean="0"/>
              <a:t>生活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学校, 检查, 学习,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62" y="1499598"/>
            <a:ext cx="5430438" cy="52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2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篇</a:t>
            </a:r>
          </a:p>
        </p:txBody>
      </p:sp>
    </p:spTree>
    <p:extLst>
      <p:ext uri="{BB962C8B-B14F-4D97-AF65-F5344CB8AC3E}">
        <p14:creationId xmlns:p14="http://schemas.microsoft.com/office/powerpoint/2010/main" val="3532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2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边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0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3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已经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8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8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起床</a:t>
            </a:r>
          </a:p>
        </p:txBody>
      </p:sp>
    </p:spTree>
    <p:extLst>
      <p:ext uri="{BB962C8B-B14F-4D97-AF65-F5344CB8AC3E}">
        <p14:creationId xmlns:p14="http://schemas.microsoft.com/office/powerpoint/2010/main" val="9534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2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早饭</a:t>
            </a:r>
          </a:p>
        </p:txBody>
      </p:sp>
    </p:spTree>
    <p:extLst>
      <p:ext uri="{BB962C8B-B14F-4D97-AF65-F5344CB8AC3E}">
        <p14:creationId xmlns:p14="http://schemas.microsoft.com/office/powerpoint/2010/main" val="2101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4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记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1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7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网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3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6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洗澡</a:t>
            </a:r>
          </a:p>
        </p:txBody>
      </p:sp>
    </p:spTree>
    <p:extLst>
      <p:ext uri="{BB962C8B-B14F-4D97-AF65-F5344CB8AC3E}">
        <p14:creationId xmlns:p14="http://schemas.microsoft.com/office/powerpoint/2010/main" val="32708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5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告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诉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0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3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</a:t>
            </a:r>
          </a:p>
        </p:txBody>
      </p:sp>
    </p:spTree>
    <p:extLst>
      <p:ext uri="{BB962C8B-B14F-4D97-AF65-F5344CB8AC3E}">
        <p14:creationId xmlns:p14="http://schemas.microsoft.com/office/powerpoint/2010/main" val="26674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Separate groups and see pictures </a:t>
            </a:r>
            <a:r>
              <a:rPr lang="en-US" altLang="zh-TW" dirty="0" smtClean="0"/>
              <a:t>and write</a:t>
            </a:r>
            <a:r>
              <a:rPr lang="zh-TW" altLang="en-US" dirty="0" smtClean="0"/>
              <a:t> </a:t>
            </a:r>
            <a:r>
              <a:rPr lang="en-US" altLang="zh-TW" dirty="0" smtClean="0"/>
              <a:t>it in Chinese or pinyin.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1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脑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89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宿舍</a:t>
            </a:r>
          </a:p>
        </p:txBody>
      </p:sp>
    </p:spTree>
    <p:extLst>
      <p:ext uri="{BB962C8B-B14F-4D97-AF65-F5344CB8AC3E}">
        <p14:creationId xmlns:p14="http://schemas.microsoft.com/office/powerpoint/2010/main" val="3975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9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发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音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6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1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餐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厅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8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语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position of time-when expression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Before the verb</a:t>
            </a:r>
          </a:p>
          <a:p>
            <a:r>
              <a:rPr lang="en-US" altLang="zh-TW" dirty="0" smtClean="0"/>
              <a:t>Often after the subject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我们十点上课。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4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position of time-when expression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我们几点去？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他明天上午八点来。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1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position of time-when expression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我们十点上课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S</a:t>
            </a:r>
            <a:r>
              <a:rPr lang="en-US" altLang="zh-CN" dirty="0" smtClean="0"/>
              <a:t>tatement</a:t>
            </a:r>
            <a:endParaRPr lang="zh-CN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十</a:t>
            </a:r>
            <a:r>
              <a:rPr lang="zh-CN" altLang="en-US" dirty="0" smtClean="0"/>
              <a:t>点</a:t>
            </a:r>
            <a:r>
              <a:rPr lang="zh-TW" altLang="en-US" dirty="0"/>
              <a:t>，</a:t>
            </a:r>
            <a:r>
              <a:rPr lang="zh-CN" altLang="en-US" dirty="0" smtClean="0"/>
              <a:t>我们上</a:t>
            </a:r>
            <a:r>
              <a:rPr lang="zh-CN" altLang="en-US" dirty="0"/>
              <a:t>课。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Focus on time</a:t>
            </a:r>
          </a:p>
          <a:p>
            <a:endParaRPr lang="en-US" altLang="zh-TW" dirty="0"/>
          </a:p>
          <a:p>
            <a:r>
              <a:rPr lang="en-US" altLang="zh-TW" dirty="0" smtClean="0"/>
              <a:t>Not EVERY SENTENCE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6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position of time-when expression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几点</a:t>
            </a:r>
            <a:r>
              <a:rPr lang="zh-CN" altLang="en-US" dirty="0" smtClean="0"/>
              <a:t>我们去</a:t>
            </a:r>
            <a:r>
              <a:rPr lang="zh-CN" altLang="en-US" dirty="0"/>
              <a:t>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他明天上午八点来。</a:t>
            </a:r>
          </a:p>
          <a:p>
            <a:endParaRPr lang="en-US" altLang="zh-TW" dirty="0" smtClean="0"/>
          </a:p>
          <a:p>
            <a:r>
              <a:rPr lang="zh-CN" altLang="en-US" dirty="0" smtClean="0"/>
              <a:t>明天</a:t>
            </a:r>
            <a:r>
              <a:rPr lang="zh-TW" altLang="en-US" dirty="0" smtClean="0"/>
              <a:t>，</a:t>
            </a:r>
            <a:r>
              <a:rPr lang="zh-CN" altLang="en-US" dirty="0" smtClean="0"/>
              <a:t>他上午</a:t>
            </a:r>
            <a:r>
              <a:rPr lang="zh-CN" altLang="en-US" dirty="0"/>
              <a:t>八点来。</a:t>
            </a:r>
          </a:p>
          <a:p>
            <a:endParaRPr lang="zh-TW" altLang="en-US" dirty="0"/>
          </a:p>
        </p:txBody>
      </p:sp>
      <p:sp>
        <p:nvSpPr>
          <p:cNvPr id="2" name="乘號 1"/>
          <p:cNvSpPr/>
          <p:nvPr/>
        </p:nvSpPr>
        <p:spPr>
          <a:xfrm>
            <a:off x="1123544" y="1220821"/>
            <a:ext cx="18288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Connect two verbs or verb phases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second happens as soon as the first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王朋写了信以后就去睡觉了。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 descr="婴儿, 浴, 淋浴, 浴缸, 儿童, 可爱, 快乐, 孩子, 小, 蹒跚, 清洁, 男孩, 水, 洗, 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一边</a:t>
            </a:r>
            <a:r>
              <a:rPr lang="en-US" altLang="zh-TW" dirty="0"/>
              <a:t>...</a:t>
            </a:r>
            <a:r>
              <a:rPr lang="zh-TW" altLang="en-US" dirty="0"/>
              <a:t>一边</a:t>
            </a:r>
            <a:r>
              <a:rPr lang="en-US" altLang="zh-TW" dirty="0" smtClean="0"/>
              <a:t>...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Two verb at the same time</a:t>
            </a:r>
          </a:p>
          <a:p>
            <a:endParaRPr lang="en-US" altLang="zh-TW" dirty="0"/>
          </a:p>
          <a:p>
            <a:r>
              <a:rPr lang="en-US" altLang="zh-TW" dirty="0" smtClean="0"/>
              <a:t>Start from the first verb, then do the second verb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他常常一边吃饭，一边看电视。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一边</a:t>
            </a:r>
            <a:r>
              <a:rPr lang="en-US" altLang="zh-TW" dirty="0"/>
              <a:t>...</a:t>
            </a:r>
            <a:r>
              <a:rPr lang="zh-TW" altLang="en-US" dirty="0"/>
              <a:t>一边</a:t>
            </a:r>
            <a:r>
              <a:rPr lang="en-US" altLang="zh-TW" dirty="0" smtClean="0"/>
              <a:t>...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Two verb at the same time</a:t>
            </a:r>
          </a:p>
          <a:p>
            <a:endParaRPr lang="en-US" altLang="zh-TW" dirty="0"/>
          </a:p>
          <a:p>
            <a:r>
              <a:rPr lang="en-US" altLang="zh-TW" dirty="0" smtClean="0"/>
              <a:t>The second verb is accompany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我一边洗澡，一边唱歌。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75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Series of verbs/verb phases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Succession in represent a series of actions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我要去图书馆看书。</a:t>
            </a:r>
          </a:p>
          <a:p>
            <a:endParaRPr lang="en-US" altLang="zh-TW" dirty="0" smtClean="0"/>
          </a:p>
          <a:p>
            <a:r>
              <a:rPr lang="zh-CN" altLang="en-US" dirty="0"/>
              <a:t>去图书</a:t>
            </a:r>
            <a:r>
              <a:rPr lang="zh-CN" altLang="en-US" dirty="0" smtClean="0"/>
              <a:t>馆</a:t>
            </a:r>
            <a:r>
              <a:rPr lang="en-US" altLang="zh-TW" dirty="0" smtClean="0"/>
              <a:t>[first]</a:t>
            </a:r>
          </a:p>
          <a:p>
            <a:r>
              <a:rPr lang="zh-CN" altLang="en-US" dirty="0" smtClean="0"/>
              <a:t>看书</a:t>
            </a:r>
            <a:r>
              <a:rPr lang="en-US" altLang="zh-CN" dirty="0" smtClean="0"/>
              <a:t>[then]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4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Series of verbs/verb phases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period time at the same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我一边洗澡，一边唱歌。</a:t>
            </a:r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First, then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我要去图书馆看书。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59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了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The end of the series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老师教我们发音、生词和语法，也教我们写字，还给了我们一篇新课文。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60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了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end of the </a:t>
            </a:r>
            <a:r>
              <a:rPr lang="en-US" altLang="zh-TW" dirty="0" smtClean="0"/>
              <a:t>series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老师教我们发音、生词和语法，也教我们写字，还给了我们一篇新课文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Completion of an action or event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我写了十个汉字。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的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Adjective modifies a noun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有意思的电</a:t>
            </a:r>
            <a:r>
              <a:rPr lang="zh-CN" altLang="en-US" dirty="0" smtClean="0"/>
              <a:t>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漂亮的</a:t>
            </a:r>
            <a:r>
              <a:rPr lang="zh-TW" altLang="en-US" dirty="0"/>
              <a:t>朋友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的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Only one word,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usually</a:t>
            </a:r>
            <a:r>
              <a:rPr lang="zh-TW" altLang="en-US" dirty="0" smtClean="0"/>
              <a:t> </a:t>
            </a:r>
            <a:r>
              <a:rPr lang="en-US" altLang="zh-TW" dirty="0" smtClean="0"/>
              <a:t>will be omitted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新</a:t>
            </a:r>
            <a:r>
              <a:rPr lang="en-US" altLang="zh-TW" dirty="0" smtClean="0"/>
              <a:t>[</a:t>
            </a:r>
            <a:r>
              <a:rPr lang="zh-TW" altLang="en-US" dirty="0" smtClean="0"/>
              <a:t>的</a:t>
            </a:r>
            <a:r>
              <a:rPr lang="en-US" altLang="zh-TW" dirty="0" smtClean="0"/>
              <a:t>]</a:t>
            </a:r>
            <a:r>
              <a:rPr lang="zh-TW" altLang="en-US" dirty="0"/>
              <a:t>电</a:t>
            </a:r>
            <a:r>
              <a:rPr lang="zh-TW" altLang="en-US" dirty="0" smtClean="0"/>
              <a:t>脑</a:t>
            </a:r>
            <a:endParaRPr lang="zh-TW" altLang="en-US" dirty="0"/>
          </a:p>
          <a:p>
            <a:endParaRPr lang="en-US" altLang="zh-TW" dirty="0" smtClean="0"/>
          </a:p>
          <a:p>
            <a:r>
              <a:rPr lang="zh-TW" altLang="en-US" dirty="0" smtClean="0"/>
              <a:t>好</a:t>
            </a:r>
            <a:r>
              <a:rPr lang="en-US" altLang="zh-TW" dirty="0" smtClean="0"/>
              <a:t>[</a:t>
            </a:r>
            <a:r>
              <a:rPr lang="zh-TW" altLang="en-US" dirty="0" smtClean="0"/>
              <a:t>的</a:t>
            </a:r>
            <a:r>
              <a:rPr lang="en-US" altLang="zh-TW" dirty="0" smtClean="0"/>
              <a:t>]</a:t>
            </a:r>
            <a:r>
              <a:rPr lang="zh-TW" altLang="en-US" dirty="0" smtClean="0"/>
              <a:t>老</a:t>
            </a:r>
            <a:r>
              <a:rPr lang="zh-TW" altLang="en-US" dirty="0"/>
              <a:t>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5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的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From one word become two words,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will be used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很新的电脑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很好的老</a:t>
            </a:r>
            <a:r>
              <a:rPr lang="zh-TW" altLang="en-US" dirty="0"/>
              <a:t>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8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的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Adjective modifies a </a:t>
            </a:r>
            <a:r>
              <a:rPr lang="en-US" altLang="zh-TW" dirty="0" smtClean="0"/>
              <a:t>noun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有意思的电影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很酷的</a:t>
            </a:r>
            <a:r>
              <a:rPr lang="zh-TW" altLang="en-US" dirty="0" smtClean="0"/>
              <a:t>朋友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Possessed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/>
              <a:t>我的名字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8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 descr="床上, 房间, 宿舍, Eiger 北脸, 公路, Eigerschl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266" y="1825625"/>
            <a:ext cx="65474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正在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Ongoing or progressive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我们现在正在上课，你别说话。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02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正在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我们现</a:t>
            </a:r>
            <a:r>
              <a:rPr lang="zh-CN" altLang="en-US" dirty="0" smtClean="0"/>
              <a:t>在在</a:t>
            </a:r>
            <a:r>
              <a:rPr lang="zh-CN" altLang="en-US" dirty="0"/>
              <a:t>上课，你别说话。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3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正在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[in, at, on]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我在学校</a:t>
            </a: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[ongoing]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CN" altLang="en-US" dirty="0"/>
              <a:t>在学</a:t>
            </a:r>
            <a:r>
              <a:rPr lang="zh-CN" altLang="en-US" dirty="0" smtClean="0"/>
              <a:t>校上课</a:t>
            </a:r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28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Compose those</a:t>
            </a:r>
            <a:r>
              <a:rPr lang="zh-TW" altLang="en-US" dirty="0"/>
              <a:t>生</a:t>
            </a:r>
            <a:r>
              <a:rPr lang="zh-TW" altLang="en-US" dirty="0" smtClean="0"/>
              <a:t>词 </a:t>
            </a:r>
            <a:r>
              <a:rPr lang="en-US" altLang="zh-TW" dirty="0" smtClean="0"/>
              <a:t>into a sentence by </a:t>
            </a:r>
            <a:r>
              <a:rPr lang="zh-TW" altLang="en-US" dirty="0" smtClean="0"/>
              <a:t>语</a:t>
            </a:r>
            <a:r>
              <a:rPr lang="zh-TW" altLang="en-US" dirty="0"/>
              <a:t>法</a:t>
            </a:r>
            <a:r>
              <a:rPr lang="en-US" altLang="zh-TW" dirty="0" smtClean="0"/>
              <a:t>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什么时候</a:t>
            </a:r>
          </a:p>
          <a:p>
            <a:r>
              <a:rPr lang="zh-CN" altLang="en-US" dirty="0"/>
              <a:t>睡觉</a:t>
            </a:r>
          </a:p>
          <a:p>
            <a:r>
              <a:rPr lang="zh-CN" altLang="en-US" dirty="0"/>
              <a:t>你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什么时</a:t>
            </a:r>
            <a:r>
              <a:rPr lang="zh-CN" altLang="en-US" dirty="0" smtClean="0"/>
              <a:t>候你睡觉</a:t>
            </a:r>
            <a:r>
              <a:rPr lang="zh-TW" altLang="en-US" dirty="0" smtClean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几点</a:t>
            </a:r>
          </a:p>
          <a:p>
            <a:r>
              <a:rPr lang="zh-CN" altLang="en-US" dirty="0"/>
              <a:t>早饭</a:t>
            </a:r>
          </a:p>
          <a:p>
            <a:r>
              <a:rPr lang="zh-CN" altLang="en-US" dirty="0"/>
              <a:t>我们</a:t>
            </a:r>
          </a:p>
          <a:p>
            <a:r>
              <a:rPr lang="zh-CN" altLang="en-US" dirty="0"/>
              <a:t>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</a:t>
            </a:r>
            <a:r>
              <a:rPr lang="zh-CN" altLang="en-US" dirty="0" smtClean="0"/>
              <a:t>们几点吃早饭</a:t>
            </a:r>
            <a:r>
              <a:rPr lang="zh-TW" altLang="en-US" dirty="0" smtClean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33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他</a:t>
            </a:r>
          </a:p>
          <a:p>
            <a:r>
              <a:rPr lang="zh-TW" altLang="en-US" dirty="0"/>
              <a:t>看</a:t>
            </a:r>
          </a:p>
          <a:p>
            <a:r>
              <a:rPr lang="zh-TW" altLang="en-US" dirty="0"/>
              <a:t>晚上</a:t>
            </a:r>
          </a:p>
          <a:p>
            <a:r>
              <a:rPr lang="zh-TW" altLang="en-US" dirty="0"/>
              <a:t>书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他晚上看书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08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九月的时候</a:t>
            </a:r>
          </a:p>
          <a:p>
            <a:r>
              <a:rPr lang="zh-CN" altLang="en-US" dirty="0"/>
              <a:t>白英爱</a:t>
            </a:r>
          </a:p>
          <a:p>
            <a:r>
              <a:rPr lang="zh-CN" altLang="en-US" dirty="0"/>
              <a:t>中国</a:t>
            </a:r>
          </a:p>
          <a:p>
            <a:r>
              <a:rPr lang="zh-CN" altLang="en-US" dirty="0"/>
              <a:t>去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白英</a:t>
            </a:r>
            <a:r>
              <a:rPr lang="zh-CN" altLang="en-US" dirty="0" smtClean="0"/>
              <a:t>爱九月</a:t>
            </a:r>
            <a:r>
              <a:rPr lang="zh-CN" altLang="en-US" dirty="0"/>
              <a:t>的时</a:t>
            </a:r>
            <a:r>
              <a:rPr lang="zh-CN" altLang="en-US" dirty="0" smtClean="0"/>
              <a:t>候去中国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8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早上</a:t>
            </a:r>
          </a:p>
          <a:p>
            <a:r>
              <a:rPr lang="zh-CN" altLang="en-US" dirty="0"/>
              <a:t>去学校</a:t>
            </a:r>
          </a:p>
          <a:p>
            <a:r>
              <a:rPr lang="zh-CN" altLang="en-US" dirty="0"/>
              <a:t>预习课</a:t>
            </a:r>
            <a:r>
              <a:rPr lang="zh-CN" altLang="en-US" dirty="0" smtClean="0"/>
              <a:t>文</a:t>
            </a:r>
            <a:endParaRPr lang="zh-CN" altLang="en-US" dirty="0"/>
          </a:p>
          <a:p>
            <a:r>
              <a:rPr lang="zh-CN" altLang="en-US" dirty="0"/>
              <a:t>我们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</a:t>
            </a:r>
            <a:r>
              <a:rPr lang="zh-CN" altLang="en-US" dirty="0" smtClean="0"/>
              <a:t>们早上去</a:t>
            </a:r>
            <a:r>
              <a:rPr lang="zh-CN" altLang="en-US" dirty="0"/>
              <a:t>学校预习课</a:t>
            </a:r>
            <a:r>
              <a:rPr lang="zh-CN" altLang="en-US" dirty="0" smtClean="0"/>
              <a:t>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常常</a:t>
            </a:r>
          </a:p>
          <a:p>
            <a:r>
              <a:rPr lang="zh-CN" altLang="en-US" dirty="0"/>
              <a:t>我</a:t>
            </a:r>
          </a:p>
          <a:p>
            <a:r>
              <a:rPr lang="zh-CN" altLang="en-US" dirty="0"/>
              <a:t>吃饭</a:t>
            </a:r>
          </a:p>
          <a:p>
            <a:r>
              <a:rPr lang="zh-CN" altLang="en-US" dirty="0"/>
              <a:t>去李友家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我常常</a:t>
            </a:r>
            <a:r>
              <a:rPr lang="zh-CN" altLang="en-US" dirty="0"/>
              <a:t>去</a:t>
            </a:r>
            <a:r>
              <a:rPr lang="zh-CN" altLang="en-US" dirty="0" smtClean="0"/>
              <a:t>李友家吃饭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11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古董, 教室, 控制台, 学校, 练习本, 穿, 破旧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51" y="2091447"/>
            <a:ext cx="5706077" cy="37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想</a:t>
            </a:r>
          </a:p>
          <a:p>
            <a:r>
              <a:rPr lang="zh-CN" altLang="en-US" dirty="0"/>
              <a:t>我</a:t>
            </a:r>
          </a:p>
          <a:p>
            <a:r>
              <a:rPr lang="zh-CN" altLang="en-US" dirty="0"/>
              <a:t>打球</a:t>
            </a:r>
          </a:p>
          <a:p>
            <a:r>
              <a:rPr lang="zh-CN" altLang="en-US" dirty="0"/>
              <a:t>找同学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我想</a:t>
            </a:r>
            <a:r>
              <a:rPr lang="zh-CN" altLang="en-US" dirty="0"/>
              <a:t>找同</a:t>
            </a:r>
            <a:r>
              <a:rPr lang="zh-CN" altLang="en-US" dirty="0" smtClean="0"/>
              <a:t>学打球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1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有的时候</a:t>
            </a:r>
          </a:p>
          <a:p>
            <a:r>
              <a:rPr lang="zh-CN" altLang="en-US" dirty="0"/>
              <a:t>我</a:t>
            </a:r>
          </a:p>
          <a:p>
            <a:r>
              <a:rPr lang="zh-CN" altLang="en-US" dirty="0"/>
              <a:t>去图书馆</a:t>
            </a:r>
          </a:p>
          <a:p>
            <a:r>
              <a:rPr lang="zh-CN" altLang="en-US" dirty="0"/>
              <a:t>看书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我有的时候去</a:t>
            </a:r>
            <a:r>
              <a:rPr lang="zh-CN" altLang="en-US" dirty="0"/>
              <a:t>图书</a:t>
            </a:r>
            <a:r>
              <a:rPr lang="zh-CN" altLang="en-US" dirty="0" smtClean="0"/>
              <a:t>馆看</a:t>
            </a:r>
            <a:r>
              <a:rPr lang="zh-CN" altLang="en-US" dirty="0"/>
              <a:t>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06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教</a:t>
            </a:r>
          </a:p>
          <a:p>
            <a:r>
              <a:rPr lang="zh-CN" altLang="en-US" dirty="0"/>
              <a:t>王朋</a:t>
            </a:r>
          </a:p>
          <a:p>
            <a:r>
              <a:rPr lang="zh-CN" altLang="en-US" dirty="0"/>
              <a:t>中文</a:t>
            </a:r>
          </a:p>
          <a:p>
            <a:r>
              <a:rPr lang="zh-CN" altLang="en-US" dirty="0"/>
              <a:t>朋友</a:t>
            </a:r>
          </a:p>
          <a:p>
            <a:r>
              <a:rPr lang="zh-CN" altLang="en-US" dirty="0"/>
              <a:t>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王</a:t>
            </a:r>
            <a:r>
              <a:rPr lang="zh-CN" altLang="en-US" dirty="0" smtClean="0"/>
              <a:t>朋教朋友写中文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14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明天</a:t>
            </a:r>
            <a:endParaRPr lang="en-US" altLang="zh-CN" dirty="0" smtClean="0"/>
          </a:p>
          <a:p>
            <a:r>
              <a:rPr lang="zh-TW" altLang="en-US" dirty="0"/>
              <a:t>吧</a:t>
            </a:r>
            <a:endParaRPr lang="zh-CN" altLang="en-US" dirty="0"/>
          </a:p>
          <a:p>
            <a:r>
              <a:rPr lang="zh-CN" altLang="en-US" dirty="0"/>
              <a:t>你</a:t>
            </a:r>
          </a:p>
          <a:p>
            <a:r>
              <a:rPr lang="zh-CN" altLang="en-US" dirty="0"/>
              <a:t>我家</a:t>
            </a:r>
          </a:p>
          <a:p>
            <a:r>
              <a:rPr lang="zh-CN" altLang="en-US" dirty="0"/>
              <a:t>来</a:t>
            </a:r>
          </a:p>
          <a:p>
            <a:r>
              <a:rPr lang="zh-CN" altLang="en-US" dirty="0"/>
              <a:t>饭</a:t>
            </a:r>
          </a:p>
          <a:p>
            <a:r>
              <a:rPr lang="zh-CN" altLang="en-US" dirty="0"/>
              <a:t>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你明天来我家吃饭</a:t>
            </a:r>
            <a:r>
              <a:rPr lang="zh-TW" altLang="en-US" dirty="0" smtClean="0"/>
              <a:t>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3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去</a:t>
            </a:r>
          </a:p>
          <a:p>
            <a:r>
              <a:rPr lang="zh-CN" altLang="en-US" dirty="0"/>
              <a:t>高文中</a:t>
            </a:r>
          </a:p>
          <a:p>
            <a:r>
              <a:rPr lang="zh-CN" altLang="en-US" dirty="0"/>
              <a:t>午饭</a:t>
            </a:r>
          </a:p>
          <a:p>
            <a:r>
              <a:rPr lang="zh-CN" altLang="en-US" dirty="0"/>
              <a:t>中午</a:t>
            </a:r>
          </a:p>
          <a:p>
            <a:r>
              <a:rPr lang="zh-CN" altLang="en-US" dirty="0"/>
              <a:t>餐厅</a:t>
            </a:r>
          </a:p>
          <a:p>
            <a:r>
              <a:rPr lang="zh-CN" altLang="en-US" dirty="0"/>
              <a:t>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高文中中午去</a:t>
            </a:r>
            <a:r>
              <a:rPr lang="zh-CN" altLang="en-US" dirty="0"/>
              <a:t>餐</a:t>
            </a:r>
            <a:r>
              <a:rPr lang="zh-CN" altLang="en-US" dirty="0" smtClean="0"/>
              <a:t>厅吃午饭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2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Make a sentence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一边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一边吃饭一边上</a:t>
            </a:r>
            <a:r>
              <a:rPr lang="zh-CN" altLang="en-US" dirty="0" smtClean="0"/>
              <a:t>网</a:t>
            </a:r>
            <a:endParaRPr lang="zh-TW" altLang="en-US" dirty="0"/>
          </a:p>
        </p:txBody>
      </p:sp>
      <p:pic>
        <p:nvPicPr>
          <p:cNvPr id="1026" name="Picture 2" descr="æå¤§å©é¢, èé±, ç¢çè, ç¢ ' è, é£å, æé¤, é¤, ç¾å³, Foodfoto, é¤å·, ç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1" y="2393004"/>
            <a:ext cx="4727643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è®¡ç®æº, Pc, å·¥ä½ç«, å¨å®¶åå¬, å°å¼è®¡ç®æº, å¯å¨, ææ¯, å·¥ä½, åå¬å®¤, å±å¹, é®ç, ä¸å¡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6793"/>
            <a:ext cx="5181600" cy="34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一边听音乐一边学</a:t>
            </a:r>
            <a:r>
              <a:rPr lang="zh-CN" altLang="en-US" dirty="0" smtClean="0"/>
              <a:t>习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081"/>
            <a:ext cx="5181600" cy="3400425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538254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val="11238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一边唱歌一边</a:t>
            </a:r>
            <a:r>
              <a:rPr lang="zh-CN" altLang="en-US" dirty="0" smtClean="0"/>
              <a:t>跳舞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98" y="1825625"/>
            <a:ext cx="3916204" cy="4351338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3" y="2305455"/>
            <a:ext cx="5212576" cy="3278222"/>
          </a:xfrm>
        </p:spPr>
      </p:pic>
    </p:spTree>
    <p:extLst>
      <p:ext uri="{BB962C8B-B14F-4D97-AF65-F5344CB8AC3E}">
        <p14:creationId xmlns:p14="http://schemas.microsoft.com/office/powerpoint/2010/main" val="14116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一边吃饭一边看电</a:t>
            </a:r>
            <a:r>
              <a:rPr lang="zh-CN" altLang="en-US" dirty="0" smtClean="0"/>
              <a:t>视</a:t>
            </a:r>
            <a:endParaRPr lang="zh-TW" altLang="en-US" dirty="0"/>
          </a:p>
        </p:txBody>
      </p:sp>
      <p:pic>
        <p:nvPicPr>
          <p:cNvPr id="1026" name="Picture 2" descr="æå¤§å©é¢, èé±, ç¢çè, ç¢ ' è, é£å, æé¤, é¤, ç¾å³, Foodfoto, é¤å·, ç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1" y="2393004"/>
            <a:ext cx="4727643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53" y="2752927"/>
            <a:ext cx="5175116" cy="2587558"/>
          </a:xfrm>
        </p:spPr>
      </p:pic>
    </p:spTree>
    <p:extLst>
      <p:ext uri="{BB962C8B-B14F-4D97-AF65-F5344CB8AC3E}">
        <p14:creationId xmlns:p14="http://schemas.microsoft.com/office/powerpoint/2010/main" val="2992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892" y="2136459"/>
            <a:ext cx="4151610" cy="39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一边看电影一边打电</a:t>
            </a:r>
            <a:r>
              <a:rPr lang="zh-CN" altLang="en-US" dirty="0" smtClean="0"/>
              <a:t>话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3" y="2412459"/>
            <a:ext cx="4729489" cy="3151761"/>
          </a:xfrm>
        </p:spPr>
      </p:pic>
    </p:spTree>
    <p:extLst>
      <p:ext uri="{BB962C8B-B14F-4D97-AF65-F5344CB8AC3E}">
        <p14:creationId xmlns:p14="http://schemas.microsoft.com/office/powerpoint/2010/main" val="16267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一边看书一边</a:t>
            </a:r>
            <a:r>
              <a:rPr lang="zh-CN" altLang="en-US" dirty="0" smtClean="0"/>
              <a:t>喝水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9" y="2383277"/>
            <a:ext cx="4834073" cy="321012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2646"/>
            <a:ext cx="5181600" cy="3137296"/>
          </a:xfrm>
        </p:spPr>
      </p:pic>
    </p:spTree>
    <p:extLst>
      <p:ext uri="{BB962C8B-B14F-4D97-AF65-F5344CB8AC3E}">
        <p14:creationId xmlns:p14="http://schemas.microsoft.com/office/powerpoint/2010/main" val="19504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一边念一边</a:t>
            </a:r>
            <a:r>
              <a:rPr lang="zh-CN" altLang="en-US" dirty="0" smtClean="0"/>
              <a:t>写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17" y="2305455"/>
            <a:ext cx="4840936" cy="3226030"/>
          </a:xfrm>
        </p:spPr>
      </p:pic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71103"/>
            <a:ext cx="5181600" cy="3060382"/>
          </a:xfrm>
        </p:spPr>
      </p:pic>
    </p:spTree>
    <p:extLst>
      <p:ext uri="{BB962C8B-B14F-4D97-AF65-F5344CB8AC3E}">
        <p14:creationId xmlns:p14="http://schemas.microsoft.com/office/powerpoint/2010/main" val="4726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漂亮的学校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7" y="3130402"/>
            <a:ext cx="4996139" cy="2482457"/>
          </a:xfrm>
        </p:spPr>
      </p:pic>
      <p:sp>
        <p:nvSpPr>
          <p:cNvPr id="4" name="矩形 3"/>
          <p:cNvSpPr/>
          <p:nvPr/>
        </p:nvSpPr>
        <p:spPr>
          <a:xfrm>
            <a:off x="1861904" y="3440606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漂亮</a:t>
            </a:r>
            <a:endParaRPr lang="zh-TW" altLang="en-US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0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有意思的</a:t>
            </a:r>
            <a:r>
              <a:rPr lang="zh-TW" altLang="en-US" dirty="0" smtClean="0"/>
              <a:t>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5" y="2393004"/>
            <a:ext cx="5004311" cy="2869660"/>
          </a:xfrm>
        </p:spPr>
      </p:pic>
      <p:sp>
        <p:nvSpPr>
          <p:cNvPr id="6" name="矩形 5"/>
          <p:cNvSpPr/>
          <p:nvPr/>
        </p:nvSpPr>
        <p:spPr>
          <a:xfrm>
            <a:off x="1124523" y="3070270"/>
            <a:ext cx="4608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有意思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3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好学</a:t>
            </a:r>
            <a:r>
              <a:rPr lang="zh-TW" altLang="en-US" dirty="0" smtClean="0"/>
              <a:t>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1114" y="307027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71" y="2159539"/>
            <a:ext cx="5336317" cy="3531141"/>
          </a:xfrm>
        </p:spPr>
      </p:pic>
    </p:spTree>
    <p:extLst>
      <p:ext uri="{BB962C8B-B14F-4D97-AF65-F5344CB8AC3E}">
        <p14:creationId xmlns:p14="http://schemas.microsoft.com/office/powerpoint/2010/main" val="24719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好老师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1114" y="307027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817"/>
            <a:ext cx="5181600" cy="3444954"/>
          </a:xfrm>
        </p:spPr>
      </p:pic>
    </p:spTree>
    <p:extLst>
      <p:ext uri="{BB962C8B-B14F-4D97-AF65-F5344CB8AC3E}">
        <p14:creationId xmlns:p14="http://schemas.microsoft.com/office/powerpoint/2010/main" val="25713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女律</a:t>
            </a:r>
            <a:r>
              <a:rPr lang="zh-TW" altLang="en-US" dirty="0" smtClean="0"/>
              <a:t>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1114" y="307027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女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28" y="2050574"/>
            <a:ext cx="2599944" cy="3901440"/>
          </a:xfrm>
        </p:spPr>
      </p:pic>
    </p:spTree>
    <p:extLst>
      <p:ext uri="{BB962C8B-B14F-4D97-AF65-F5344CB8AC3E}">
        <p14:creationId xmlns:p14="http://schemas.microsoft.com/office/powerpoint/2010/main" val="34738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男医</a:t>
            </a:r>
            <a:r>
              <a:rPr lang="zh-TW" altLang="en-US" dirty="0" smtClean="0"/>
              <a:t>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1114" y="3070270"/>
            <a:ext cx="141577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男</a:t>
            </a:r>
            <a:endParaRPr lang="en-US" altLang="zh-TW" sz="9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9517"/>
            <a:ext cx="5181600" cy="3663553"/>
          </a:xfrm>
        </p:spPr>
      </p:pic>
    </p:spTree>
    <p:extLst>
      <p:ext uri="{BB962C8B-B14F-4D97-AF65-F5344CB8AC3E}">
        <p14:creationId xmlns:p14="http://schemas.microsoft.com/office/powerpoint/2010/main" val="19608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很大的教室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05561" y="3070270"/>
            <a:ext cx="2646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很大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608358"/>
            <a:ext cx="3901440" cy="2785872"/>
          </a:xfrm>
        </p:spPr>
      </p:pic>
    </p:spTree>
    <p:extLst>
      <p:ext uri="{BB962C8B-B14F-4D97-AF65-F5344CB8AC3E}">
        <p14:creationId xmlns:p14="http://schemas.microsoft.com/office/powerpoint/2010/main" val="23658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笔记本电脑, 笔记本, 计算机, 黑, 电子产品, 键盘, 监视器, 膝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33" y="1825625"/>
            <a:ext cx="63775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很贵的电</a:t>
            </a:r>
            <a:r>
              <a:rPr lang="zh-TW" altLang="en-US" dirty="0" smtClean="0"/>
              <a:t>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05561" y="3070270"/>
            <a:ext cx="2646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很贵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3643"/>
            <a:ext cx="5181600" cy="4315301"/>
          </a:xfrm>
        </p:spPr>
      </p:pic>
    </p:spTree>
    <p:extLst>
      <p:ext uri="{BB962C8B-B14F-4D97-AF65-F5344CB8AC3E}">
        <p14:creationId xmlns:p14="http://schemas.microsoft.com/office/powerpoint/2010/main" val="38950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很有意思的电</a:t>
            </a:r>
            <a:r>
              <a:rPr lang="zh-CN" altLang="en-US" dirty="0" smtClean="0"/>
              <a:t>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74455" y="3070270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很有意思</a:t>
            </a:r>
            <a:endParaRPr lang="zh-TW" alt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1541"/>
            <a:ext cx="5181600" cy="3659505"/>
          </a:xfrm>
        </p:spPr>
      </p:pic>
    </p:spTree>
    <p:extLst>
      <p:ext uri="{BB962C8B-B14F-4D97-AF65-F5344CB8AC3E}">
        <p14:creationId xmlns:p14="http://schemas.microsoft.com/office/powerpoint/2010/main" val="40587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Fulfill the sentence by </a:t>
            </a:r>
            <a:r>
              <a:rPr lang="zh-TW" altLang="en-US" dirty="0" smtClean="0"/>
              <a:t>语</a:t>
            </a:r>
            <a:r>
              <a:rPr lang="zh-TW" altLang="en-US" dirty="0"/>
              <a:t>法</a:t>
            </a:r>
            <a:r>
              <a:rPr lang="en-US" altLang="zh-TW" dirty="0" smtClean="0"/>
              <a:t>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/>
              <a:t>我做了功课以后</a:t>
            </a:r>
            <a:r>
              <a:rPr lang="zh-TW" altLang="en-US" smtClean="0"/>
              <a:t>    </a:t>
            </a:r>
            <a:r>
              <a:rPr lang="zh-CN" altLang="en-US" smtClean="0"/>
              <a:t>就</a:t>
            </a:r>
            <a:r>
              <a:rPr lang="zh-TW" altLang="en-US" smtClean="0"/>
              <a:t>    </a:t>
            </a:r>
            <a:r>
              <a:rPr lang="zh-CN" altLang="en-US" smtClean="0"/>
              <a:t>去朋友家玩</a:t>
            </a: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25110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他回宿舍以</a:t>
            </a:r>
            <a:r>
              <a:rPr lang="zh-CN" altLang="en-US" dirty="0" smtClean="0"/>
              <a:t>后</a:t>
            </a:r>
            <a:r>
              <a:rPr lang="zh-TW" altLang="en-US" dirty="0" smtClean="0"/>
              <a:t>     </a:t>
            </a:r>
            <a:r>
              <a:rPr lang="zh-CN" altLang="en-US" dirty="0" smtClean="0"/>
              <a:t>就</a:t>
            </a:r>
            <a:r>
              <a:rPr lang="zh-TW" altLang="en-US" dirty="0" smtClean="0"/>
              <a:t>     </a:t>
            </a:r>
            <a:r>
              <a:rPr lang="zh-CN" altLang="en-US" dirty="0" smtClean="0"/>
              <a:t>去</a:t>
            </a:r>
            <a:r>
              <a:rPr lang="zh-CN" altLang="en-US" dirty="0"/>
              <a:t>睡觉了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23553" y="1690688"/>
            <a:ext cx="452337" cy="66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 descr="床上, 房间, 宿舍, Eiger 北脸, 公路, Eigerschl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279491"/>
            <a:ext cx="5181600" cy="34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白英爱 </a:t>
            </a:r>
            <a:r>
              <a:rPr lang="zh-TW" altLang="en-US" dirty="0" smtClean="0"/>
              <a:t>  </a:t>
            </a:r>
            <a:r>
              <a:rPr lang="zh-CN" altLang="en-US" dirty="0" smtClean="0"/>
              <a:t>正在 </a:t>
            </a:r>
            <a:r>
              <a:rPr lang="zh-TW" altLang="en-US" dirty="0" smtClean="0"/>
              <a:t>  </a:t>
            </a:r>
            <a:r>
              <a:rPr lang="zh-CN" altLang="en-US" dirty="0" smtClean="0"/>
              <a:t>预</a:t>
            </a:r>
            <a:r>
              <a:rPr lang="zh-CN" altLang="en-US" dirty="0"/>
              <a:t>习生词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12459" y="1759981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538254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val="13618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他</a:t>
            </a:r>
            <a:r>
              <a:rPr lang="zh-TW" altLang="en-US" dirty="0" smtClean="0"/>
              <a:t>     </a:t>
            </a:r>
            <a:r>
              <a:rPr lang="zh-CN" altLang="en-US" dirty="0" smtClean="0"/>
              <a:t>在</a:t>
            </a:r>
            <a:r>
              <a:rPr lang="zh-TW" altLang="en-US" dirty="0" smtClean="0"/>
              <a:t>    </a:t>
            </a:r>
            <a:r>
              <a:rPr lang="zh-CN" altLang="en-US" dirty="0" smtClean="0"/>
              <a:t>睡觉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29383" y="1785879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141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</a:t>
            </a:r>
            <a:r>
              <a:rPr lang="zh-CN" altLang="en-US" dirty="0" smtClean="0"/>
              <a:t>友</a:t>
            </a:r>
            <a:r>
              <a:rPr lang="zh-TW" altLang="en-US" dirty="0" smtClean="0"/>
              <a:t>    </a:t>
            </a:r>
            <a:r>
              <a:rPr lang="zh-CN" altLang="en-US" dirty="0" smtClean="0"/>
              <a:t>在</a:t>
            </a:r>
            <a:r>
              <a:rPr lang="zh-TW" altLang="en-US" dirty="0" smtClean="0"/>
              <a:t>    </a:t>
            </a:r>
            <a:r>
              <a:rPr lang="zh-CN" altLang="en-US" dirty="0" smtClean="0"/>
              <a:t>复</a:t>
            </a:r>
            <a:r>
              <a:rPr lang="zh-CN" altLang="en-US" dirty="0"/>
              <a:t>习语法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30941" y="1807707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2089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Depend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meaning [possessed or </a:t>
            </a:r>
            <a:r>
              <a:rPr lang="en-US" altLang="zh-TW" dirty="0" err="1" smtClean="0"/>
              <a:t>adj</a:t>
            </a:r>
            <a:r>
              <a:rPr lang="en-US" altLang="zh-TW" dirty="0" smtClean="0"/>
              <a:t>]</a:t>
            </a:r>
          </a:p>
          <a:p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很酷的学</a:t>
            </a:r>
            <a:r>
              <a:rPr lang="zh-TW" altLang="en-US" dirty="0" smtClean="0"/>
              <a:t>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28" y="2050574"/>
            <a:ext cx="2599944" cy="3901440"/>
          </a:xfrm>
        </p:spPr>
      </p:pic>
    </p:spTree>
    <p:extLst>
      <p:ext uri="{BB962C8B-B14F-4D97-AF65-F5344CB8AC3E}">
        <p14:creationId xmlns:p14="http://schemas.microsoft.com/office/powerpoint/2010/main" val="36550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 descr="日记, 毛茸茸的日记, 儿童的日记, 书, 写作, 注释, 亲爱的日记, 议程, 笔, 亮粉笔, 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10" y="2101174"/>
            <a:ext cx="5948030" cy="39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Possessed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老师的书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883232"/>
            <a:ext cx="3902825" cy="2236124"/>
          </a:xfrm>
        </p:spPr>
      </p:pic>
    </p:spTree>
    <p:extLst>
      <p:ext uri="{BB962C8B-B14F-4D97-AF65-F5344CB8AC3E}">
        <p14:creationId xmlns:p14="http://schemas.microsoft.com/office/powerpoint/2010/main" val="597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Possessed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我</a:t>
            </a:r>
            <a:r>
              <a:rPr lang="zh-TW" altLang="en-US" dirty="0" smtClean="0"/>
              <a:t>的爸</a:t>
            </a:r>
            <a:r>
              <a:rPr lang="zh-TW" altLang="en-US" dirty="0"/>
              <a:t>爸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15" y="2295727"/>
            <a:ext cx="5021434" cy="3346315"/>
          </a:xfrm>
        </p:spPr>
      </p:pic>
    </p:spTree>
    <p:extLst>
      <p:ext uri="{BB962C8B-B14F-4D97-AF65-F5344CB8AC3E}">
        <p14:creationId xmlns:p14="http://schemas.microsoft.com/office/powerpoint/2010/main" val="5869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容易的汉字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5894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9802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</a:t>
            </a:r>
            <a:r>
              <a:rPr lang="en-US" altLang="zh-TW" dirty="0" smtClean="0"/>
              <a:t>, possessed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我的新教室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608912"/>
            <a:ext cx="3902825" cy="2784764"/>
          </a:xfrm>
        </p:spPr>
      </p:pic>
    </p:spTree>
    <p:extLst>
      <p:ext uri="{BB962C8B-B14F-4D97-AF65-F5344CB8AC3E}">
        <p14:creationId xmlns:p14="http://schemas.microsoft.com/office/powerpoint/2010/main" val="39461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</a:t>
            </a:r>
            <a:r>
              <a:rPr lang="en-US" altLang="zh-TW" dirty="0" smtClean="0"/>
              <a:t>, possessed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我们的新老师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817"/>
            <a:ext cx="5181600" cy="3444954"/>
          </a:xfrm>
        </p:spPr>
      </p:pic>
    </p:spTree>
    <p:extLst>
      <p:ext uri="{BB962C8B-B14F-4D97-AF65-F5344CB8AC3E}">
        <p14:creationId xmlns:p14="http://schemas.microsoft.com/office/powerpoint/2010/main" val="9297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Depend </a:t>
            </a:r>
            <a:r>
              <a:rPr lang="zh-TW" altLang="en-US" dirty="0" smtClean="0"/>
              <a:t>了 </a:t>
            </a:r>
            <a:r>
              <a:rPr lang="en-US" altLang="zh-TW" dirty="0"/>
              <a:t>meaning [The end of the </a:t>
            </a:r>
            <a:r>
              <a:rPr lang="en-US" altLang="zh-TW" dirty="0" smtClean="0"/>
              <a:t>series</a:t>
            </a:r>
            <a:r>
              <a:rPr lang="en-US" altLang="zh-TW" dirty="0" smtClean="0"/>
              <a:t> </a:t>
            </a:r>
            <a:r>
              <a:rPr lang="en-US" altLang="zh-TW" dirty="0"/>
              <a:t>or Completion of an action or </a:t>
            </a:r>
            <a:r>
              <a:rPr lang="en-US" altLang="zh-TW" dirty="0" smtClean="0"/>
              <a:t>event</a:t>
            </a:r>
            <a:r>
              <a:rPr lang="en-US" altLang="zh-TW" dirty="0" smtClean="0"/>
              <a:t>]</a:t>
            </a:r>
          </a:p>
          <a:p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Completion of an action or </a:t>
            </a:r>
            <a:r>
              <a:rPr lang="en-US" altLang="zh-TW" dirty="0" smtClean="0"/>
              <a:t>event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我喝了两瓶可乐、三</a:t>
            </a:r>
            <a:r>
              <a:rPr lang="zh-CN" altLang="en-US" dirty="0" smtClean="0"/>
              <a:t>杯</a:t>
            </a:r>
            <a:r>
              <a:rPr lang="zh-TW" altLang="en-US" dirty="0" smtClean="0"/>
              <a:t>茶</a:t>
            </a:r>
            <a:r>
              <a:rPr lang="zh-CN" altLang="en-US" dirty="0" smtClean="0"/>
              <a:t>和</a:t>
            </a:r>
            <a:r>
              <a:rPr lang="zh-CN" altLang="en-US" dirty="0"/>
              <a:t>一大杯咖啡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626646"/>
            <a:ext cx="3901440" cy="2749296"/>
          </a:xfrm>
        </p:spPr>
      </p:pic>
    </p:spTree>
    <p:extLst>
      <p:ext uri="{BB962C8B-B14F-4D97-AF65-F5344CB8AC3E}">
        <p14:creationId xmlns:p14="http://schemas.microsoft.com/office/powerpoint/2010/main" val="18250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end of the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我昨天复</a:t>
            </a:r>
            <a:r>
              <a:rPr lang="zh-CN" altLang="en-US" dirty="0" smtClean="0"/>
              <a:t>习语</a:t>
            </a:r>
            <a:r>
              <a:rPr lang="zh-CN" altLang="en-US" dirty="0"/>
              <a:t>法、生词，预习明天的课</a:t>
            </a:r>
            <a:r>
              <a:rPr lang="zh-CN" altLang="en-US" dirty="0" smtClean="0"/>
              <a:t>文</a:t>
            </a:r>
            <a:r>
              <a:rPr lang="zh-TW" altLang="en-US" dirty="0" smtClean="0"/>
              <a:t>，</a:t>
            </a:r>
            <a:r>
              <a:rPr lang="zh-CN" altLang="en-US" dirty="0" smtClean="0"/>
              <a:t>还</a:t>
            </a:r>
            <a:r>
              <a:rPr lang="zh-CN" altLang="en-US" dirty="0"/>
              <a:t>听了录音</a:t>
            </a:r>
          </a:p>
          <a:p>
            <a:endParaRPr lang="zh-TW" altLang="en-US" dirty="0"/>
          </a:p>
        </p:txBody>
      </p:sp>
      <p:pic>
        <p:nvPicPr>
          <p:cNvPr id="6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538254"/>
            <a:ext cx="3902825" cy="2926080"/>
          </a:xfrm>
        </p:spPr>
      </p:pic>
    </p:spTree>
    <p:extLst>
      <p:ext uri="{BB962C8B-B14F-4D97-AF65-F5344CB8AC3E}">
        <p14:creationId xmlns:p14="http://schemas.microsoft.com/office/powerpoint/2010/main" val="15312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end of the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老师教我们发音、生词和语法，也教我们写字，还给了我们一篇新课文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9145" y="2062264"/>
            <a:ext cx="5066999" cy="34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Completion of an action or </a:t>
            </a:r>
            <a:r>
              <a:rPr lang="en-US" altLang="zh-TW" dirty="0" smtClean="0"/>
              <a:t>event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谁吃了我的早饭？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900966"/>
            <a:ext cx="3901440" cy="2200656"/>
          </a:xfrm>
        </p:spPr>
      </p:pic>
    </p:spTree>
    <p:extLst>
      <p:ext uri="{BB962C8B-B14F-4D97-AF65-F5344CB8AC3E}">
        <p14:creationId xmlns:p14="http://schemas.microsoft.com/office/powerpoint/2010/main" val="22013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1066</Words>
  <Application>Microsoft Office PowerPoint</Application>
  <PresentationFormat>寬螢幕</PresentationFormat>
  <Paragraphs>236</Paragraphs>
  <Slides>100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6" baseType="lpstr">
      <vt:lpstr>宋体</vt:lpstr>
      <vt:lpstr>新細明體</vt:lpstr>
      <vt:lpstr>Arial</vt:lpstr>
      <vt:lpstr>Calibri</vt:lpstr>
      <vt:lpstr>Calibri Light</vt:lpstr>
      <vt:lpstr>Office 佈景主題</vt:lpstr>
      <vt:lpstr>Modern Chinese IV</vt:lpstr>
      <vt:lpstr>第八课 学校生活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语法</vt:lpstr>
      <vt:lpstr>The position of time-when expression</vt:lpstr>
      <vt:lpstr>The position of time-when expression</vt:lpstr>
      <vt:lpstr>The position of time-when expression</vt:lpstr>
      <vt:lpstr>The position of time-when expression</vt:lpstr>
      <vt:lpstr>就</vt:lpstr>
      <vt:lpstr>一边...一边...</vt:lpstr>
      <vt:lpstr>一边...一边...</vt:lpstr>
      <vt:lpstr>Series of verbs/verb phases</vt:lpstr>
      <vt:lpstr>Series of verbs/verb phases</vt:lpstr>
      <vt:lpstr>了</vt:lpstr>
      <vt:lpstr>了</vt:lpstr>
      <vt:lpstr>的</vt:lpstr>
      <vt:lpstr>的</vt:lpstr>
      <vt:lpstr>的</vt:lpstr>
      <vt:lpstr>的</vt:lpstr>
      <vt:lpstr>正在</vt:lpstr>
      <vt:lpstr>正在</vt:lpstr>
      <vt:lpstr>正在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Activity</vt:lpstr>
      <vt:lpstr>一边吃饭一边上网</vt:lpstr>
      <vt:lpstr>一边听音乐一边学习</vt:lpstr>
      <vt:lpstr>一边唱歌一边跳舞</vt:lpstr>
      <vt:lpstr>一边吃饭一边看电视</vt:lpstr>
      <vt:lpstr>一边看电影一边打电话</vt:lpstr>
      <vt:lpstr>一边看书一边喝水</vt:lpstr>
      <vt:lpstr>一边念一边写</vt:lpstr>
      <vt:lpstr>漂亮的学校</vt:lpstr>
      <vt:lpstr>有意思的书</vt:lpstr>
      <vt:lpstr>好学生</vt:lpstr>
      <vt:lpstr>好老师</vt:lpstr>
      <vt:lpstr>女律师</vt:lpstr>
      <vt:lpstr>男医生</vt:lpstr>
      <vt:lpstr>很大的教室</vt:lpstr>
      <vt:lpstr>很贵的电脑</vt:lpstr>
      <vt:lpstr>很有意思的电影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Activity</vt:lpstr>
      <vt:lpstr>adj</vt:lpstr>
      <vt:lpstr>Possessed</vt:lpstr>
      <vt:lpstr>Possessed </vt:lpstr>
      <vt:lpstr>adj </vt:lpstr>
      <vt:lpstr>Adj, possessed </vt:lpstr>
      <vt:lpstr>Adj, possessed </vt:lpstr>
      <vt:lpstr>Activity</vt:lpstr>
      <vt:lpstr>Completion of an action or event</vt:lpstr>
      <vt:lpstr>The end of the series</vt:lpstr>
      <vt:lpstr>The end of the series</vt:lpstr>
      <vt:lpstr>Completion of an action or event</vt:lpstr>
      <vt:lpstr>The end of the series;  Completion of an action or event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Chinese IV</dc:title>
  <dc:creator>蘇瑞慧</dc:creator>
  <cp:lastModifiedBy>蘇瑞慧</cp:lastModifiedBy>
  <cp:revision>184</cp:revision>
  <dcterms:created xsi:type="dcterms:W3CDTF">2018-02-17T13:36:20Z</dcterms:created>
  <dcterms:modified xsi:type="dcterms:W3CDTF">2018-03-24T15:39:13Z</dcterms:modified>
</cp:coreProperties>
</file>