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6" r:id="rId2"/>
    <p:sldId id="484" r:id="rId3"/>
    <p:sldId id="681" r:id="rId4"/>
    <p:sldId id="696" r:id="rId5"/>
    <p:sldId id="682" r:id="rId6"/>
    <p:sldId id="683" r:id="rId7"/>
    <p:sldId id="695" r:id="rId8"/>
    <p:sldId id="684" r:id="rId9"/>
    <p:sldId id="685" r:id="rId10"/>
    <p:sldId id="686" r:id="rId11"/>
    <p:sldId id="687" r:id="rId12"/>
    <p:sldId id="688" r:id="rId13"/>
    <p:sldId id="689" r:id="rId14"/>
    <p:sldId id="692" r:id="rId15"/>
    <p:sldId id="691" r:id="rId16"/>
    <p:sldId id="690" r:id="rId17"/>
    <p:sldId id="693" r:id="rId18"/>
    <p:sldId id="694" r:id="rId19"/>
    <p:sldId id="698" r:id="rId20"/>
    <p:sldId id="697" r:id="rId21"/>
    <p:sldId id="699" r:id="rId22"/>
    <p:sldId id="700" r:id="rId23"/>
    <p:sldId id="701" r:id="rId24"/>
    <p:sldId id="702" r:id="rId25"/>
    <p:sldId id="704" r:id="rId26"/>
    <p:sldId id="703" r:id="rId27"/>
    <p:sldId id="706" r:id="rId28"/>
    <p:sldId id="705" r:id="rId29"/>
    <p:sldId id="707" r:id="rId30"/>
    <p:sldId id="708" r:id="rId31"/>
    <p:sldId id="709" r:id="rId32"/>
    <p:sldId id="710" r:id="rId33"/>
    <p:sldId id="711" r:id="rId34"/>
    <p:sldId id="712" r:id="rId35"/>
    <p:sldId id="713" r:id="rId36"/>
    <p:sldId id="714" r:id="rId37"/>
    <p:sldId id="733" r:id="rId38"/>
    <p:sldId id="715" r:id="rId39"/>
    <p:sldId id="716" r:id="rId40"/>
    <p:sldId id="717" r:id="rId41"/>
    <p:sldId id="718" r:id="rId42"/>
    <p:sldId id="719" r:id="rId43"/>
    <p:sldId id="723" r:id="rId44"/>
    <p:sldId id="722" r:id="rId45"/>
    <p:sldId id="721" r:id="rId46"/>
    <p:sldId id="720" r:id="rId47"/>
    <p:sldId id="731" r:id="rId48"/>
    <p:sldId id="732" r:id="rId49"/>
    <p:sldId id="727" r:id="rId50"/>
    <p:sldId id="728" r:id="rId51"/>
    <p:sldId id="755" r:id="rId52"/>
    <p:sldId id="760" r:id="rId53"/>
    <p:sldId id="761" r:id="rId54"/>
    <p:sldId id="762" r:id="rId55"/>
    <p:sldId id="763" r:id="rId56"/>
    <p:sldId id="765" r:id="rId57"/>
    <p:sldId id="764" r:id="rId58"/>
    <p:sldId id="766" r:id="rId59"/>
    <p:sldId id="768" r:id="rId60"/>
    <p:sldId id="767" r:id="rId61"/>
    <p:sldId id="769" r:id="rId62"/>
    <p:sldId id="725" r:id="rId63"/>
    <p:sldId id="730" r:id="rId64"/>
    <p:sldId id="726" r:id="rId65"/>
    <p:sldId id="724" r:id="rId66"/>
    <p:sldId id="729" r:id="rId67"/>
    <p:sldId id="735" r:id="rId68"/>
    <p:sldId id="734" r:id="rId69"/>
    <p:sldId id="736" r:id="rId70"/>
    <p:sldId id="737" r:id="rId71"/>
    <p:sldId id="738" r:id="rId72"/>
    <p:sldId id="739" r:id="rId73"/>
    <p:sldId id="740" r:id="rId74"/>
    <p:sldId id="741" r:id="rId75"/>
    <p:sldId id="742" r:id="rId76"/>
    <p:sldId id="743" r:id="rId77"/>
    <p:sldId id="744" r:id="rId78"/>
    <p:sldId id="745" r:id="rId79"/>
    <p:sldId id="746" r:id="rId80"/>
    <p:sldId id="747" r:id="rId81"/>
    <p:sldId id="748" r:id="rId82"/>
    <p:sldId id="749" r:id="rId83"/>
    <p:sldId id="750" r:id="rId84"/>
    <p:sldId id="751" r:id="rId85"/>
    <p:sldId id="752" r:id="rId86"/>
    <p:sldId id="753" r:id="rId87"/>
    <p:sldId id="754" r:id="rId88"/>
    <p:sldId id="756" r:id="rId89"/>
    <p:sldId id="757" r:id="rId90"/>
    <p:sldId id="758" r:id="rId91"/>
    <p:sldId id="759" r:id="rId9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90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D63B-0138-418A-9893-5010221946AB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D455B-1DBD-45A7-A20F-F1F500FAF4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27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D455B-1DBD-45A7-A20F-F1F500FAF4BF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33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D455B-1DBD-45A7-A20F-F1F500FAF4BF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01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1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88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27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24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10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36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73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96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98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9F67-7E3F-4D3E-9729-126242B2EB98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91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89F67-7E3F-4D3E-9729-126242B2EB98}" type="datetimeFigureOut">
              <a:rPr lang="zh-TW" altLang="en-US" smtClean="0"/>
              <a:t>2018/4/7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8EBF-EE73-4F31-B589-E11B8430ED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556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HGiG9z2m74" TargetMode="Externa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5H6wE47FrI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Modern Chinese IV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/>
              <a:t> KSCX04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0887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904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最</a:t>
            </a:r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近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1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85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用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0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903" y="2967335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专业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1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83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封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6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81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祝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1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901" y="2967335"/>
            <a:ext cx="31341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学期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3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55" y="2208179"/>
            <a:ext cx="5108616" cy="3405745"/>
          </a:xfrm>
        </p:spPr>
      </p:pic>
    </p:spTree>
    <p:extLst>
      <p:ext uri="{BB962C8B-B14F-4D97-AF65-F5344CB8AC3E}">
        <p14:creationId xmlns:p14="http://schemas.microsoft.com/office/powerpoint/2010/main" val="5288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80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会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3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79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最</a:t>
            </a:r>
          </a:p>
        </p:txBody>
      </p:sp>
    </p:spTree>
    <p:extLst>
      <p:ext uri="{BB962C8B-B14F-4D97-AF65-F5344CB8AC3E}">
        <p14:creationId xmlns:p14="http://schemas.microsoft.com/office/powerpoint/2010/main" val="13343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78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笑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9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CN" altLang="en-US" dirty="0"/>
              <a:t>第八课 学校</a:t>
            </a:r>
            <a:r>
              <a:rPr lang="zh-CN" altLang="en-US" dirty="0" smtClean="0"/>
              <a:t>生活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学校, 检查, 学习,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62" y="1499598"/>
            <a:ext cx="5430438" cy="52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791515" y="2967335"/>
            <a:ext cx="46089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音乐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会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9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语法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1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除了</a:t>
            </a:r>
            <a:r>
              <a:rPr lang="en-US" altLang="zh-CN" dirty="0" smtClean="0"/>
              <a:t>…</a:t>
            </a:r>
            <a:r>
              <a:rPr lang="zh-CN" altLang="en-US" dirty="0" smtClean="0"/>
              <a:t>以外</a:t>
            </a:r>
            <a:r>
              <a:rPr lang="zh-CN" altLang="en-US" dirty="0"/>
              <a:t>，</a:t>
            </a:r>
            <a:r>
              <a:rPr lang="zh-CN" altLang="en-US" dirty="0" smtClean="0"/>
              <a:t>还</a:t>
            </a:r>
            <a:r>
              <a:rPr lang="en-US" altLang="zh-CN" dirty="0" smtClean="0"/>
              <a:t>…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In addition to…,also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他除了喜欢听音乐以外，还喜欢打球。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60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除了</a:t>
            </a:r>
            <a:r>
              <a:rPr lang="en-US" altLang="zh-CN" dirty="0" smtClean="0"/>
              <a:t>…</a:t>
            </a:r>
            <a:r>
              <a:rPr lang="zh-CN" altLang="en-US" dirty="0" smtClean="0"/>
              <a:t>以外</a:t>
            </a:r>
            <a:r>
              <a:rPr lang="zh-CN" altLang="en-US" dirty="0"/>
              <a:t>，</a:t>
            </a:r>
            <a:r>
              <a:rPr lang="zh-CN" altLang="en-US" dirty="0" smtClean="0"/>
              <a:t>还</a:t>
            </a:r>
            <a:r>
              <a:rPr lang="en-US" altLang="zh-CN" dirty="0" smtClean="0"/>
              <a:t>…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If there are two or more subjects, we should use </a:t>
            </a:r>
            <a:r>
              <a:rPr lang="zh-TW" altLang="en-US" dirty="0" smtClean="0"/>
              <a:t>也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除了白英爱以外，王朋也喜欢唱歌、跳舞。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4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除了</a:t>
            </a:r>
            <a:r>
              <a:rPr lang="en-US" altLang="zh-CN" dirty="0" smtClean="0"/>
              <a:t>…</a:t>
            </a:r>
            <a:r>
              <a:rPr lang="zh-CN" altLang="en-US" dirty="0" smtClean="0"/>
              <a:t>以外</a:t>
            </a:r>
            <a:r>
              <a:rPr lang="zh-CN" altLang="en-US" dirty="0"/>
              <a:t>，</a:t>
            </a:r>
            <a:r>
              <a:rPr lang="zh-CN" altLang="en-US" dirty="0" smtClean="0"/>
              <a:t>还</a:t>
            </a:r>
            <a:r>
              <a:rPr lang="en-US" altLang="zh-CN" dirty="0" smtClean="0"/>
              <a:t>…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除了中文以外，你还学</a:t>
            </a:r>
            <a:r>
              <a:rPr lang="en-US" altLang="zh-CN" dirty="0"/>
              <a:t>...</a:t>
            </a: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1322"/>
            <a:ext cx="3901440" cy="2599944"/>
          </a:xfrm>
        </p:spPr>
      </p:pic>
    </p:spTree>
    <p:extLst>
      <p:ext uri="{BB962C8B-B14F-4D97-AF65-F5344CB8AC3E}">
        <p14:creationId xmlns:p14="http://schemas.microsoft.com/office/powerpoint/2010/main" val="3257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能、会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能、</a:t>
            </a:r>
            <a:r>
              <a:rPr lang="zh-TW" altLang="en-US" dirty="0" smtClean="0"/>
              <a:t>会 </a:t>
            </a:r>
            <a:r>
              <a:rPr lang="en-US" altLang="zh-TW" dirty="0" smtClean="0"/>
              <a:t>have several meanings</a:t>
            </a:r>
          </a:p>
          <a:p>
            <a:endParaRPr lang="en-US" altLang="zh-TW" dirty="0"/>
          </a:p>
          <a:p>
            <a:r>
              <a:rPr lang="en-US" altLang="zh-TW" dirty="0" smtClean="0"/>
              <a:t>can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49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能、会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能</a:t>
            </a:r>
            <a:r>
              <a:rPr lang="en-US" altLang="zh-TW" dirty="0" smtClean="0"/>
              <a:t>[to be capable to do something]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我能喝十杯咖啡</a:t>
            </a:r>
          </a:p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会</a:t>
            </a:r>
            <a:r>
              <a:rPr lang="en-US" altLang="zh-TW" dirty="0" smtClean="0"/>
              <a:t>[having skill to do something]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/>
              <a:t>我会说中文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70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能、会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能</a:t>
            </a:r>
            <a:r>
              <a:rPr lang="en-US" altLang="zh-TW" dirty="0" smtClean="0"/>
              <a:t>[to be capable to do something]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我们不能在图书馆</a:t>
            </a:r>
            <a:r>
              <a:rPr lang="zh-CN" altLang="en-US" dirty="0" smtClean="0"/>
              <a:t>聊天</a:t>
            </a:r>
            <a:endParaRPr lang="zh-CN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会</a:t>
            </a:r>
            <a:r>
              <a:rPr lang="en-US" altLang="zh-TW" dirty="0" smtClean="0"/>
              <a:t>[having skill to do something]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/>
              <a:t>我不</a:t>
            </a:r>
            <a:r>
              <a:rPr lang="zh-TW" altLang="en-US" dirty="0" smtClean="0"/>
              <a:t>会跳舞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10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能、会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你会唱英文歌吗？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0381"/>
            <a:ext cx="5181600" cy="3181826"/>
          </a:xfrm>
        </p:spPr>
      </p:pic>
    </p:spTree>
    <p:extLst>
      <p:ext uri="{BB962C8B-B14F-4D97-AF65-F5344CB8AC3E}">
        <p14:creationId xmlns:p14="http://schemas.microsoft.com/office/powerpoint/2010/main" val="2166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能、会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你能不能喝十杯咖啡？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1322"/>
            <a:ext cx="3901440" cy="2599944"/>
          </a:xfrm>
        </p:spPr>
      </p:pic>
    </p:spTree>
    <p:extLst>
      <p:ext uri="{BB962C8B-B14F-4D97-AF65-F5344CB8AC3E}">
        <p14:creationId xmlns:p14="http://schemas.microsoft.com/office/powerpoint/2010/main" val="10671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Separate groups and see pictures or vocabulary and chose correct answer.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Close relationship between two actions or situations</a:t>
            </a:r>
          </a:p>
          <a:p>
            <a:endParaRPr lang="en-US" altLang="zh-TW" dirty="0"/>
          </a:p>
          <a:p>
            <a:r>
              <a:rPr lang="en-US" altLang="zh-TW" dirty="0" smtClean="0"/>
              <a:t>Casual</a:t>
            </a: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[</a:t>
            </a:r>
            <a:r>
              <a:rPr lang="zh-CN" altLang="en-US" dirty="0"/>
              <a:t>因为</a:t>
            </a:r>
            <a:r>
              <a:rPr lang="en-US" altLang="zh-CN" dirty="0"/>
              <a:t>]</a:t>
            </a:r>
            <a:r>
              <a:rPr lang="zh-CN" altLang="en-US" dirty="0"/>
              <a:t>小高喜欢吃中国菜，</a:t>
            </a:r>
            <a:r>
              <a:rPr lang="en-US" altLang="zh-CN" dirty="0"/>
              <a:t>[</a:t>
            </a:r>
            <a:r>
              <a:rPr lang="zh-CN" altLang="en-US" dirty="0"/>
              <a:t>所以</a:t>
            </a:r>
            <a:r>
              <a:rPr lang="en-US" altLang="zh-CN" dirty="0"/>
              <a:t>]</a:t>
            </a:r>
            <a:r>
              <a:rPr lang="zh-CN" altLang="en-US" dirty="0"/>
              <a:t>我们就吃中国菜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23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Close relationship between two actions or situations</a:t>
            </a:r>
          </a:p>
          <a:p>
            <a:endParaRPr lang="en-US" altLang="zh-TW" dirty="0"/>
          </a:p>
          <a:p>
            <a:r>
              <a:rPr lang="en-US" altLang="zh-TW" dirty="0" smtClean="0"/>
              <a:t>Conditional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要是你不能来，我就去你那儿</a:t>
            </a:r>
          </a:p>
        </p:txBody>
      </p:sp>
    </p:spTree>
    <p:extLst>
      <p:ext uri="{BB962C8B-B14F-4D97-AF65-F5344CB8AC3E}">
        <p14:creationId xmlns:p14="http://schemas.microsoft.com/office/powerpoint/2010/main" val="8702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就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earliness, briefness, or quickness of the 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我们明天七点就得上课</a:t>
            </a:r>
          </a:p>
          <a:p>
            <a:endParaRPr lang="en-US" altLang="zh-TW" dirty="0" smtClean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/>
              <a:t>Close relationship between two actions or </a:t>
            </a:r>
            <a:r>
              <a:rPr lang="en-US" altLang="zh-TW" dirty="0" smtClean="0"/>
              <a:t>situations</a:t>
            </a:r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/>
              <a:t>要是你不能来，我就去你那儿</a:t>
            </a:r>
          </a:p>
        </p:txBody>
      </p:sp>
    </p:spTree>
    <p:extLst>
      <p:ext uri="{BB962C8B-B14F-4D97-AF65-F5344CB8AC3E}">
        <p14:creationId xmlns:p14="http://schemas.microsoft.com/office/powerpoint/2010/main" val="14852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就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second action happens as soon as the first one is completed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我写了信以后就去睡觉了</a:t>
            </a:r>
          </a:p>
          <a:p>
            <a:endParaRPr lang="en-US" altLang="zh-TW" dirty="0" smtClean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TW" dirty="0"/>
              <a:t>Close relationship between two actions or </a:t>
            </a:r>
            <a:r>
              <a:rPr lang="en-US" altLang="zh-TW" dirty="0" smtClean="0"/>
              <a:t>situations</a:t>
            </a:r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/>
              <a:t>要是你不能来，我就去你那儿</a:t>
            </a:r>
          </a:p>
        </p:txBody>
      </p:sp>
    </p:spTree>
    <p:extLst>
      <p:ext uri="{BB962C8B-B14F-4D97-AF65-F5344CB8AC3E}">
        <p14:creationId xmlns:p14="http://schemas.microsoft.com/office/powerpoint/2010/main" val="39676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Fulfill the sentence by </a:t>
            </a:r>
            <a:r>
              <a:rPr lang="zh-TW" altLang="en-US" dirty="0" smtClean="0"/>
              <a:t>语</a:t>
            </a:r>
            <a:r>
              <a:rPr lang="zh-TW" altLang="en-US" dirty="0"/>
              <a:t>法</a:t>
            </a:r>
            <a:r>
              <a:rPr lang="en-US" altLang="zh-TW" dirty="0" smtClean="0"/>
              <a:t>.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上个周末我</a:t>
            </a:r>
            <a:r>
              <a:rPr lang="zh-CN" altLang="en-US" dirty="0" smtClean="0"/>
              <a:t>们   除了   看</a:t>
            </a:r>
            <a:r>
              <a:rPr lang="zh-CN" altLang="en-US" dirty="0"/>
              <a:t>电影以外</a:t>
            </a:r>
            <a:r>
              <a:rPr lang="zh-CN" altLang="en-US" dirty="0" smtClean="0"/>
              <a:t>，  还   听</a:t>
            </a:r>
            <a:r>
              <a:rPr lang="zh-CN" altLang="en-US" dirty="0"/>
              <a:t>音乐了</a:t>
            </a:r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71541"/>
            <a:ext cx="5181600" cy="3659505"/>
          </a:xfrm>
        </p:spPr>
      </p:pic>
      <p:sp>
        <p:nvSpPr>
          <p:cNvPr id="5" name="矩形 4"/>
          <p:cNvSpPr/>
          <p:nvPr/>
        </p:nvSpPr>
        <p:spPr>
          <a:xfrm>
            <a:off x="3429000" y="1690688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73968" y="2191662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7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他</a:t>
            </a: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zh-CN" altLang="en-US" dirty="0" smtClean="0"/>
              <a:t>除了</a:t>
            </a:r>
            <a:r>
              <a:rPr lang="zh-TW" altLang="en-US" dirty="0" smtClean="0"/>
              <a:t>   </a:t>
            </a:r>
            <a:r>
              <a:rPr lang="zh-CN" altLang="en-US" dirty="0" smtClean="0"/>
              <a:t>喜</a:t>
            </a:r>
            <a:r>
              <a:rPr lang="zh-CN" altLang="en-US" dirty="0"/>
              <a:t>欢看书之外，还喜欢打球</a:t>
            </a:r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5894"/>
            <a:ext cx="3901440" cy="2590800"/>
          </a:xfrm>
        </p:spPr>
      </p:pic>
      <p:sp>
        <p:nvSpPr>
          <p:cNvPr id="5" name="矩形 4"/>
          <p:cNvSpPr/>
          <p:nvPr/>
        </p:nvSpPr>
        <p:spPr>
          <a:xfrm>
            <a:off x="1794753" y="1690688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176735" y="1825625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8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他</a:t>
            </a:r>
            <a:r>
              <a:rPr lang="zh-TW" altLang="en-US" dirty="0" smtClean="0"/>
              <a:t>   </a:t>
            </a:r>
            <a:r>
              <a:rPr lang="zh-CN" altLang="en-US" dirty="0" smtClean="0"/>
              <a:t>除了</a:t>
            </a:r>
            <a:r>
              <a:rPr lang="zh-TW" altLang="en-US" dirty="0" smtClean="0"/>
              <a:t>   </a:t>
            </a:r>
            <a:r>
              <a:rPr lang="zh-CN" altLang="en-US" dirty="0" smtClean="0"/>
              <a:t>学</a:t>
            </a:r>
            <a:r>
              <a:rPr lang="zh-CN" altLang="en-US" dirty="0"/>
              <a:t>电脑以外</a:t>
            </a:r>
            <a:r>
              <a:rPr lang="zh-CN" altLang="en-US" dirty="0" smtClean="0"/>
              <a:t>，</a:t>
            </a:r>
            <a:r>
              <a:rPr lang="zh-TW" altLang="en-US" dirty="0" smtClean="0"/>
              <a:t>  </a:t>
            </a:r>
            <a:r>
              <a:rPr lang="zh-CN" altLang="en-US" dirty="0" smtClean="0"/>
              <a:t>还</a:t>
            </a:r>
            <a:r>
              <a:rPr lang="zh-TW" altLang="en-US" dirty="0" smtClean="0"/>
              <a:t>   </a:t>
            </a:r>
            <a:r>
              <a:rPr lang="zh-CN" altLang="en-US" dirty="0" smtClean="0"/>
              <a:t>学</a:t>
            </a:r>
            <a:r>
              <a:rPr lang="zh-CN" altLang="en-US" dirty="0"/>
              <a:t>音乐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06830" y="1690688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28099" y="1705098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29249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除了</a:t>
            </a:r>
            <a:r>
              <a:rPr lang="zh-TW" altLang="en-US" dirty="0" smtClean="0"/>
              <a:t>   </a:t>
            </a:r>
            <a:r>
              <a:rPr lang="zh-CN" altLang="en-US" dirty="0" smtClean="0"/>
              <a:t>李</a:t>
            </a:r>
            <a:r>
              <a:rPr lang="zh-CN" altLang="en-US" dirty="0"/>
              <a:t>友以外，王</a:t>
            </a:r>
            <a:r>
              <a:rPr lang="zh-CN" altLang="en-US" dirty="0" smtClean="0"/>
              <a:t>朋</a:t>
            </a:r>
            <a:r>
              <a:rPr lang="zh-TW" altLang="en-US" dirty="0" smtClean="0"/>
              <a:t>   </a:t>
            </a:r>
            <a:r>
              <a:rPr lang="zh-CN" altLang="en-US" dirty="0" smtClean="0"/>
              <a:t>也</a:t>
            </a:r>
            <a:r>
              <a:rPr lang="zh-TW" altLang="en-US" dirty="0" smtClean="0"/>
              <a:t>     </a:t>
            </a:r>
            <a:r>
              <a:rPr lang="zh-CN" altLang="en-US" dirty="0" smtClean="0"/>
              <a:t>去</a:t>
            </a:r>
            <a:r>
              <a:rPr lang="zh-CN" altLang="en-US" dirty="0"/>
              <a:t>了中国</a:t>
            </a:r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769"/>
            <a:ext cx="5181600" cy="3453050"/>
          </a:xfrm>
        </p:spPr>
      </p:pic>
      <p:sp>
        <p:nvSpPr>
          <p:cNvPr id="5" name="矩形 4"/>
          <p:cNvSpPr/>
          <p:nvPr/>
        </p:nvSpPr>
        <p:spPr>
          <a:xfrm>
            <a:off x="1133272" y="1690688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704944" y="1782358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2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你</a:t>
            </a:r>
            <a:r>
              <a:rPr lang="zh-TW" altLang="en-US" dirty="0" smtClean="0"/>
              <a:t>   会     </a:t>
            </a:r>
            <a:r>
              <a:rPr lang="zh-CN" altLang="en-US" dirty="0" smtClean="0"/>
              <a:t>写汉</a:t>
            </a:r>
            <a:r>
              <a:rPr lang="zh-CN" altLang="en-US" dirty="0"/>
              <a:t>字吗？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33728" y="1771685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11552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8897" y="2967335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后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来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2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今天下午我要上课</a:t>
            </a:r>
            <a:r>
              <a:rPr lang="zh-CN" altLang="en-US" dirty="0" smtClean="0"/>
              <a:t>，</a:t>
            </a:r>
            <a:r>
              <a:rPr lang="zh-TW" altLang="en-US" dirty="0" smtClean="0"/>
              <a:t>  </a:t>
            </a:r>
            <a:r>
              <a:rPr lang="zh-CN" altLang="en-US" dirty="0" smtClean="0"/>
              <a:t>不能</a:t>
            </a:r>
            <a:r>
              <a:rPr lang="zh-TW" altLang="en-US" dirty="0" smtClean="0"/>
              <a:t>   </a:t>
            </a:r>
            <a:r>
              <a:rPr lang="zh-CN" altLang="en-US" dirty="0" smtClean="0"/>
              <a:t>去</a:t>
            </a:r>
            <a:r>
              <a:rPr lang="zh-CN" altLang="en-US" dirty="0"/>
              <a:t>听音乐会。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64152" y="1825625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35761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上课的时候，</a:t>
            </a:r>
            <a:r>
              <a:rPr lang="zh-CN" altLang="en-US" dirty="0" smtClean="0"/>
              <a:t>不能</a:t>
            </a:r>
            <a:r>
              <a:rPr lang="zh-TW" altLang="en-US" dirty="0" smtClean="0"/>
              <a:t>   </a:t>
            </a:r>
            <a:r>
              <a:rPr lang="zh-CN" altLang="en-US" dirty="0" smtClean="0"/>
              <a:t>聊天</a:t>
            </a:r>
            <a:endParaRPr lang="zh-CN" altLang="en-US" dirty="0"/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699798"/>
            <a:ext cx="3901440" cy="2602992"/>
          </a:xfrm>
        </p:spPr>
      </p:pic>
      <p:sp>
        <p:nvSpPr>
          <p:cNvPr id="5" name="矩形 4"/>
          <p:cNvSpPr/>
          <p:nvPr/>
        </p:nvSpPr>
        <p:spPr>
          <a:xfrm>
            <a:off x="3273906" y="1764079"/>
            <a:ext cx="91926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你</a:t>
            </a:r>
            <a:r>
              <a:rPr lang="zh-TW" altLang="en-US" dirty="0" smtClean="0"/>
              <a:t>   </a:t>
            </a:r>
            <a:r>
              <a:rPr lang="zh-CN" altLang="en-US" dirty="0" smtClean="0"/>
              <a:t>会</a:t>
            </a:r>
            <a:r>
              <a:rPr lang="zh-CN" altLang="en-US" dirty="0"/>
              <a:t>不</a:t>
            </a:r>
            <a:r>
              <a:rPr lang="zh-CN" altLang="en-US" dirty="0" smtClean="0"/>
              <a:t>会</a:t>
            </a:r>
            <a:r>
              <a:rPr lang="zh-TW" altLang="en-US" dirty="0" smtClean="0"/>
              <a:t>   </a:t>
            </a:r>
            <a:r>
              <a:rPr lang="zh-CN" altLang="en-US" dirty="0" smtClean="0"/>
              <a:t>用</a:t>
            </a:r>
            <a:r>
              <a:rPr lang="zh-CN" altLang="en-US" dirty="0"/>
              <a:t>电脑上网？</a:t>
            </a:r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0841"/>
            <a:ext cx="5181600" cy="3440906"/>
          </a:xfrm>
        </p:spPr>
      </p:pic>
      <p:sp>
        <p:nvSpPr>
          <p:cNvPr id="5" name="矩形 4"/>
          <p:cNvSpPr/>
          <p:nvPr/>
        </p:nvSpPr>
        <p:spPr>
          <a:xfrm>
            <a:off x="1761629" y="1825625"/>
            <a:ext cx="1122248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8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明天我要去学校，</a:t>
            </a:r>
            <a:r>
              <a:rPr lang="zh-CN" altLang="en-US" dirty="0" smtClean="0"/>
              <a:t>不能</a:t>
            </a:r>
            <a:r>
              <a:rPr lang="zh-TW" altLang="en-US" dirty="0" smtClean="0"/>
              <a:t>  </a:t>
            </a:r>
            <a:r>
              <a:rPr lang="zh-CN" altLang="en-US" dirty="0" smtClean="0"/>
              <a:t>和</a:t>
            </a:r>
            <a:r>
              <a:rPr lang="zh-CN" altLang="en-US" dirty="0"/>
              <a:t>你去看电影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862991" y="1825625"/>
            <a:ext cx="999155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71541"/>
            <a:ext cx="5181600" cy="3659505"/>
          </a:xfrm>
        </p:spPr>
      </p:pic>
    </p:spTree>
    <p:extLst>
      <p:ext uri="{BB962C8B-B14F-4D97-AF65-F5344CB8AC3E}">
        <p14:creationId xmlns:p14="http://schemas.microsoft.com/office/powerpoint/2010/main" val="244221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我</a:t>
            </a:r>
            <a:r>
              <a:rPr lang="zh-TW" altLang="en-US" dirty="0" smtClean="0"/>
              <a:t>   </a:t>
            </a:r>
            <a:r>
              <a:rPr lang="zh-CN" altLang="en-US" dirty="0" smtClean="0"/>
              <a:t>不会</a:t>
            </a:r>
            <a:r>
              <a:rPr lang="zh-TW" altLang="en-US" dirty="0" smtClean="0"/>
              <a:t>    </a:t>
            </a:r>
            <a:r>
              <a:rPr lang="zh-CN" altLang="en-US" dirty="0" smtClean="0"/>
              <a:t>上</a:t>
            </a:r>
            <a:r>
              <a:rPr lang="zh-CN" altLang="en-US" dirty="0"/>
              <a:t>网，请你教我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64914" y="1825625"/>
            <a:ext cx="1122248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0841"/>
            <a:ext cx="5181600" cy="3440906"/>
          </a:xfrm>
        </p:spPr>
      </p:pic>
    </p:spTree>
    <p:extLst>
      <p:ext uri="{BB962C8B-B14F-4D97-AF65-F5344CB8AC3E}">
        <p14:creationId xmlns:p14="http://schemas.microsoft.com/office/powerpoint/2010/main" val="424992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你</a:t>
            </a:r>
            <a:r>
              <a:rPr lang="zh-TW" altLang="en-US" dirty="0" smtClean="0"/>
              <a:t>   </a:t>
            </a:r>
            <a:r>
              <a:rPr lang="zh-CN" altLang="en-US" dirty="0" smtClean="0"/>
              <a:t>会</a:t>
            </a:r>
            <a:r>
              <a:rPr lang="zh-TW" altLang="en-US" dirty="0" smtClean="0"/>
              <a:t>   </a:t>
            </a:r>
            <a:r>
              <a:rPr lang="zh-CN" altLang="en-US" dirty="0" smtClean="0"/>
              <a:t>唱</a:t>
            </a:r>
            <a:r>
              <a:rPr lang="zh-CN" altLang="en-US" dirty="0"/>
              <a:t>中文歌吗？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41822" y="1825625"/>
            <a:ext cx="814517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60" y="2411408"/>
            <a:ext cx="5179079" cy="3179771"/>
          </a:xfrm>
        </p:spPr>
      </p:pic>
    </p:spTree>
    <p:extLst>
      <p:ext uri="{BB962C8B-B14F-4D97-AF65-F5344CB8AC3E}">
        <p14:creationId xmlns:p14="http://schemas.microsoft.com/office/powerpoint/2010/main" val="27950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1322"/>
            <a:ext cx="3901440" cy="2599944"/>
          </a:xfrm>
        </p:spPr>
      </p:pic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你   能    喝</a:t>
            </a:r>
            <a:r>
              <a:rPr lang="zh-TW" altLang="en-US" dirty="0"/>
              <a:t>几瓶</a:t>
            </a:r>
            <a:r>
              <a:rPr lang="zh-TW" altLang="en-US" dirty="0" smtClean="0"/>
              <a:t>酒</a:t>
            </a:r>
            <a:r>
              <a:rPr lang="en-US" altLang="zh-TW" dirty="0" smtClean="0"/>
              <a:t>[</a:t>
            </a:r>
            <a:r>
              <a:rPr lang="en-US" altLang="zh-TW" dirty="0"/>
              <a:t> </a:t>
            </a:r>
            <a:r>
              <a:rPr lang="en-US" altLang="zh-TW" dirty="0" err="1" smtClean="0"/>
              <a:t>jiǔ</a:t>
            </a:r>
            <a:r>
              <a:rPr lang="en-US" altLang="zh-TW" dirty="0" smtClean="0"/>
              <a:t>/ alcohol]</a:t>
            </a:r>
            <a:r>
              <a:rPr lang="zh-TW" altLang="en-US" dirty="0" smtClean="0"/>
              <a:t>？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76991" y="1825625"/>
            <a:ext cx="814517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0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我   除了   会   说</a:t>
            </a:r>
            <a:r>
              <a:rPr lang="zh-CN" altLang="en-US" dirty="0"/>
              <a:t>中文以外，还</a:t>
            </a:r>
            <a:r>
              <a:rPr lang="zh-CN" altLang="en-US" dirty="0" smtClean="0"/>
              <a:t>会    用</a:t>
            </a:r>
            <a:r>
              <a:rPr lang="zh-CN" altLang="en-US" dirty="0"/>
              <a:t>中文写信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76991" y="1758218"/>
            <a:ext cx="814517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543908" y="1758218"/>
            <a:ext cx="814517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357683" y="1758218"/>
            <a:ext cx="814517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17332" y="2259192"/>
            <a:ext cx="814517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7873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</a:t>
            </a:r>
            <a:r>
              <a:rPr lang="zh-CN" altLang="en-US" dirty="0" smtClean="0"/>
              <a:t>友</a:t>
            </a:r>
            <a:r>
              <a:rPr lang="zh-TW" altLang="en-US" dirty="0" smtClean="0"/>
              <a:t>   </a:t>
            </a:r>
            <a:r>
              <a:rPr lang="zh-CN" altLang="en-US" dirty="0" smtClean="0"/>
              <a:t>除了</a:t>
            </a:r>
            <a:r>
              <a:rPr lang="zh-TW" altLang="en-US" dirty="0" smtClean="0"/>
              <a:t>   </a:t>
            </a:r>
            <a:r>
              <a:rPr lang="zh-CN" altLang="en-US" dirty="0" smtClean="0"/>
              <a:t>能</a:t>
            </a:r>
            <a:r>
              <a:rPr lang="zh-TW" altLang="en-US" dirty="0" smtClean="0"/>
              <a:t>   </a:t>
            </a:r>
            <a:r>
              <a:rPr lang="zh-CN" altLang="en-US" dirty="0" smtClean="0"/>
              <a:t>喝茶</a:t>
            </a:r>
            <a:r>
              <a:rPr lang="zh-CN" altLang="en-US" dirty="0"/>
              <a:t>，</a:t>
            </a:r>
            <a:r>
              <a:rPr lang="zh-CN" altLang="en-US" dirty="0" smtClean="0"/>
              <a:t>还</a:t>
            </a:r>
            <a:r>
              <a:rPr lang="zh-TW" altLang="en-US" dirty="0" smtClean="0"/>
              <a:t>   </a:t>
            </a:r>
            <a:r>
              <a:rPr lang="zh-CN" altLang="en-US" dirty="0" smtClean="0"/>
              <a:t>能</a:t>
            </a:r>
            <a:r>
              <a:rPr lang="zh-CN" altLang="en-US" dirty="0"/>
              <a:t>喝咖啡</a:t>
            </a:r>
          </a:p>
          <a:p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720" y="2050574"/>
            <a:ext cx="2194560" cy="3901440"/>
          </a:xfrm>
        </p:spPr>
      </p:pic>
      <p:sp>
        <p:nvSpPr>
          <p:cNvPr id="5" name="矩形 4"/>
          <p:cNvSpPr/>
          <p:nvPr/>
        </p:nvSpPr>
        <p:spPr>
          <a:xfrm>
            <a:off x="1963853" y="1690688"/>
            <a:ext cx="814517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930770" y="1690688"/>
            <a:ext cx="682868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87884" y="1690688"/>
            <a:ext cx="534748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320495" y="1690688"/>
            <a:ext cx="814517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2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写汉字，开始觉得难，常常练习，</a:t>
            </a:r>
            <a:r>
              <a:rPr lang="zh-CN" altLang="en-US" dirty="0" smtClean="0"/>
              <a:t>就</a:t>
            </a:r>
            <a:r>
              <a:rPr lang="zh-TW" altLang="en-US" dirty="0" smtClean="0"/>
              <a:t>   </a:t>
            </a:r>
            <a:r>
              <a:rPr lang="zh-CN" altLang="en-US" dirty="0" smtClean="0"/>
              <a:t>觉</a:t>
            </a:r>
            <a:r>
              <a:rPr lang="zh-CN" altLang="en-US" dirty="0"/>
              <a:t>得容易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56122" y="2230071"/>
            <a:ext cx="814517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5953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10" y="2147158"/>
            <a:ext cx="6594852" cy="3504612"/>
          </a:xfrm>
        </p:spPr>
      </p:pic>
    </p:spTree>
    <p:extLst>
      <p:ext uri="{BB962C8B-B14F-4D97-AF65-F5344CB8AC3E}">
        <p14:creationId xmlns:p14="http://schemas.microsoft.com/office/powerpoint/2010/main" val="39567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因为明天要考试，所以我下课</a:t>
            </a:r>
            <a:r>
              <a:rPr lang="zh-CN" altLang="en-US" dirty="0" smtClean="0"/>
              <a:t>就</a:t>
            </a:r>
            <a:r>
              <a:rPr lang="zh-TW" altLang="en-US" dirty="0" smtClean="0"/>
              <a:t>   </a:t>
            </a:r>
            <a:r>
              <a:rPr lang="zh-CN" altLang="en-US" dirty="0" smtClean="0"/>
              <a:t>去</a:t>
            </a:r>
            <a:r>
              <a:rPr lang="zh-CN" altLang="en-US" dirty="0"/>
              <a:t>图书馆复</a:t>
            </a:r>
            <a:r>
              <a:rPr lang="zh-CN" altLang="en-US" dirty="0" smtClean="0"/>
              <a:t>习</a:t>
            </a:r>
            <a:endParaRPr lang="zh-CN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7418"/>
            <a:ext cx="3901440" cy="2587752"/>
          </a:xfrm>
        </p:spPr>
      </p:pic>
      <p:sp>
        <p:nvSpPr>
          <p:cNvPr id="6" name="矩形 5"/>
          <p:cNvSpPr/>
          <p:nvPr/>
        </p:nvSpPr>
        <p:spPr>
          <a:xfrm>
            <a:off x="943945" y="2206444"/>
            <a:ext cx="814517" cy="500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2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Make sentences by </a:t>
            </a:r>
            <a:r>
              <a:rPr lang="zh-TW" altLang="en-US" dirty="0" smtClean="0"/>
              <a:t>能 </a:t>
            </a:r>
            <a:r>
              <a:rPr lang="en-US" altLang="zh-TW" dirty="0" smtClean="0"/>
              <a:t>or </a:t>
            </a:r>
            <a:r>
              <a:rPr lang="zh-TW" altLang="en-US" dirty="0" smtClean="0"/>
              <a:t>会</a:t>
            </a:r>
            <a:endParaRPr lang="zh-TW" altLang="en-US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会</a:t>
            </a:r>
            <a:r>
              <a:rPr lang="zh-TW" altLang="en-US" dirty="0" smtClean="0"/>
              <a:t>打球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21" y="1825625"/>
            <a:ext cx="2899758" cy="4351338"/>
          </a:xfrm>
        </p:spPr>
      </p:pic>
    </p:spTree>
    <p:extLst>
      <p:ext uri="{BB962C8B-B14F-4D97-AF65-F5344CB8AC3E}">
        <p14:creationId xmlns:p14="http://schemas.microsoft.com/office/powerpoint/2010/main" val="38847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上课的时候，不能用手</a:t>
            </a:r>
            <a:r>
              <a:rPr lang="zh-CN" altLang="en-US" dirty="0" smtClean="0"/>
              <a:t>机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上课的时候</a:t>
            </a:r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1322"/>
            <a:ext cx="3901440" cy="2599944"/>
          </a:xfrm>
        </p:spPr>
      </p:pic>
      <p:sp>
        <p:nvSpPr>
          <p:cNvPr id="8" name="乘號 7"/>
          <p:cNvSpPr/>
          <p:nvPr/>
        </p:nvSpPr>
        <p:spPr>
          <a:xfrm>
            <a:off x="8059365" y="2991255"/>
            <a:ext cx="1828800" cy="18288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上课的时候，不能说话</a:t>
            </a:r>
            <a:br>
              <a:rPr lang="zh-CN" altLang="en-US" dirty="0"/>
            </a:br>
            <a:r>
              <a:rPr lang="zh-CN" altLang="en-US" dirty="0"/>
              <a:t>上课的时候，不能聊天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上课的时候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22" y="1825625"/>
            <a:ext cx="4877156" cy="4351338"/>
          </a:xfrm>
        </p:spPr>
      </p:pic>
      <p:sp>
        <p:nvSpPr>
          <p:cNvPr id="6" name="乘號 5"/>
          <p:cNvSpPr/>
          <p:nvPr/>
        </p:nvSpPr>
        <p:spPr>
          <a:xfrm>
            <a:off x="8059365" y="2991255"/>
            <a:ext cx="1828800" cy="18288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7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会</a:t>
            </a:r>
            <a:r>
              <a:rPr lang="zh-TW" altLang="en-US" dirty="0" smtClean="0"/>
              <a:t>跳舞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29" y="2003898"/>
            <a:ext cx="5985955" cy="3764604"/>
          </a:xfrm>
        </p:spPr>
      </p:pic>
    </p:spTree>
    <p:extLst>
      <p:ext uri="{BB962C8B-B14F-4D97-AF65-F5344CB8AC3E}">
        <p14:creationId xmlns:p14="http://schemas.microsoft.com/office/powerpoint/2010/main" val="12785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除了会唱歌，还会跳舞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013626"/>
            <a:ext cx="5114835" cy="3213795"/>
          </a:xfrm>
        </p:spPr>
      </p:pic>
    </p:spTree>
    <p:extLst>
      <p:ext uri="{BB962C8B-B14F-4D97-AF65-F5344CB8AC3E}">
        <p14:creationId xmlns:p14="http://schemas.microsoft.com/office/powerpoint/2010/main" val="30612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会用电脑上</a:t>
            </a:r>
            <a:r>
              <a:rPr lang="zh-CN" altLang="en-US" dirty="0" smtClean="0"/>
              <a:t>网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2388902"/>
            <a:ext cx="3901440" cy="3224784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1322"/>
            <a:ext cx="3901440" cy="2599944"/>
          </a:xfrm>
        </p:spPr>
      </p:pic>
    </p:spTree>
    <p:extLst>
      <p:ext uri="{BB962C8B-B14F-4D97-AF65-F5344CB8AC3E}">
        <p14:creationId xmlns:p14="http://schemas.microsoft.com/office/powerpoint/2010/main" val="22572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吃饭的时候，不能看电</a:t>
            </a:r>
            <a:r>
              <a:rPr lang="zh-CN" altLang="en-US" dirty="0" smtClean="0"/>
              <a:t>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吃饭的时候</a:t>
            </a:r>
          </a:p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8817"/>
            <a:ext cx="5181600" cy="3444954"/>
          </a:xfrm>
        </p:spPr>
      </p:pic>
      <p:sp>
        <p:nvSpPr>
          <p:cNvPr id="5" name="乘號 4"/>
          <p:cNvSpPr/>
          <p:nvPr/>
        </p:nvSpPr>
        <p:spPr>
          <a:xfrm>
            <a:off x="8059365" y="2991255"/>
            <a:ext cx="1828800" cy="18288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0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能和我去看电影吗</a:t>
            </a:r>
            <a:r>
              <a:rPr lang="zh-CN" altLang="en-US" dirty="0" smtClean="0"/>
              <a:t>？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7" y="2422187"/>
            <a:ext cx="4640092" cy="3093396"/>
          </a:xfrm>
        </p:spPr>
      </p:pic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Question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26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545189" y="2967335"/>
            <a:ext cx="710162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除了</a:t>
            </a:r>
            <a:r>
              <a:rPr lang="en-US" altLang="zh-TW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zh-TW" alt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以外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9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会用中文写</a:t>
            </a:r>
            <a:r>
              <a:rPr lang="zh-CN" altLang="en-US" dirty="0" smtClean="0"/>
              <a:t>信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46" y="1825625"/>
            <a:ext cx="4712108" cy="4351338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27506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能</a:t>
            </a:r>
            <a:r>
              <a:rPr lang="zh-CN" altLang="en-US" dirty="0" smtClean="0"/>
              <a:t>用</a:t>
            </a:r>
            <a:r>
              <a:rPr lang="zh-CN" altLang="en-US" dirty="0"/>
              <a:t>中文写</a:t>
            </a:r>
            <a:r>
              <a:rPr lang="zh-CN" altLang="en-US" dirty="0" smtClean="0"/>
              <a:t>信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46" y="1825625"/>
            <a:ext cx="4712108" cy="4351338"/>
          </a:xfr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3793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Depend </a:t>
            </a:r>
            <a:r>
              <a:rPr lang="zh-TW" altLang="en-US" dirty="0"/>
              <a:t>就</a:t>
            </a:r>
            <a:r>
              <a:rPr lang="zh-TW" altLang="en-US" dirty="0" smtClean="0"/>
              <a:t> </a:t>
            </a:r>
            <a:r>
              <a:rPr lang="en-US" altLang="zh-TW" dirty="0" smtClean="0"/>
              <a:t>meaning [causal</a:t>
            </a:r>
            <a:r>
              <a:rPr lang="zh-TW" altLang="en-US" dirty="0" smtClean="0"/>
              <a:t> </a:t>
            </a:r>
            <a:r>
              <a:rPr lang="en-US" altLang="zh-TW" dirty="0" smtClean="0"/>
              <a:t>or </a:t>
            </a:r>
            <a:r>
              <a:rPr lang="en-US" altLang="zh-TW" dirty="0" smtClean="0"/>
              <a:t>conditional</a:t>
            </a:r>
            <a:r>
              <a:rPr lang="en-US" altLang="zh-TW" dirty="0" smtClean="0"/>
              <a:t>]</a:t>
            </a:r>
          </a:p>
          <a:p>
            <a:endParaRPr lang="en-US" altLang="zh-TW" dirty="0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casual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小高喜欢吃中国菜，我们就吃中国菜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1322"/>
            <a:ext cx="3901440" cy="2599944"/>
          </a:xfrm>
        </p:spPr>
      </p:pic>
    </p:spTree>
    <p:extLst>
      <p:ext uri="{BB962C8B-B14F-4D97-AF65-F5344CB8AC3E}">
        <p14:creationId xmlns:p14="http://schemas.microsoft.com/office/powerpoint/2010/main" val="737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conditional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要是同学帮我复习，我考试就考得很好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7953"/>
            <a:ext cx="5181600" cy="3926681"/>
          </a:xfrm>
        </p:spPr>
      </p:pic>
    </p:spTree>
    <p:extLst>
      <p:ext uri="{BB962C8B-B14F-4D97-AF65-F5344CB8AC3E}">
        <p14:creationId xmlns:p14="http://schemas.microsoft.com/office/powerpoint/2010/main" val="9989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causal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因为小王的专业是中文， 所以我就请他教我怎么写汉字</a:t>
            </a:r>
          </a:p>
          <a:p>
            <a:endParaRPr lang="zh-TW" altLang="en-US" dirty="0"/>
          </a:p>
        </p:txBody>
      </p:sp>
      <p:pic>
        <p:nvPicPr>
          <p:cNvPr id="5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2999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conditional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要是你不来，我就要回家了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050574"/>
            <a:ext cx="3901440" cy="3901440"/>
          </a:xfrm>
        </p:spPr>
      </p:pic>
    </p:spTree>
    <p:extLst>
      <p:ext uri="{BB962C8B-B14F-4D97-AF65-F5344CB8AC3E}">
        <p14:creationId xmlns:p14="http://schemas.microsoft.com/office/powerpoint/2010/main" val="9754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课</a:t>
            </a:r>
            <a:r>
              <a:rPr lang="zh-TW" altLang="en-US" dirty="0" smtClean="0"/>
              <a:t>文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0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一封</a:t>
            </a:r>
            <a:r>
              <a:rPr lang="zh-TW" altLang="en-US" dirty="0"/>
              <a:t>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The teacher asked the students to write their friend a letter in Chinese as a homework assignment. Here’s what Li You wrote to Gao </a:t>
            </a:r>
            <a:r>
              <a:rPr lang="en-US" altLang="zh-TW" dirty="0" err="1" smtClean="0"/>
              <a:t>Xiaoyin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pic>
        <p:nvPicPr>
          <p:cNvPr id="5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7" y="2700352"/>
            <a:ext cx="3902825" cy="2601884"/>
          </a:xfrm>
        </p:spPr>
      </p:pic>
    </p:spTree>
    <p:extLst>
      <p:ext uri="{BB962C8B-B14F-4D97-AF65-F5344CB8AC3E}">
        <p14:creationId xmlns:p14="http://schemas.microsoft.com/office/powerpoint/2010/main" val="25526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小音：</a:t>
            </a:r>
            <a:endParaRPr lang="en-US" altLang="zh-TW" dirty="0"/>
          </a:p>
          <a:p>
            <a:r>
              <a:rPr lang="zh-TW" altLang="en-US" dirty="0" smtClean="0"/>
              <a:t>            </a:t>
            </a:r>
            <a:r>
              <a:rPr lang="zh-CN" altLang="en-US" dirty="0" smtClean="0"/>
              <a:t>你</a:t>
            </a:r>
            <a:r>
              <a:rPr lang="zh-CN" altLang="en-US" dirty="0"/>
              <a:t>好！好久不见，最近怎么样？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72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266278" y="2967335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近</a:t>
            </a:r>
            <a:endParaRPr lang="zh-TW" alt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10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这个学期我很忙，除了专业课以外，还得学中文。我们的中文课很有意思。因为我们的中文老师只会说中文，不会英文，所以上课的时候我们只说中文，不说英文。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701322"/>
            <a:ext cx="3901440" cy="2599944"/>
          </a:xfrm>
        </p:spPr>
      </p:pic>
    </p:spTree>
    <p:extLst>
      <p:ext uri="{BB962C8B-B14F-4D97-AF65-F5344CB8AC3E}">
        <p14:creationId xmlns:p14="http://schemas.microsoft.com/office/powerpoint/2010/main" val="16394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开始我觉得很难，后来，王朋常常帮我练中文，就觉得不难了。</a:t>
            </a:r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71" y="2157094"/>
            <a:ext cx="2972058" cy="3688400"/>
          </a:xfrm>
        </p:spPr>
      </p:pic>
      <p:sp>
        <p:nvSpPr>
          <p:cNvPr id="5" name="矩形 4"/>
          <p:cNvSpPr/>
          <p:nvPr/>
        </p:nvSpPr>
        <p:spPr>
          <a:xfrm>
            <a:off x="3982916" y="1825625"/>
            <a:ext cx="720969" cy="4515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31630" y="2634517"/>
            <a:ext cx="720969" cy="4515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2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后来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later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 smtClean="0"/>
              <a:t>After a action or event in the past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92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Change of status or realization a new situation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我累</a:t>
            </a:r>
            <a:r>
              <a:rPr lang="zh-TW" altLang="en-US" dirty="0"/>
              <a:t>了</a:t>
            </a:r>
          </a:p>
        </p:txBody>
      </p:sp>
    </p:spTree>
    <p:extLst>
      <p:ext uri="{BB962C8B-B14F-4D97-AF65-F5344CB8AC3E}">
        <p14:creationId xmlns:p14="http://schemas.microsoft.com/office/powerpoint/2010/main" val="31861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你喜欢听音乐吗？下个星期六，我们学校有一个音乐会，希望你能来。我用中文写信写得很不好，请别笑我。祝</a:t>
            </a:r>
          </a:p>
          <a:p>
            <a:r>
              <a:rPr lang="zh-CN" altLang="en-US" dirty="0" smtClean="0"/>
              <a:t>好</a:t>
            </a:r>
            <a:endParaRPr lang="en-US" altLang="zh-CN" dirty="0" smtClean="0"/>
          </a:p>
          <a:p>
            <a:endParaRPr lang="en-US" altLang="zh-TW" dirty="0"/>
          </a:p>
          <a:p>
            <a:pPr algn="r"/>
            <a:r>
              <a:rPr lang="zh-TW" altLang="en-US" dirty="0" smtClean="0"/>
              <a:t>你</a:t>
            </a:r>
            <a:r>
              <a:rPr lang="zh-TW" altLang="en-US" dirty="0"/>
              <a:t>的</a:t>
            </a:r>
            <a:r>
              <a:rPr lang="zh-TW" altLang="en-US" dirty="0" smtClean="0"/>
              <a:t>朋友</a:t>
            </a:r>
            <a:r>
              <a:rPr lang="en-US" altLang="zh-TW" dirty="0" smtClean="0"/>
              <a:t>		</a:t>
            </a:r>
          </a:p>
          <a:p>
            <a:pPr algn="r"/>
            <a:r>
              <a:rPr lang="zh-TW" altLang="en-US" dirty="0"/>
              <a:t>李</a:t>
            </a:r>
            <a:r>
              <a:rPr lang="zh-TW" altLang="en-US" dirty="0" smtClean="0"/>
              <a:t>友</a:t>
            </a:r>
            <a:r>
              <a:rPr lang="en-US" altLang="zh-TW" dirty="0" smtClean="0"/>
              <a:t>	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十一月十八日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097715" y="3525715"/>
            <a:ext cx="3256085" cy="18903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6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中文信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Name[received]</a:t>
            </a:r>
          </a:p>
          <a:p>
            <a:r>
              <a:rPr lang="en-US" altLang="zh-TW" dirty="0" smtClean="0"/>
              <a:t>Greeting</a:t>
            </a:r>
          </a:p>
          <a:p>
            <a:r>
              <a:rPr lang="en-US" altLang="zh-TW" dirty="0" smtClean="0"/>
              <a:t>Text</a:t>
            </a:r>
          </a:p>
          <a:p>
            <a:r>
              <a:rPr lang="en-US" altLang="zh-TW" dirty="0" smtClean="0"/>
              <a:t>Text</a:t>
            </a:r>
          </a:p>
          <a:p>
            <a:r>
              <a:rPr lang="en-US" altLang="zh-TW" dirty="0" smtClean="0"/>
              <a:t>Text</a:t>
            </a:r>
          </a:p>
          <a:p>
            <a:r>
              <a:rPr lang="en-US" altLang="zh-TW" dirty="0" smtClean="0"/>
              <a:t>Bless </a:t>
            </a:r>
          </a:p>
          <a:p>
            <a:pPr algn="r"/>
            <a:r>
              <a:rPr lang="en-US" altLang="zh-TW" dirty="0" smtClean="0"/>
              <a:t>Name[send]</a:t>
            </a:r>
          </a:p>
          <a:p>
            <a:pPr algn="r"/>
            <a:r>
              <a:rPr lang="en-US" altLang="zh-TW" dirty="0" smtClean="0"/>
              <a:t>Time</a:t>
            </a:r>
          </a:p>
          <a:p>
            <a:pPr algn="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70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 smtClean="0"/>
              <a:t>Answer questions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4047"/>
            <a:ext cx="5181600" cy="3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99285" y="3070270"/>
            <a:ext cx="165942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对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乘號 7"/>
          <p:cNvSpPr/>
          <p:nvPr/>
        </p:nvSpPr>
        <p:spPr>
          <a:xfrm>
            <a:off x="7039155" y="1805825"/>
            <a:ext cx="3743864" cy="439093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195904" y="3070270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</a:t>
            </a:r>
            <a:r>
              <a:rPr lang="zh-TW" alt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对</a:t>
            </a:r>
            <a:endParaRPr lang="zh-TW" alt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橢圓 6"/>
          <p:cNvSpPr/>
          <p:nvPr/>
        </p:nvSpPr>
        <p:spPr>
          <a:xfrm>
            <a:off x="1926495" y="2500297"/>
            <a:ext cx="3005008" cy="300199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6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6" grpId="0"/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小音写信给李友</a:t>
            </a:r>
          </a:p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1310"/>
            <a:ext cx="5181600" cy="4099968"/>
          </a:xfrm>
        </p:spPr>
      </p:pic>
    </p:spTree>
    <p:extLst>
      <p:ext uri="{BB962C8B-B14F-4D97-AF65-F5344CB8AC3E}">
        <p14:creationId xmlns:p14="http://schemas.microsoft.com/office/powerpoint/2010/main" val="33163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李友这学期很忙，除了专业课外，还得学中文。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87" y="1825625"/>
            <a:ext cx="4931026" cy="4351338"/>
          </a:xfrm>
        </p:spPr>
      </p:pic>
    </p:spTree>
    <p:extLst>
      <p:ext uri="{BB962C8B-B14F-4D97-AF65-F5344CB8AC3E}">
        <p14:creationId xmlns:p14="http://schemas.microsoft.com/office/powerpoint/2010/main" val="202495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16" y="2422187"/>
            <a:ext cx="7329971" cy="3161489"/>
          </a:xfrm>
        </p:spPr>
      </p:pic>
    </p:spTree>
    <p:extLst>
      <p:ext uri="{BB962C8B-B14F-4D97-AF65-F5344CB8AC3E}">
        <p14:creationId xmlns:p14="http://schemas.microsoft.com/office/powerpoint/2010/main" val="15841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李友觉得中文课很有意思。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87" y="1825625"/>
            <a:ext cx="4931026" cy="4351338"/>
          </a:xfrm>
        </p:spPr>
      </p:pic>
    </p:spTree>
    <p:extLst>
      <p:ext uri="{BB962C8B-B14F-4D97-AF65-F5344CB8AC3E}">
        <p14:creationId xmlns:p14="http://schemas.microsoft.com/office/powerpoint/2010/main" val="1793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李友的中文老师除了中文以外，还会说英文。</a:t>
            </a:r>
          </a:p>
          <a:p>
            <a:endParaRPr lang="zh-TW" altLang="en-US" dirty="0"/>
          </a:p>
        </p:txBody>
      </p:sp>
      <p:pic>
        <p:nvPicPr>
          <p:cNvPr id="5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1310"/>
            <a:ext cx="5181600" cy="4099968"/>
          </a:xfrm>
        </p:spPr>
      </p:pic>
    </p:spTree>
    <p:extLst>
      <p:ext uri="{BB962C8B-B14F-4D97-AF65-F5344CB8AC3E}">
        <p14:creationId xmlns:p14="http://schemas.microsoft.com/office/powerpoint/2010/main" val="34079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李友上课的时候只说中文，不说英文。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87" y="1825625"/>
            <a:ext cx="4931026" cy="4351338"/>
          </a:xfrm>
        </p:spPr>
      </p:pic>
    </p:spTree>
    <p:extLst>
      <p:ext uri="{BB962C8B-B14F-4D97-AF65-F5344CB8AC3E}">
        <p14:creationId xmlns:p14="http://schemas.microsoft.com/office/powerpoint/2010/main" val="26230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李友觉得中文课很容易。</a:t>
            </a:r>
          </a:p>
          <a:p>
            <a:endParaRPr lang="zh-TW" altLang="en-US" dirty="0"/>
          </a:p>
        </p:txBody>
      </p:sp>
      <p:pic>
        <p:nvPicPr>
          <p:cNvPr id="5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1310"/>
            <a:ext cx="5181600" cy="4099968"/>
          </a:xfrm>
        </p:spPr>
      </p:pic>
    </p:spTree>
    <p:extLst>
      <p:ext uri="{BB962C8B-B14F-4D97-AF65-F5344CB8AC3E}">
        <p14:creationId xmlns:p14="http://schemas.microsoft.com/office/powerpoint/2010/main" val="40030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高小音常常帮李友练习</a:t>
            </a:r>
            <a:r>
              <a:rPr lang="zh-CN" altLang="en-US" dirty="0" smtClean="0"/>
              <a:t>中文</a:t>
            </a:r>
            <a:endParaRPr lang="zh-CN" altLang="en-US" dirty="0"/>
          </a:p>
        </p:txBody>
      </p:sp>
      <p:pic>
        <p:nvPicPr>
          <p:cNvPr id="5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1310"/>
            <a:ext cx="5181600" cy="4099968"/>
          </a:xfrm>
        </p:spPr>
      </p:pic>
    </p:spTree>
    <p:extLst>
      <p:ext uri="{BB962C8B-B14F-4D97-AF65-F5344CB8AC3E}">
        <p14:creationId xmlns:p14="http://schemas.microsoft.com/office/powerpoint/2010/main" val="39628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下个星期六，李友的学校有音乐会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87" y="1825625"/>
            <a:ext cx="4931026" cy="4351338"/>
          </a:xfrm>
        </p:spPr>
      </p:pic>
    </p:spTree>
    <p:extLst>
      <p:ext uri="{BB962C8B-B14F-4D97-AF65-F5344CB8AC3E}">
        <p14:creationId xmlns:p14="http://schemas.microsoft.com/office/powerpoint/2010/main" val="13353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李友觉得自己的中文写得不好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87" y="1825625"/>
            <a:ext cx="4931026" cy="4351338"/>
          </a:xfrm>
        </p:spPr>
      </p:pic>
    </p:spTree>
    <p:extLst>
      <p:ext uri="{BB962C8B-B14F-4D97-AF65-F5344CB8AC3E}">
        <p14:creationId xmlns:p14="http://schemas.microsoft.com/office/powerpoint/2010/main" val="19687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李友在十一月十八日写这封信</a:t>
            </a:r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87" y="1825625"/>
            <a:ext cx="4931026" cy="4351338"/>
          </a:xfrm>
        </p:spPr>
      </p:pic>
    </p:spTree>
    <p:extLst>
      <p:ext uri="{BB962C8B-B14F-4D97-AF65-F5344CB8AC3E}">
        <p14:creationId xmlns:p14="http://schemas.microsoft.com/office/powerpoint/2010/main" val="32317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Culture highlight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9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学校</a:t>
            </a:r>
            <a:r>
              <a:rPr lang="zh-TW" altLang="en-US" dirty="0" smtClean="0"/>
              <a:t>生活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你觉得你的学校生活</a:t>
            </a:r>
            <a:r>
              <a:rPr lang="en-US" altLang="zh-CN" dirty="0"/>
              <a:t>...</a:t>
            </a:r>
          </a:p>
          <a:p>
            <a:endParaRPr lang="zh-TW" altLang="en-US" dirty="0"/>
          </a:p>
        </p:txBody>
      </p:sp>
      <p:pic>
        <p:nvPicPr>
          <p:cNvPr id="7" name="Picture 2" descr="学校, 检查, 学习, 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874" y="1825625"/>
            <a:ext cx="44782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47" y="2052536"/>
            <a:ext cx="5676089" cy="3784060"/>
          </a:xfrm>
        </p:spPr>
      </p:pic>
    </p:spTree>
    <p:extLst>
      <p:ext uri="{BB962C8B-B14F-4D97-AF65-F5344CB8AC3E}">
        <p14:creationId xmlns:p14="http://schemas.microsoft.com/office/powerpoint/2010/main" val="3446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学校生活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我的少女时代</a:t>
            </a:r>
          </a:p>
          <a:p>
            <a:r>
              <a:rPr lang="en-US" altLang="zh-TW" dirty="0" err="1"/>
              <a:t>Wǒ</a:t>
            </a:r>
            <a:r>
              <a:rPr lang="en-US" altLang="zh-TW" dirty="0"/>
              <a:t> de </a:t>
            </a:r>
            <a:r>
              <a:rPr lang="en-US" altLang="zh-TW" dirty="0" err="1"/>
              <a:t>shàonǚ</a:t>
            </a:r>
            <a:r>
              <a:rPr lang="en-US" altLang="zh-TW" dirty="0"/>
              <a:t> </a:t>
            </a:r>
            <a:r>
              <a:rPr lang="en-US" altLang="zh-TW" dirty="0" err="1"/>
              <a:t>shídài</a:t>
            </a:r>
            <a:endParaRPr lang="en-US" altLang="zh-TW" dirty="0"/>
          </a:p>
          <a:p>
            <a:r>
              <a:rPr lang="en-US" altLang="zh-TW" dirty="0" smtClean="0"/>
              <a:t>Our time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www.youtube.com/watch?v=0HGiG9z2m74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16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那些年我们一起追的女孩</a:t>
            </a:r>
          </a:p>
          <a:p>
            <a:r>
              <a:rPr lang="en-US" altLang="zh-TW" dirty="0" err="1"/>
              <a:t>Nàxiē</a:t>
            </a:r>
            <a:r>
              <a:rPr lang="en-US" altLang="zh-TW" dirty="0"/>
              <a:t> </a:t>
            </a:r>
            <a:r>
              <a:rPr lang="en-US" altLang="zh-TW" dirty="0" err="1"/>
              <a:t>nián</a:t>
            </a:r>
            <a:r>
              <a:rPr lang="en-US" altLang="zh-TW" dirty="0"/>
              <a:t> </a:t>
            </a:r>
            <a:r>
              <a:rPr lang="en-US" altLang="zh-TW" dirty="0" err="1"/>
              <a:t>wǒmen</a:t>
            </a:r>
            <a:r>
              <a:rPr lang="en-US" altLang="zh-TW" dirty="0"/>
              <a:t> </a:t>
            </a:r>
            <a:r>
              <a:rPr lang="en-US" altLang="zh-TW" dirty="0" err="1"/>
              <a:t>yīqǐ</a:t>
            </a:r>
            <a:r>
              <a:rPr lang="en-US" altLang="zh-TW" dirty="0"/>
              <a:t> </a:t>
            </a:r>
            <a:r>
              <a:rPr lang="en-US" altLang="zh-TW" dirty="0" err="1"/>
              <a:t>zhuī</a:t>
            </a:r>
            <a:r>
              <a:rPr lang="en-US" altLang="zh-TW" dirty="0"/>
              <a:t> de </a:t>
            </a:r>
            <a:r>
              <a:rPr lang="en-US" altLang="zh-TW" dirty="0" err="1"/>
              <a:t>nǚhái</a:t>
            </a:r>
            <a:endParaRPr lang="en-US" altLang="zh-TW" dirty="0"/>
          </a:p>
          <a:p>
            <a:r>
              <a:rPr lang="en-US" altLang="zh-TW" dirty="0" smtClean="0"/>
              <a:t>You are the apple of my eye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www.youtube.com/watch?v=v5H6wE47FrI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9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1098</Words>
  <Application>Microsoft Office PowerPoint</Application>
  <PresentationFormat>寬螢幕</PresentationFormat>
  <Paragraphs>169</Paragraphs>
  <Slides>91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91</vt:i4>
      </vt:variant>
    </vt:vector>
  </HeadingPairs>
  <TitlesOfParts>
    <vt:vector size="97" baseType="lpstr">
      <vt:lpstr>宋体</vt:lpstr>
      <vt:lpstr>新細明體</vt:lpstr>
      <vt:lpstr>Arial</vt:lpstr>
      <vt:lpstr>Calibri</vt:lpstr>
      <vt:lpstr>Calibri Light</vt:lpstr>
      <vt:lpstr>Office 佈景主題</vt:lpstr>
      <vt:lpstr>Modern Chinese IV</vt:lpstr>
      <vt:lpstr>第八课 学校生活</vt:lpstr>
      <vt:lpstr>Activity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语法</vt:lpstr>
      <vt:lpstr>除了…以外，还…</vt:lpstr>
      <vt:lpstr>除了…以外，还…</vt:lpstr>
      <vt:lpstr>除了…以外，还…</vt:lpstr>
      <vt:lpstr>能、会</vt:lpstr>
      <vt:lpstr>能、会</vt:lpstr>
      <vt:lpstr>能、会</vt:lpstr>
      <vt:lpstr>能、会</vt:lpstr>
      <vt:lpstr>能、会</vt:lpstr>
      <vt:lpstr>就</vt:lpstr>
      <vt:lpstr>就</vt:lpstr>
      <vt:lpstr>就</vt:lpstr>
      <vt:lpstr>就</vt:lpstr>
      <vt:lpstr>Activity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Activity</vt:lpstr>
      <vt:lpstr>会打球</vt:lpstr>
      <vt:lpstr>上课的时候，不能用手机</vt:lpstr>
      <vt:lpstr>上课的时候，不能说话 上课的时候，不能聊天</vt:lpstr>
      <vt:lpstr>会跳舞</vt:lpstr>
      <vt:lpstr>除了会唱歌，还会跳舞</vt:lpstr>
      <vt:lpstr>会用电脑上网</vt:lpstr>
      <vt:lpstr>吃饭的时候，不能看电视</vt:lpstr>
      <vt:lpstr>能和我去看电影吗？</vt:lpstr>
      <vt:lpstr>会用中文写信</vt:lpstr>
      <vt:lpstr>能用中文写信</vt:lpstr>
      <vt:lpstr>Activity</vt:lpstr>
      <vt:lpstr>casual</vt:lpstr>
      <vt:lpstr>conditional</vt:lpstr>
      <vt:lpstr>causal</vt:lpstr>
      <vt:lpstr>conditional</vt:lpstr>
      <vt:lpstr>课文</vt:lpstr>
      <vt:lpstr>一封信</vt:lpstr>
      <vt:lpstr>1</vt:lpstr>
      <vt:lpstr>2</vt:lpstr>
      <vt:lpstr>2</vt:lpstr>
      <vt:lpstr>后来</vt:lpstr>
      <vt:lpstr>了</vt:lpstr>
      <vt:lpstr>3</vt:lpstr>
      <vt:lpstr>中文信</vt:lpstr>
      <vt:lpstr>Activity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Culture highlight</vt:lpstr>
      <vt:lpstr>学校生活</vt:lpstr>
      <vt:lpstr>学校生活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Chinese IV</dc:title>
  <dc:creator>蘇瑞慧</dc:creator>
  <cp:lastModifiedBy>蘇瑞慧</cp:lastModifiedBy>
  <cp:revision>224</cp:revision>
  <dcterms:created xsi:type="dcterms:W3CDTF">2018-02-17T13:36:20Z</dcterms:created>
  <dcterms:modified xsi:type="dcterms:W3CDTF">2018-04-07T07:54:00Z</dcterms:modified>
</cp:coreProperties>
</file>