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6" r:id="rId2"/>
    <p:sldId id="484" r:id="rId3"/>
    <p:sldId id="712" r:id="rId4"/>
    <p:sldId id="713" r:id="rId5"/>
    <p:sldId id="714" r:id="rId6"/>
    <p:sldId id="733" r:id="rId7"/>
    <p:sldId id="715" r:id="rId8"/>
    <p:sldId id="716" r:id="rId9"/>
    <p:sldId id="717" r:id="rId10"/>
    <p:sldId id="718" r:id="rId11"/>
    <p:sldId id="719" r:id="rId12"/>
    <p:sldId id="723" r:id="rId13"/>
    <p:sldId id="722" r:id="rId14"/>
    <p:sldId id="721" r:id="rId15"/>
    <p:sldId id="720" r:id="rId16"/>
    <p:sldId id="731" r:id="rId17"/>
    <p:sldId id="732" r:id="rId18"/>
    <p:sldId id="727" r:id="rId19"/>
    <p:sldId id="728" r:id="rId20"/>
    <p:sldId id="755" r:id="rId21"/>
    <p:sldId id="760" r:id="rId22"/>
    <p:sldId id="761" r:id="rId23"/>
    <p:sldId id="762" r:id="rId24"/>
    <p:sldId id="763" r:id="rId25"/>
    <p:sldId id="765" r:id="rId26"/>
    <p:sldId id="764" r:id="rId27"/>
    <p:sldId id="766" r:id="rId28"/>
    <p:sldId id="768" r:id="rId29"/>
    <p:sldId id="769" r:id="rId30"/>
    <p:sldId id="725" r:id="rId31"/>
    <p:sldId id="730" r:id="rId32"/>
    <p:sldId id="726" r:id="rId33"/>
    <p:sldId id="724" r:id="rId34"/>
    <p:sldId id="729" r:id="rId35"/>
    <p:sldId id="770" r:id="rId36"/>
    <p:sldId id="771" r:id="rId37"/>
    <p:sldId id="772" r:id="rId38"/>
    <p:sldId id="773" r:id="rId39"/>
    <p:sldId id="774" r:id="rId40"/>
    <p:sldId id="775" r:id="rId41"/>
    <p:sldId id="776" r:id="rId42"/>
    <p:sldId id="777" r:id="rId43"/>
    <p:sldId id="778" r:id="rId44"/>
    <p:sldId id="780" r:id="rId45"/>
    <p:sldId id="781" r:id="rId46"/>
    <p:sldId id="782" r:id="rId47"/>
    <p:sldId id="784" r:id="rId48"/>
    <p:sldId id="783" r:id="rId49"/>
    <p:sldId id="785" r:id="rId50"/>
    <p:sldId id="786" r:id="rId51"/>
    <p:sldId id="787" r:id="rId52"/>
    <p:sldId id="788" r:id="rId53"/>
    <p:sldId id="789" r:id="rId54"/>
    <p:sldId id="790" r:id="rId55"/>
    <p:sldId id="791" r:id="rId56"/>
    <p:sldId id="792" r:id="rId57"/>
    <p:sldId id="794" r:id="rId58"/>
    <p:sldId id="796" r:id="rId59"/>
    <p:sldId id="798" r:id="rId60"/>
    <p:sldId id="795" r:id="rId61"/>
    <p:sldId id="797" r:id="rId62"/>
    <p:sldId id="799" r:id="rId63"/>
    <p:sldId id="800" r:id="rId64"/>
    <p:sldId id="801" r:id="rId65"/>
    <p:sldId id="802" r:id="rId66"/>
    <p:sldId id="816" r:id="rId67"/>
    <p:sldId id="803" r:id="rId68"/>
    <p:sldId id="814" r:id="rId69"/>
    <p:sldId id="810" r:id="rId70"/>
    <p:sldId id="806" r:id="rId71"/>
    <p:sldId id="811" r:id="rId72"/>
    <p:sldId id="815" r:id="rId73"/>
    <p:sldId id="807" r:id="rId74"/>
    <p:sldId id="824" r:id="rId75"/>
    <p:sldId id="812" r:id="rId76"/>
    <p:sldId id="813" r:id="rId77"/>
    <p:sldId id="808" r:id="rId78"/>
    <p:sldId id="809" r:id="rId79"/>
    <p:sldId id="804" r:id="rId80"/>
    <p:sldId id="805" r:id="rId81"/>
    <p:sldId id="822" r:id="rId82"/>
    <p:sldId id="823" r:id="rId83"/>
    <p:sldId id="817" r:id="rId84"/>
    <p:sldId id="818" r:id="rId85"/>
    <p:sldId id="820" r:id="rId86"/>
    <p:sldId id="821" r:id="rId87"/>
    <p:sldId id="819" r:id="rId88"/>
    <p:sldId id="825" r:id="rId89"/>
    <p:sldId id="826" r:id="rId90"/>
    <p:sldId id="827" r:id="rId91"/>
    <p:sldId id="828" r:id="rId92"/>
    <p:sldId id="829" r:id="rId93"/>
    <p:sldId id="830" r:id="rId94"/>
    <p:sldId id="831" r:id="rId95"/>
    <p:sldId id="832" r:id="rId96"/>
    <p:sldId id="833" r:id="rId97"/>
    <p:sldId id="834" r:id="rId9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88690" autoAdjust="0"/>
  </p:normalViewPr>
  <p:slideViewPr>
    <p:cSldViewPr snapToGrid="0">
      <p:cViewPr varScale="1">
        <p:scale>
          <a:sx n="77" d="100"/>
          <a:sy n="77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2D63B-0138-418A-9893-5010221946AB}" type="datetimeFigureOut">
              <a:rPr lang="zh-TW" altLang="en-US" smtClean="0"/>
              <a:t>2018/4/17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D455B-1DBD-45A7-A20F-F1F500FAF4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4278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D455B-1DBD-45A7-A20F-F1F500FAF4BF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7332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D455B-1DBD-45A7-A20F-F1F500FAF4BF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001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814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6887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927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1247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010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236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73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96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980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2018/4/17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791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89F67-7E3F-4D3E-9729-126242B2EB98}" type="datetimeFigureOut">
              <a:rPr lang="zh-TW" altLang="en-US" smtClean="0"/>
              <a:t>2018/4/17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56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Modern Chinese IV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 smtClean="0"/>
              <a:t> KSCX04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08872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上课的时候，</a:t>
            </a:r>
            <a:r>
              <a:rPr lang="zh-CN" altLang="en-US" dirty="0" smtClean="0"/>
              <a:t>不能</a:t>
            </a:r>
            <a:r>
              <a:rPr lang="zh-TW" altLang="en-US" dirty="0" smtClean="0"/>
              <a:t>   </a:t>
            </a:r>
            <a:r>
              <a:rPr lang="zh-CN" altLang="en-US" dirty="0" smtClean="0"/>
              <a:t>聊天</a:t>
            </a:r>
            <a:endParaRPr lang="zh-CN" altLang="en-US" dirty="0"/>
          </a:p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699798"/>
            <a:ext cx="3901440" cy="2602992"/>
          </a:xfrm>
        </p:spPr>
      </p:pic>
      <p:sp>
        <p:nvSpPr>
          <p:cNvPr id="5" name="矩形 4"/>
          <p:cNvSpPr/>
          <p:nvPr/>
        </p:nvSpPr>
        <p:spPr>
          <a:xfrm>
            <a:off x="3273906" y="1764079"/>
            <a:ext cx="919265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90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</a:t>
            </a:r>
            <a:r>
              <a:rPr lang="zh-TW" altLang="en-US" dirty="0" smtClean="0"/>
              <a:t>   </a:t>
            </a:r>
            <a:r>
              <a:rPr lang="zh-CN" altLang="en-US" dirty="0" smtClean="0"/>
              <a:t>会</a:t>
            </a:r>
            <a:r>
              <a:rPr lang="zh-CN" altLang="en-US" dirty="0"/>
              <a:t>不</a:t>
            </a:r>
            <a:r>
              <a:rPr lang="zh-CN" altLang="en-US" dirty="0" smtClean="0"/>
              <a:t>会</a:t>
            </a:r>
            <a:r>
              <a:rPr lang="zh-TW" altLang="en-US" dirty="0" smtClean="0"/>
              <a:t>   </a:t>
            </a:r>
            <a:r>
              <a:rPr lang="zh-CN" altLang="en-US" dirty="0" smtClean="0"/>
              <a:t>用</a:t>
            </a:r>
            <a:r>
              <a:rPr lang="zh-CN" altLang="en-US" dirty="0"/>
              <a:t>电脑上网？</a:t>
            </a:r>
          </a:p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0841"/>
            <a:ext cx="5181600" cy="3440906"/>
          </a:xfrm>
        </p:spPr>
      </p:pic>
      <p:sp>
        <p:nvSpPr>
          <p:cNvPr id="5" name="矩形 4"/>
          <p:cNvSpPr/>
          <p:nvPr/>
        </p:nvSpPr>
        <p:spPr>
          <a:xfrm>
            <a:off x="1761629" y="1825625"/>
            <a:ext cx="1122248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183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明天我要去学校，</a:t>
            </a:r>
            <a:r>
              <a:rPr lang="zh-CN" altLang="en-US" dirty="0" smtClean="0"/>
              <a:t>不能</a:t>
            </a:r>
            <a:r>
              <a:rPr lang="zh-TW" altLang="en-US" dirty="0" smtClean="0"/>
              <a:t>  </a:t>
            </a:r>
            <a:r>
              <a:rPr lang="zh-CN" altLang="en-US" dirty="0" smtClean="0"/>
              <a:t>和</a:t>
            </a:r>
            <a:r>
              <a:rPr lang="zh-CN" altLang="en-US" dirty="0"/>
              <a:t>你去看电影</a:t>
            </a:r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862991" y="1825625"/>
            <a:ext cx="999155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71541"/>
            <a:ext cx="5181600" cy="3659505"/>
          </a:xfrm>
        </p:spPr>
      </p:pic>
    </p:spTree>
    <p:extLst>
      <p:ext uri="{BB962C8B-B14F-4D97-AF65-F5344CB8AC3E}">
        <p14:creationId xmlns:p14="http://schemas.microsoft.com/office/powerpoint/2010/main" val="244221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我</a:t>
            </a:r>
            <a:r>
              <a:rPr lang="zh-TW" altLang="en-US" dirty="0" smtClean="0"/>
              <a:t>   </a:t>
            </a:r>
            <a:r>
              <a:rPr lang="zh-CN" altLang="en-US" dirty="0" smtClean="0"/>
              <a:t>不会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上</a:t>
            </a:r>
            <a:r>
              <a:rPr lang="zh-CN" altLang="en-US" dirty="0"/>
              <a:t>网，请你教我</a:t>
            </a:r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664914" y="1825625"/>
            <a:ext cx="1122248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0841"/>
            <a:ext cx="5181600" cy="3440906"/>
          </a:xfrm>
        </p:spPr>
      </p:pic>
    </p:spTree>
    <p:extLst>
      <p:ext uri="{BB962C8B-B14F-4D97-AF65-F5344CB8AC3E}">
        <p14:creationId xmlns:p14="http://schemas.microsoft.com/office/powerpoint/2010/main" val="424992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</a:t>
            </a:r>
            <a:r>
              <a:rPr lang="zh-TW" altLang="en-US" dirty="0" smtClean="0"/>
              <a:t>   </a:t>
            </a:r>
            <a:r>
              <a:rPr lang="zh-CN" altLang="en-US" dirty="0" smtClean="0"/>
              <a:t>会</a:t>
            </a:r>
            <a:r>
              <a:rPr lang="zh-TW" altLang="en-US" dirty="0" smtClean="0"/>
              <a:t>   </a:t>
            </a:r>
            <a:r>
              <a:rPr lang="zh-CN" altLang="en-US" dirty="0" smtClean="0"/>
              <a:t>唱</a:t>
            </a:r>
            <a:r>
              <a:rPr lang="zh-CN" altLang="en-US" dirty="0"/>
              <a:t>中文歌吗？</a:t>
            </a:r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541822" y="1825625"/>
            <a:ext cx="814517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460" y="2411408"/>
            <a:ext cx="5179079" cy="3179771"/>
          </a:xfrm>
        </p:spPr>
      </p:pic>
    </p:spTree>
    <p:extLst>
      <p:ext uri="{BB962C8B-B14F-4D97-AF65-F5344CB8AC3E}">
        <p14:creationId xmlns:p14="http://schemas.microsoft.com/office/powerpoint/2010/main" val="279500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你   能    喝</a:t>
            </a:r>
            <a:r>
              <a:rPr lang="zh-TW" altLang="en-US" dirty="0"/>
              <a:t>几瓶</a:t>
            </a:r>
            <a:r>
              <a:rPr lang="zh-TW" altLang="en-US" dirty="0" smtClean="0"/>
              <a:t>酒</a:t>
            </a:r>
            <a:r>
              <a:rPr lang="en-US" altLang="zh-TW" dirty="0" smtClean="0"/>
              <a:t>[</a:t>
            </a:r>
            <a:r>
              <a:rPr lang="en-US" altLang="zh-TW" dirty="0"/>
              <a:t> </a:t>
            </a:r>
            <a:r>
              <a:rPr lang="en-US" altLang="zh-TW" dirty="0" err="1" smtClean="0"/>
              <a:t>jiǔ</a:t>
            </a:r>
            <a:r>
              <a:rPr lang="en-US" altLang="zh-TW" dirty="0" smtClean="0"/>
              <a:t>/ alcohol]</a:t>
            </a:r>
            <a:r>
              <a:rPr lang="zh-TW" altLang="en-US" dirty="0" smtClean="0"/>
              <a:t>？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576991" y="1825625"/>
            <a:ext cx="814517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40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我   除了   会   说</a:t>
            </a:r>
            <a:r>
              <a:rPr lang="zh-CN" altLang="en-US" dirty="0"/>
              <a:t>中文以外，还</a:t>
            </a:r>
            <a:r>
              <a:rPr lang="zh-CN" altLang="en-US" dirty="0" smtClean="0"/>
              <a:t>会    用</a:t>
            </a:r>
            <a:r>
              <a:rPr lang="zh-CN" altLang="en-US" dirty="0"/>
              <a:t>中文写信</a:t>
            </a:r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576991" y="1758218"/>
            <a:ext cx="814517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543908" y="1758218"/>
            <a:ext cx="814517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357683" y="1758218"/>
            <a:ext cx="814517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017332" y="2259192"/>
            <a:ext cx="814517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700352"/>
            <a:ext cx="3902825" cy="2601884"/>
          </a:xfrm>
        </p:spPr>
      </p:pic>
    </p:spTree>
    <p:extLst>
      <p:ext uri="{BB962C8B-B14F-4D97-AF65-F5344CB8AC3E}">
        <p14:creationId xmlns:p14="http://schemas.microsoft.com/office/powerpoint/2010/main" val="78739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李</a:t>
            </a:r>
            <a:r>
              <a:rPr lang="zh-CN" altLang="en-US" dirty="0" smtClean="0"/>
              <a:t>友</a:t>
            </a:r>
            <a:r>
              <a:rPr lang="zh-TW" altLang="en-US" dirty="0" smtClean="0"/>
              <a:t>   </a:t>
            </a:r>
            <a:r>
              <a:rPr lang="zh-CN" altLang="en-US" dirty="0" smtClean="0"/>
              <a:t>除了</a:t>
            </a:r>
            <a:r>
              <a:rPr lang="zh-TW" altLang="en-US" dirty="0" smtClean="0"/>
              <a:t>   </a:t>
            </a:r>
            <a:r>
              <a:rPr lang="zh-CN" altLang="en-US" dirty="0" smtClean="0"/>
              <a:t>能</a:t>
            </a:r>
            <a:r>
              <a:rPr lang="zh-TW" altLang="en-US" dirty="0" smtClean="0"/>
              <a:t>   </a:t>
            </a:r>
            <a:r>
              <a:rPr lang="zh-CN" altLang="en-US" dirty="0" smtClean="0"/>
              <a:t>喝茶</a:t>
            </a:r>
            <a:r>
              <a:rPr lang="zh-CN" altLang="en-US" dirty="0"/>
              <a:t>，</a:t>
            </a:r>
            <a:r>
              <a:rPr lang="zh-CN" altLang="en-US" dirty="0" smtClean="0"/>
              <a:t>还</a:t>
            </a:r>
            <a:r>
              <a:rPr lang="zh-TW" altLang="en-US" dirty="0" smtClean="0"/>
              <a:t>   </a:t>
            </a:r>
            <a:r>
              <a:rPr lang="zh-CN" altLang="en-US" dirty="0" smtClean="0"/>
              <a:t>能</a:t>
            </a:r>
            <a:r>
              <a:rPr lang="zh-CN" altLang="en-US" dirty="0"/>
              <a:t>喝咖啡</a:t>
            </a:r>
          </a:p>
          <a:p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720" y="2050574"/>
            <a:ext cx="2194560" cy="3901440"/>
          </a:xfrm>
        </p:spPr>
      </p:pic>
      <p:sp>
        <p:nvSpPr>
          <p:cNvPr id="5" name="矩形 4"/>
          <p:cNvSpPr/>
          <p:nvPr/>
        </p:nvSpPr>
        <p:spPr>
          <a:xfrm>
            <a:off x="1963853" y="1690688"/>
            <a:ext cx="814517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930770" y="1690688"/>
            <a:ext cx="682868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687884" y="1690688"/>
            <a:ext cx="534748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320495" y="1690688"/>
            <a:ext cx="814517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725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写汉字，开始觉得难，常常练习，</a:t>
            </a:r>
            <a:r>
              <a:rPr lang="zh-CN" altLang="en-US" dirty="0" smtClean="0"/>
              <a:t>就</a:t>
            </a:r>
            <a:r>
              <a:rPr lang="zh-TW" altLang="en-US" dirty="0" smtClean="0"/>
              <a:t>   </a:t>
            </a:r>
            <a:r>
              <a:rPr lang="zh-CN" altLang="en-US" dirty="0" smtClean="0"/>
              <a:t>觉</a:t>
            </a:r>
            <a:r>
              <a:rPr lang="zh-CN" altLang="en-US" dirty="0"/>
              <a:t>得容易</a:t>
            </a:r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656122" y="2230071"/>
            <a:ext cx="814517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內容版面配置區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700352"/>
            <a:ext cx="3902825" cy="2601884"/>
          </a:xfrm>
        </p:spPr>
      </p:pic>
    </p:spTree>
    <p:extLst>
      <p:ext uri="{BB962C8B-B14F-4D97-AF65-F5344CB8AC3E}">
        <p14:creationId xmlns:p14="http://schemas.microsoft.com/office/powerpoint/2010/main" val="59534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因为明天要考试，所以我下课</a:t>
            </a:r>
            <a:r>
              <a:rPr lang="zh-CN" altLang="en-US" dirty="0" smtClean="0"/>
              <a:t>就</a:t>
            </a:r>
            <a:r>
              <a:rPr lang="zh-TW" altLang="en-US" dirty="0" smtClean="0"/>
              <a:t>   </a:t>
            </a:r>
            <a:r>
              <a:rPr lang="zh-CN" altLang="en-US" dirty="0" smtClean="0"/>
              <a:t>去</a:t>
            </a:r>
            <a:r>
              <a:rPr lang="zh-CN" altLang="en-US" dirty="0"/>
              <a:t>图书馆复</a:t>
            </a:r>
            <a:r>
              <a:rPr lang="zh-CN" altLang="en-US" dirty="0" smtClean="0"/>
              <a:t>习</a:t>
            </a:r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7418"/>
            <a:ext cx="3901440" cy="2587752"/>
          </a:xfrm>
        </p:spPr>
      </p:pic>
      <p:sp>
        <p:nvSpPr>
          <p:cNvPr id="6" name="矩形 5"/>
          <p:cNvSpPr/>
          <p:nvPr/>
        </p:nvSpPr>
        <p:spPr>
          <a:xfrm>
            <a:off x="943945" y="2206444"/>
            <a:ext cx="814517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821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zh-CN" altLang="en-US" dirty="0"/>
              <a:t>第八课 学校</a:t>
            </a:r>
            <a:r>
              <a:rPr lang="zh-CN" altLang="en-US" dirty="0" smtClean="0"/>
              <a:t>生活</a:t>
            </a:r>
            <a:endParaRPr lang="zh-TW" altLang="en-US" dirty="0"/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学校, 检查, 学习,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562" y="1499598"/>
            <a:ext cx="5430438" cy="527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10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Make sentences by </a:t>
            </a:r>
            <a:r>
              <a:rPr lang="zh-TW" altLang="en-US" dirty="0" smtClean="0"/>
              <a:t>能 </a:t>
            </a:r>
            <a:r>
              <a:rPr lang="en-US" altLang="zh-TW" dirty="0" smtClean="0"/>
              <a:t>or </a:t>
            </a:r>
            <a:r>
              <a:rPr lang="zh-TW" altLang="en-US" dirty="0" smtClean="0"/>
              <a:t>会</a:t>
            </a:r>
            <a:endParaRPr lang="zh-TW" altLang="en-US" dirty="0"/>
          </a:p>
          <a:p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2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会</a:t>
            </a:r>
            <a:r>
              <a:rPr lang="zh-TW" altLang="en-US" dirty="0" smtClean="0"/>
              <a:t>打球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21" y="1825625"/>
            <a:ext cx="2899758" cy="4351338"/>
          </a:xfrm>
        </p:spPr>
      </p:pic>
    </p:spTree>
    <p:extLst>
      <p:ext uri="{BB962C8B-B14F-4D97-AF65-F5344CB8AC3E}">
        <p14:creationId xmlns:p14="http://schemas.microsoft.com/office/powerpoint/2010/main" val="38847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上课的时候，不能用手</a:t>
            </a:r>
            <a:r>
              <a:rPr lang="zh-CN" altLang="en-US" dirty="0" smtClean="0"/>
              <a:t>机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上课的时候</a:t>
            </a:r>
          </a:p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  <p:sp>
        <p:nvSpPr>
          <p:cNvPr id="8" name="乘號 7"/>
          <p:cNvSpPr/>
          <p:nvPr/>
        </p:nvSpPr>
        <p:spPr>
          <a:xfrm>
            <a:off x="8059365" y="2991255"/>
            <a:ext cx="1828800" cy="18288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528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上课的时候，不能说话</a:t>
            </a:r>
            <a:br>
              <a:rPr lang="zh-CN" altLang="en-US" dirty="0"/>
            </a:br>
            <a:r>
              <a:rPr lang="zh-CN" altLang="en-US" dirty="0"/>
              <a:t>上课的时候，不能聊天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上课的时候</a:t>
            </a:r>
          </a:p>
          <a:p>
            <a:endParaRPr lang="zh-TW" altLang="en-US" dirty="0"/>
          </a:p>
        </p:txBody>
      </p:sp>
      <p:pic>
        <p:nvPicPr>
          <p:cNvPr id="1026" name="Picture 2" descr="äºè¾¾äºè¾¾, ç­è¯­, å¬å¼, å¸ç©ºè§æ¯, ç©ºå¿å­, ç©ºçè¯ç», ä»ä¹é½ä¸æ³è¯´å¥è¯, éèæ»¥è°, ç¾ä¸½çæå­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68843"/>
            <a:ext cx="5181600" cy="36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乘號 5"/>
          <p:cNvSpPr/>
          <p:nvPr/>
        </p:nvSpPr>
        <p:spPr>
          <a:xfrm>
            <a:off x="8059365" y="2991255"/>
            <a:ext cx="1828800" cy="18288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277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会</a:t>
            </a:r>
            <a:r>
              <a:rPr lang="zh-TW" altLang="en-US" dirty="0" smtClean="0"/>
              <a:t>跳舞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029" y="2003898"/>
            <a:ext cx="5985955" cy="3764604"/>
          </a:xfrm>
        </p:spPr>
      </p:pic>
    </p:spTree>
    <p:extLst>
      <p:ext uri="{BB962C8B-B14F-4D97-AF65-F5344CB8AC3E}">
        <p14:creationId xmlns:p14="http://schemas.microsoft.com/office/powerpoint/2010/main" val="12785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除了会唱歌，还会跳舞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013626"/>
            <a:ext cx="5114835" cy="3213795"/>
          </a:xfrm>
        </p:spPr>
      </p:pic>
    </p:spTree>
    <p:extLst>
      <p:ext uri="{BB962C8B-B14F-4D97-AF65-F5344CB8AC3E}">
        <p14:creationId xmlns:p14="http://schemas.microsoft.com/office/powerpoint/2010/main" val="306120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会用电脑上</a:t>
            </a:r>
            <a:r>
              <a:rPr lang="zh-CN" altLang="en-US" dirty="0" smtClean="0"/>
              <a:t>网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388902"/>
            <a:ext cx="3901440" cy="3224784"/>
          </a:xfrm>
        </p:spPr>
      </p:pic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225724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吃饭的时候，不能看电</a:t>
            </a:r>
            <a:r>
              <a:rPr lang="zh-CN" altLang="en-US" dirty="0" smtClean="0"/>
              <a:t>视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吃饭的时候</a:t>
            </a:r>
          </a:p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8817"/>
            <a:ext cx="5181600" cy="3444954"/>
          </a:xfrm>
        </p:spPr>
      </p:pic>
      <p:sp>
        <p:nvSpPr>
          <p:cNvPr id="5" name="乘號 4"/>
          <p:cNvSpPr/>
          <p:nvPr/>
        </p:nvSpPr>
        <p:spPr>
          <a:xfrm>
            <a:off x="8059365" y="2991255"/>
            <a:ext cx="1828800" cy="18288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203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能和我去看电影吗</a:t>
            </a:r>
            <a:r>
              <a:rPr lang="zh-CN" altLang="en-US" dirty="0" smtClean="0"/>
              <a:t>？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67" y="2422187"/>
            <a:ext cx="4640092" cy="3093396"/>
          </a:xfrm>
        </p:spPr>
      </p:pic>
      <p:sp>
        <p:nvSpPr>
          <p:cNvPr id="9" name="內容版面配置區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Question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260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能</a:t>
            </a:r>
            <a:r>
              <a:rPr lang="zh-CN" altLang="en-US" dirty="0" smtClean="0"/>
              <a:t>用</a:t>
            </a:r>
            <a:r>
              <a:rPr lang="zh-CN" altLang="en-US" dirty="0"/>
              <a:t>中文写</a:t>
            </a:r>
            <a:r>
              <a:rPr lang="zh-CN" altLang="en-US" dirty="0" smtClean="0"/>
              <a:t>信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46" y="1825625"/>
            <a:ext cx="4712108" cy="4351338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700352"/>
            <a:ext cx="3902825" cy="2601884"/>
          </a:xfrm>
        </p:spPr>
      </p:pic>
    </p:spTree>
    <p:extLst>
      <p:ext uri="{BB962C8B-B14F-4D97-AF65-F5344CB8AC3E}">
        <p14:creationId xmlns:p14="http://schemas.microsoft.com/office/powerpoint/2010/main" val="37936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Fulfill the sentence by </a:t>
            </a:r>
            <a:r>
              <a:rPr lang="zh-TW" altLang="en-US" dirty="0" smtClean="0"/>
              <a:t>语</a:t>
            </a:r>
            <a:r>
              <a:rPr lang="zh-TW" altLang="en-US" dirty="0"/>
              <a:t>法</a:t>
            </a:r>
            <a:r>
              <a:rPr lang="en-US" altLang="zh-TW" dirty="0" smtClean="0"/>
              <a:t>.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1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Depend </a:t>
            </a:r>
            <a:r>
              <a:rPr lang="zh-TW" altLang="en-US" dirty="0"/>
              <a:t>就</a:t>
            </a:r>
            <a:r>
              <a:rPr lang="zh-TW" altLang="en-US" dirty="0" smtClean="0"/>
              <a:t> </a:t>
            </a:r>
            <a:r>
              <a:rPr lang="en-US" altLang="zh-TW" dirty="0" smtClean="0"/>
              <a:t>meaning [causal</a:t>
            </a:r>
            <a:r>
              <a:rPr lang="zh-TW" altLang="en-US" dirty="0" smtClean="0"/>
              <a:t> </a:t>
            </a:r>
            <a:r>
              <a:rPr lang="en-US" altLang="zh-TW" dirty="0" smtClean="0"/>
              <a:t>or conditional]</a:t>
            </a:r>
          </a:p>
          <a:p>
            <a:endParaRPr lang="en-US" altLang="zh-TW" dirty="0" smtClean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0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casual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小高喜欢吃中国菜，我们就吃中国菜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7373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conditional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要是同学帮我复习，我考试就考得很好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37953"/>
            <a:ext cx="5181600" cy="3926681"/>
          </a:xfrm>
        </p:spPr>
      </p:pic>
    </p:spTree>
    <p:extLst>
      <p:ext uri="{BB962C8B-B14F-4D97-AF65-F5344CB8AC3E}">
        <p14:creationId xmlns:p14="http://schemas.microsoft.com/office/powerpoint/2010/main" val="99896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causal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因为小王的专业是中文， 所以我就请他教我怎么写汉字</a:t>
            </a:r>
          </a:p>
          <a:p>
            <a:endParaRPr lang="zh-TW" altLang="en-US" dirty="0"/>
          </a:p>
        </p:txBody>
      </p:sp>
      <p:pic>
        <p:nvPicPr>
          <p:cNvPr id="5" name="內容版面配置區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700352"/>
            <a:ext cx="3902825" cy="2601884"/>
          </a:xfrm>
        </p:spPr>
      </p:pic>
    </p:spTree>
    <p:extLst>
      <p:ext uri="{BB962C8B-B14F-4D97-AF65-F5344CB8AC3E}">
        <p14:creationId xmlns:p14="http://schemas.microsoft.com/office/powerpoint/2010/main" val="29993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conditional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要是你不来，我就要回家了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050574"/>
            <a:ext cx="3901440" cy="3901440"/>
          </a:xfrm>
        </p:spPr>
      </p:pic>
    </p:spTree>
    <p:extLst>
      <p:ext uri="{BB962C8B-B14F-4D97-AF65-F5344CB8AC3E}">
        <p14:creationId xmlns:p14="http://schemas.microsoft.com/office/powerpoint/2010/main" val="97543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第九课 买东西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 smtClean="0"/>
              <a:t>dì</a:t>
            </a:r>
            <a:r>
              <a:rPr lang="en-US" altLang="zh-TW" dirty="0" smtClean="0"/>
              <a:t> </a:t>
            </a:r>
            <a:r>
              <a:rPr lang="en-US" altLang="zh-TW" dirty="0" err="1"/>
              <a:t>jiǔ</a:t>
            </a:r>
            <a:r>
              <a:rPr lang="en-US" altLang="zh-TW" dirty="0"/>
              <a:t> </a:t>
            </a:r>
            <a:r>
              <a:rPr lang="en-US" altLang="zh-TW" dirty="0" err="1"/>
              <a:t>kè</a:t>
            </a:r>
            <a:r>
              <a:rPr lang="en-US" altLang="zh-TW" dirty="0"/>
              <a:t> </a:t>
            </a:r>
            <a:r>
              <a:rPr lang="en-US" altLang="zh-TW" dirty="0" smtClean="0"/>
              <a:t>		</a:t>
            </a:r>
            <a:r>
              <a:rPr lang="en-US" altLang="zh-TW" dirty="0" err="1" smtClean="0"/>
              <a:t>mǎi</a:t>
            </a:r>
            <a:r>
              <a:rPr lang="en-US" altLang="zh-TW" dirty="0" smtClean="0"/>
              <a:t> </a:t>
            </a:r>
            <a:r>
              <a:rPr lang="en-US" altLang="zh-TW" dirty="0" err="1"/>
              <a:t>dōngxī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81" y="0"/>
            <a:ext cx="3750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6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商店</a:t>
            </a:r>
            <a:r>
              <a:rPr lang="en-US" altLang="zh-TW" dirty="0"/>
              <a:t>[</a:t>
            </a:r>
            <a:r>
              <a:rPr lang="en-US" altLang="zh-TW" dirty="0" err="1"/>
              <a:t>shāng</a:t>
            </a:r>
            <a:r>
              <a:rPr lang="en-US" altLang="zh-TW" dirty="0"/>
              <a:t> </a:t>
            </a:r>
            <a:r>
              <a:rPr lang="en-US" altLang="zh-TW" dirty="0" err="1"/>
              <a:t>diàn</a:t>
            </a:r>
            <a:r>
              <a:rPr lang="en-US" altLang="zh-TW" dirty="0"/>
              <a:t> </a:t>
            </a:r>
            <a:r>
              <a:rPr lang="en-US" altLang="zh-TW" dirty="0" smtClean="0"/>
              <a:t>/store; shop]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940" y="1905727"/>
            <a:ext cx="5817142" cy="4361308"/>
          </a:xfrm>
        </p:spPr>
      </p:pic>
    </p:spTree>
    <p:extLst>
      <p:ext uri="{BB962C8B-B14F-4D97-AF65-F5344CB8AC3E}">
        <p14:creationId xmlns:p14="http://schemas.microsoft.com/office/powerpoint/2010/main" val="112448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买</a:t>
            </a:r>
            <a:r>
              <a:rPr lang="en-US" altLang="zh-TW" dirty="0"/>
              <a:t>[</a:t>
            </a:r>
            <a:r>
              <a:rPr lang="en-US" altLang="zh-TW" dirty="0" err="1" smtClean="0"/>
              <a:t>mǎi</a:t>
            </a:r>
            <a:r>
              <a:rPr lang="en-US" altLang="zh-TW" dirty="0" smtClean="0"/>
              <a:t> /buy]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21" y="1825625"/>
            <a:ext cx="5730157" cy="4351338"/>
          </a:xfrm>
        </p:spPr>
      </p:pic>
    </p:spTree>
    <p:extLst>
      <p:ext uri="{BB962C8B-B14F-4D97-AF65-F5344CB8AC3E}">
        <p14:creationId xmlns:p14="http://schemas.microsoft.com/office/powerpoint/2010/main" val="6555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东西</a:t>
            </a:r>
            <a:r>
              <a:rPr lang="en-US" altLang="zh-TW" dirty="0"/>
              <a:t>[</a:t>
            </a:r>
            <a:r>
              <a:rPr lang="en-US" altLang="zh-TW" dirty="0" err="1"/>
              <a:t>dōng</a:t>
            </a:r>
            <a:r>
              <a:rPr lang="en-US" altLang="zh-TW" dirty="0"/>
              <a:t> </a:t>
            </a:r>
            <a:r>
              <a:rPr lang="en-US" altLang="zh-TW" dirty="0" err="1" smtClean="0"/>
              <a:t>xī</a:t>
            </a:r>
            <a:r>
              <a:rPr lang="en-US" altLang="zh-TW" dirty="0" smtClean="0"/>
              <a:t> /things; objects]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27" y="2444395"/>
            <a:ext cx="4856733" cy="3236557"/>
          </a:xfr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71" y="2490281"/>
            <a:ext cx="4821795" cy="3190672"/>
          </a:xfrm>
        </p:spPr>
      </p:pic>
    </p:spTree>
    <p:extLst>
      <p:ext uri="{BB962C8B-B14F-4D97-AF65-F5344CB8AC3E}">
        <p14:creationId xmlns:p14="http://schemas.microsoft.com/office/powerpoint/2010/main" val="50448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售货</a:t>
            </a:r>
            <a:r>
              <a:rPr lang="zh-TW" altLang="en-US" dirty="0" smtClean="0"/>
              <a:t>员</a:t>
            </a:r>
            <a:r>
              <a:rPr lang="en-US" altLang="zh-TW" dirty="0"/>
              <a:t>[</a:t>
            </a:r>
            <a:r>
              <a:rPr lang="en-US" altLang="zh-TW" dirty="0" err="1"/>
              <a:t>shòu</a:t>
            </a:r>
            <a:r>
              <a:rPr lang="en-US" altLang="zh-TW" dirty="0"/>
              <a:t> </a:t>
            </a:r>
            <a:r>
              <a:rPr lang="en-US" altLang="zh-TW" dirty="0" err="1"/>
              <a:t>huò</a:t>
            </a:r>
            <a:r>
              <a:rPr lang="en-US" altLang="zh-TW" dirty="0"/>
              <a:t> </a:t>
            </a:r>
            <a:r>
              <a:rPr lang="en-US" altLang="zh-TW" dirty="0" err="1"/>
              <a:t>yuán</a:t>
            </a:r>
            <a:r>
              <a:rPr lang="en-US" altLang="zh-TW" dirty="0"/>
              <a:t> </a:t>
            </a:r>
            <a:r>
              <a:rPr lang="en-US" altLang="zh-TW" dirty="0" smtClean="0"/>
              <a:t>/shop assistant; salesclerk]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701322"/>
            <a:ext cx="3901440" cy="2599944"/>
          </a:xfrm>
        </p:spPr>
      </p:pic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店员</a:t>
            </a:r>
          </a:p>
          <a:p>
            <a:r>
              <a:rPr lang="en-US" altLang="zh-TW" dirty="0" err="1"/>
              <a:t>diàn</a:t>
            </a:r>
            <a:r>
              <a:rPr lang="en-US" altLang="zh-TW" dirty="0"/>
              <a:t> </a:t>
            </a:r>
            <a:r>
              <a:rPr lang="en-US" altLang="zh-TW" dirty="0" smtClean="0"/>
              <a:t>yuan</a:t>
            </a:r>
          </a:p>
          <a:p>
            <a:r>
              <a:rPr lang="en-US" altLang="zh-TW" dirty="0" smtClean="0"/>
              <a:t>Taiwan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4808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上个周末我</a:t>
            </a:r>
            <a:r>
              <a:rPr lang="zh-CN" altLang="en-US" dirty="0" smtClean="0"/>
              <a:t>们   除了   看</a:t>
            </a:r>
            <a:r>
              <a:rPr lang="zh-CN" altLang="en-US" dirty="0"/>
              <a:t>电影以外</a:t>
            </a:r>
            <a:r>
              <a:rPr lang="zh-CN" altLang="en-US" dirty="0" smtClean="0"/>
              <a:t>，  还   听</a:t>
            </a:r>
            <a:r>
              <a:rPr lang="zh-CN" altLang="en-US" dirty="0"/>
              <a:t>音乐了</a:t>
            </a:r>
          </a:p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71541"/>
            <a:ext cx="5181600" cy="3659505"/>
          </a:xfrm>
        </p:spPr>
      </p:pic>
      <p:sp>
        <p:nvSpPr>
          <p:cNvPr id="5" name="矩形 4"/>
          <p:cNvSpPr/>
          <p:nvPr/>
        </p:nvSpPr>
        <p:spPr>
          <a:xfrm>
            <a:off x="3429000" y="1690688"/>
            <a:ext cx="919265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673968" y="2191662"/>
            <a:ext cx="919265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70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衣服</a:t>
            </a:r>
            <a:r>
              <a:rPr lang="en-US" altLang="zh-TW" dirty="0"/>
              <a:t>[</a:t>
            </a:r>
            <a:r>
              <a:rPr lang="en-US" altLang="zh-TW" dirty="0" err="1"/>
              <a:t>yī</a:t>
            </a:r>
            <a:r>
              <a:rPr lang="en-US" altLang="zh-TW" dirty="0"/>
              <a:t> </a:t>
            </a:r>
            <a:r>
              <a:rPr lang="en-US" altLang="zh-TW" dirty="0" err="1"/>
              <a:t>fú</a:t>
            </a:r>
            <a:r>
              <a:rPr lang="en-US" altLang="zh-TW" dirty="0"/>
              <a:t> </a:t>
            </a:r>
            <a:r>
              <a:rPr lang="en-US" altLang="zh-TW" dirty="0" smtClean="0"/>
              <a:t>/clothes]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231" y="1838528"/>
            <a:ext cx="5967917" cy="3978612"/>
          </a:xfrm>
        </p:spPr>
      </p:pic>
    </p:spTree>
    <p:extLst>
      <p:ext uri="{BB962C8B-B14F-4D97-AF65-F5344CB8AC3E}">
        <p14:creationId xmlns:p14="http://schemas.microsoft.com/office/powerpoint/2010/main" val="91048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衬衫</a:t>
            </a:r>
            <a:r>
              <a:rPr lang="en-US" altLang="zh-TW" dirty="0"/>
              <a:t>[</a:t>
            </a:r>
            <a:r>
              <a:rPr lang="en-US" altLang="zh-TW" dirty="0" err="1"/>
              <a:t>chèn</a:t>
            </a:r>
            <a:r>
              <a:rPr lang="en-US" altLang="zh-TW" dirty="0"/>
              <a:t> </a:t>
            </a:r>
            <a:r>
              <a:rPr lang="en-US" altLang="zh-TW" dirty="0" err="1"/>
              <a:t>shān</a:t>
            </a:r>
            <a:r>
              <a:rPr lang="en-US" altLang="zh-TW" dirty="0"/>
              <a:t> </a:t>
            </a:r>
            <a:r>
              <a:rPr lang="en-US" altLang="zh-TW" dirty="0" smtClean="0"/>
              <a:t>/shirts]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48" y="1825625"/>
            <a:ext cx="6544903" cy="4351338"/>
          </a:xfrm>
        </p:spPr>
      </p:pic>
    </p:spTree>
    <p:extLst>
      <p:ext uri="{BB962C8B-B14F-4D97-AF65-F5344CB8AC3E}">
        <p14:creationId xmlns:p14="http://schemas.microsoft.com/office/powerpoint/2010/main" val="358852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件</a:t>
            </a:r>
            <a:r>
              <a:rPr lang="en-US" altLang="zh-TW" dirty="0"/>
              <a:t>[</a:t>
            </a:r>
            <a:r>
              <a:rPr lang="en-US" altLang="zh-TW" dirty="0" err="1"/>
              <a:t>jiàn</a:t>
            </a:r>
            <a:r>
              <a:rPr lang="en-US" altLang="zh-TW" dirty="0"/>
              <a:t> </a:t>
            </a:r>
            <a:r>
              <a:rPr lang="en-US" altLang="zh-TW" dirty="0" smtClean="0"/>
              <a:t>/measure word for shirts, dresses, etc.]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一件衣服</a:t>
            </a:r>
          </a:p>
          <a:p>
            <a:r>
              <a:rPr lang="en-US" altLang="zh-CN" dirty="0" err="1"/>
              <a:t>yī</a:t>
            </a:r>
            <a:r>
              <a:rPr lang="en-US" altLang="zh-CN" dirty="0"/>
              <a:t> </a:t>
            </a:r>
            <a:r>
              <a:rPr lang="en-US" altLang="zh-CN" dirty="0" err="1"/>
              <a:t>jiàn</a:t>
            </a:r>
            <a:r>
              <a:rPr lang="en-US" altLang="zh-CN" dirty="0"/>
              <a:t> </a:t>
            </a:r>
            <a:r>
              <a:rPr lang="en-US" altLang="zh-CN" dirty="0" err="1"/>
              <a:t>yī</a:t>
            </a:r>
            <a:r>
              <a:rPr lang="en-US" altLang="zh-CN" dirty="0"/>
              <a:t> </a:t>
            </a:r>
            <a:r>
              <a:rPr lang="en-US" altLang="zh-CN" dirty="0" err="1"/>
              <a:t>fú</a:t>
            </a:r>
            <a:endParaRPr lang="en-US" altLang="zh-CN" dirty="0"/>
          </a:p>
          <a:p>
            <a:endParaRPr lang="zh-CN" altLang="en-US" dirty="0"/>
          </a:p>
          <a:p>
            <a:r>
              <a:rPr lang="zh-CN" altLang="en-US" dirty="0"/>
              <a:t>一件衬</a:t>
            </a:r>
            <a:r>
              <a:rPr lang="zh-CN" altLang="en-US" dirty="0" smtClean="0"/>
              <a:t>衫</a:t>
            </a:r>
            <a:endParaRPr lang="en-US" altLang="zh-CN" dirty="0" smtClean="0"/>
          </a:p>
          <a:p>
            <a:r>
              <a:rPr lang="en-US" altLang="zh-TW" dirty="0" err="1"/>
              <a:t>yī</a:t>
            </a:r>
            <a:r>
              <a:rPr lang="en-US" altLang="zh-TW" dirty="0"/>
              <a:t> </a:t>
            </a:r>
            <a:r>
              <a:rPr lang="en-US" altLang="zh-TW" dirty="0" err="1"/>
              <a:t>jiàn</a:t>
            </a:r>
            <a:r>
              <a:rPr lang="en-US" altLang="zh-TW" dirty="0"/>
              <a:t> </a:t>
            </a:r>
            <a:r>
              <a:rPr lang="en-US" altLang="zh-TW" dirty="0" err="1"/>
              <a:t>chèn</a:t>
            </a:r>
            <a:r>
              <a:rPr lang="en-US" altLang="zh-TW" dirty="0"/>
              <a:t> </a:t>
            </a:r>
            <a:r>
              <a:rPr lang="en-US" altLang="zh-TW" dirty="0" err="1"/>
              <a:t>shān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272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颜</a:t>
            </a:r>
            <a:r>
              <a:rPr lang="zh-TW" altLang="en-US" dirty="0" smtClean="0"/>
              <a:t>色</a:t>
            </a:r>
            <a:r>
              <a:rPr lang="en-US" altLang="zh-TW" dirty="0"/>
              <a:t>[</a:t>
            </a:r>
            <a:r>
              <a:rPr lang="en-US" altLang="zh-TW" dirty="0" err="1"/>
              <a:t>yán</a:t>
            </a:r>
            <a:r>
              <a:rPr lang="en-US" altLang="zh-TW" dirty="0"/>
              <a:t> </a:t>
            </a:r>
            <a:r>
              <a:rPr lang="en-US" altLang="zh-TW" dirty="0" err="1"/>
              <a:t>sè</a:t>
            </a:r>
            <a:r>
              <a:rPr lang="en-US" altLang="zh-TW" dirty="0"/>
              <a:t> </a:t>
            </a:r>
            <a:r>
              <a:rPr lang="en-US" altLang="zh-TW" dirty="0" smtClean="0"/>
              <a:t>/color]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37" y="1877438"/>
            <a:ext cx="6291391" cy="4192622"/>
          </a:xfrm>
        </p:spPr>
      </p:pic>
    </p:spTree>
    <p:extLst>
      <p:ext uri="{BB962C8B-B14F-4D97-AF65-F5344CB8AC3E}">
        <p14:creationId xmlns:p14="http://schemas.microsoft.com/office/powerpoint/2010/main" val="72466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黃</a:t>
            </a:r>
            <a:r>
              <a:rPr lang="en-US" altLang="zh-TW" dirty="0"/>
              <a:t>[</a:t>
            </a:r>
            <a:r>
              <a:rPr lang="en-US" altLang="zh-TW" dirty="0" err="1"/>
              <a:t>huáng</a:t>
            </a:r>
            <a:r>
              <a:rPr lang="en-US" altLang="zh-TW" dirty="0"/>
              <a:t> </a:t>
            </a:r>
            <a:r>
              <a:rPr lang="en-US" altLang="zh-TW" dirty="0" smtClean="0"/>
              <a:t>/yellow]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endParaRPr lang="zh-TW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0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紅</a:t>
            </a:r>
            <a:r>
              <a:rPr lang="en-US" altLang="zh-TW" dirty="0"/>
              <a:t>[</a:t>
            </a:r>
            <a:r>
              <a:rPr lang="en-US" altLang="zh-TW" dirty="0" err="1"/>
              <a:t>hóng</a:t>
            </a:r>
            <a:r>
              <a:rPr lang="en-US" altLang="zh-TW" dirty="0"/>
              <a:t> </a:t>
            </a:r>
            <a:r>
              <a:rPr lang="en-US" altLang="zh-TW" dirty="0" smtClean="0"/>
              <a:t>/red]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287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穿</a:t>
            </a:r>
            <a:r>
              <a:rPr lang="en-US" altLang="zh-TW" dirty="0"/>
              <a:t>[</a:t>
            </a:r>
            <a:r>
              <a:rPr lang="en-US" altLang="zh-TW" dirty="0" err="1"/>
              <a:t>chuān</a:t>
            </a:r>
            <a:r>
              <a:rPr lang="en-US" altLang="zh-TW" dirty="0"/>
              <a:t> </a:t>
            </a:r>
            <a:r>
              <a:rPr lang="en-US" altLang="zh-TW" dirty="0" smtClean="0"/>
              <a:t>/to wear; to put on]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2745"/>
            <a:ext cx="5181600" cy="3457098"/>
          </a:xfrm>
        </p:spPr>
      </p:pic>
      <p:pic>
        <p:nvPicPr>
          <p:cNvPr id="11" name="內容版面配置區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41228" y="1825625"/>
            <a:ext cx="324354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裤</a:t>
            </a:r>
            <a:r>
              <a:rPr lang="zh-TW" altLang="en-US" dirty="0" smtClean="0"/>
              <a:t>子</a:t>
            </a:r>
            <a:r>
              <a:rPr lang="en-US" altLang="zh-TW" dirty="0"/>
              <a:t>[</a:t>
            </a:r>
            <a:r>
              <a:rPr lang="en-US" altLang="zh-TW" dirty="0" err="1"/>
              <a:t>kù</a:t>
            </a:r>
            <a:r>
              <a:rPr lang="en-US" altLang="zh-TW" dirty="0"/>
              <a:t> </a:t>
            </a:r>
            <a:r>
              <a:rPr lang="en-US" altLang="zh-TW" dirty="0" err="1" smtClean="0"/>
              <a:t>zi</a:t>
            </a:r>
            <a:r>
              <a:rPr lang="en-US" altLang="zh-TW" dirty="0" smtClean="0"/>
              <a:t>/ pants]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26" y="1825625"/>
            <a:ext cx="3216748" cy="4351338"/>
          </a:xfrm>
        </p:spPr>
      </p:pic>
    </p:spTree>
    <p:extLst>
      <p:ext uri="{BB962C8B-B14F-4D97-AF65-F5344CB8AC3E}">
        <p14:creationId xmlns:p14="http://schemas.microsoft.com/office/powerpoint/2010/main" val="35497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条</a:t>
            </a:r>
            <a:r>
              <a:rPr lang="en-US" altLang="zh-TW" dirty="0"/>
              <a:t>[</a:t>
            </a:r>
            <a:r>
              <a:rPr lang="en-US" altLang="zh-TW" dirty="0" err="1"/>
              <a:t>tiáo</a:t>
            </a:r>
            <a:r>
              <a:rPr lang="en-US" altLang="zh-TW" dirty="0"/>
              <a:t> </a:t>
            </a:r>
            <a:r>
              <a:rPr lang="en-US" altLang="zh-TW" dirty="0" smtClean="0"/>
              <a:t>/measure word for pants and long, thin objects]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一件裤</a:t>
            </a:r>
            <a:r>
              <a:rPr lang="zh-TW" altLang="en-US" dirty="0" smtClean="0"/>
              <a:t>子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/>
              <a:t>一条</a:t>
            </a:r>
            <a:r>
              <a:rPr lang="zh-TW" altLang="en-US" dirty="0" smtClean="0"/>
              <a:t>路</a:t>
            </a:r>
            <a:r>
              <a:rPr lang="en-US" altLang="zh-TW" dirty="0" smtClean="0"/>
              <a:t>[</a:t>
            </a:r>
            <a:r>
              <a:rPr lang="en-US" altLang="zh-TW" b="0" dirty="0" err="1" smtClean="0"/>
              <a:t>lù</a:t>
            </a:r>
            <a:r>
              <a:rPr lang="en-US" altLang="zh-TW" b="0" dirty="0" smtClean="0"/>
              <a:t>]</a:t>
            </a:r>
            <a:endParaRPr lang="zh-TW" altLang="en-US" dirty="0"/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74" y="3250089"/>
            <a:ext cx="3901440" cy="2194560"/>
          </a:xfrm>
        </p:spPr>
      </p:pic>
      <p:pic>
        <p:nvPicPr>
          <p:cNvPr id="9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56" y="2505075"/>
            <a:ext cx="2723850" cy="3684588"/>
          </a:xfrm>
        </p:spPr>
      </p:pic>
    </p:spTree>
    <p:extLst>
      <p:ext uri="{BB962C8B-B14F-4D97-AF65-F5344CB8AC3E}">
        <p14:creationId xmlns:p14="http://schemas.microsoft.com/office/powerpoint/2010/main" val="201264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号</a:t>
            </a:r>
            <a:r>
              <a:rPr lang="en-US" altLang="zh-TW" dirty="0"/>
              <a:t>[</a:t>
            </a:r>
            <a:r>
              <a:rPr lang="en-US" altLang="zh-TW" dirty="0" err="1"/>
              <a:t>hào</a:t>
            </a:r>
            <a:r>
              <a:rPr lang="en-US" altLang="zh-TW" dirty="0"/>
              <a:t> </a:t>
            </a:r>
            <a:r>
              <a:rPr lang="en-US" altLang="zh-TW" dirty="0" smtClean="0"/>
              <a:t>/size]</a:t>
            </a:r>
            <a:endParaRPr lang="zh-TW" altLang="en-US" dirty="0"/>
          </a:p>
        </p:txBody>
      </p:sp>
      <p:sp>
        <p:nvSpPr>
          <p:cNvPr id="11" name="文字版面配置區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size</a:t>
            </a:r>
            <a:endParaRPr lang="zh-TW" altLang="en-US" dirty="0"/>
          </a:p>
        </p:txBody>
      </p:sp>
      <p:pic>
        <p:nvPicPr>
          <p:cNvPr id="16" name="內容版面配置區 1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61" y="3048921"/>
            <a:ext cx="3901440" cy="2596896"/>
          </a:xfrm>
        </p:spPr>
      </p:pic>
      <p:sp>
        <p:nvSpPr>
          <p:cNvPr id="13" name="文字版面配置區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TW" dirty="0" smtClean="0"/>
              <a:t>Measure of day</a:t>
            </a:r>
            <a:endParaRPr lang="zh-TW" altLang="en-US" dirty="0"/>
          </a:p>
        </p:txBody>
      </p:sp>
      <p:pic>
        <p:nvPicPr>
          <p:cNvPr id="15" name="內容版面配置區 1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74" y="3024537"/>
            <a:ext cx="3901440" cy="2645664"/>
          </a:xfrm>
        </p:spPr>
      </p:pic>
    </p:spTree>
    <p:extLst>
      <p:ext uri="{BB962C8B-B14F-4D97-AF65-F5344CB8AC3E}">
        <p14:creationId xmlns:p14="http://schemas.microsoft.com/office/powerpoint/2010/main" val="158298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他</a:t>
            </a:r>
            <a:r>
              <a:rPr lang="zh-TW" altLang="en-US" dirty="0"/>
              <a:t> </a:t>
            </a:r>
            <a:r>
              <a:rPr lang="zh-TW" altLang="en-US" dirty="0" smtClean="0"/>
              <a:t>    </a:t>
            </a:r>
            <a:r>
              <a:rPr lang="zh-CN" altLang="en-US" dirty="0" smtClean="0"/>
              <a:t>除了</a:t>
            </a:r>
            <a:r>
              <a:rPr lang="zh-TW" altLang="en-US" dirty="0" smtClean="0"/>
              <a:t>   </a:t>
            </a:r>
            <a:r>
              <a:rPr lang="zh-CN" altLang="en-US" dirty="0" smtClean="0"/>
              <a:t>喜</a:t>
            </a:r>
            <a:r>
              <a:rPr lang="zh-CN" altLang="en-US" dirty="0"/>
              <a:t>欢看</a:t>
            </a:r>
            <a:r>
              <a:rPr lang="zh-CN" altLang="en-US" dirty="0" smtClean="0"/>
              <a:t>书</a:t>
            </a:r>
            <a:r>
              <a:rPr lang="zh-TW" altLang="en-US" dirty="0"/>
              <a:t>以</a:t>
            </a:r>
            <a:r>
              <a:rPr lang="zh-CN" altLang="en-US" dirty="0" smtClean="0"/>
              <a:t>外</a:t>
            </a:r>
            <a:r>
              <a:rPr lang="zh-CN" altLang="en-US" dirty="0"/>
              <a:t>，还喜欢打球</a:t>
            </a:r>
          </a:p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5894"/>
            <a:ext cx="3901440" cy="2590800"/>
          </a:xfrm>
        </p:spPr>
      </p:pic>
      <p:sp>
        <p:nvSpPr>
          <p:cNvPr id="5" name="矩形 4"/>
          <p:cNvSpPr/>
          <p:nvPr/>
        </p:nvSpPr>
        <p:spPr>
          <a:xfrm>
            <a:off x="1794753" y="1690688"/>
            <a:ext cx="919265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176735" y="1825625"/>
            <a:ext cx="919265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381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中</a:t>
            </a:r>
            <a:r>
              <a:rPr lang="en-US" altLang="zh-TW" dirty="0"/>
              <a:t>[</a:t>
            </a:r>
            <a:r>
              <a:rPr lang="en-US" altLang="zh-TW" dirty="0" err="1"/>
              <a:t>zhōng</a:t>
            </a:r>
            <a:r>
              <a:rPr lang="en-US" altLang="zh-TW" dirty="0"/>
              <a:t> </a:t>
            </a:r>
            <a:r>
              <a:rPr lang="en-US" altLang="zh-TW" dirty="0" smtClean="0"/>
              <a:t>/medium; middle]</a:t>
            </a:r>
            <a:endParaRPr lang="zh-TW" altLang="en-US" dirty="0"/>
          </a:p>
        </p:txBody>
      </p:sp>
      <p:pic>
        <p:nvPicPr>
          <p:cNvPr id="2050" name="Picture 2" descr="ãå¤§ ä¸­ å°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645" y="2043439"/>
            <a:ext cx="5543977" cy="443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向下箭號 7"/>
          <p:cNvSpPr/>
          <p:nvPr/>
        </p:nvSpPr>
        <p:spPr>
          <a:xfrm>
            <a:off x="5757283" y="1526464"/>
            <a:ext cx="969264" cy="19568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592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便宜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pián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yí</a:t>
            </a:r>
            <a:r>
              <a:rPr lang="en-US" altLang="zh-TW" dirty="0" smtClean="0"/>
              <a:t>/ cheap; inexpensive]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你觉得什么东西便宜？</a:t>
            </a:r>
          </a:p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75934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如果</a:t>
            </a:r>
            <a:r>
              <a:rPr lang="en-US" altLang="zh-TW" dirty="0"/>
              <a:t>...</a:t>
            </a:r>
            <a:r>
              <a:rPr lang="zh-TW" altLang="en-US" dirty="0"/>
              <a:t>的</a:t>
            </a:r>
            <a:r>
              <a:rPr lang="zh-TW" altLang="en-US" dirty="0" smtClean="0"/>
              <a:t>话</a:t>
            </a:r>
            <a:r>
              <a:rPr lang="en-US" altLang="zh-TW" dirty="0"/>
              <a:t>[</a:t>
            </a:r>
            <a:r>
              <a:rPr lang="en-US" altLang="zh-TW" dirty="0" err="1"/>
              <a:t>rú</a:t>
            </a:r>
            <a:r>
              <a:rPr lang="en-US" altLang="zh-TW" dirty="0"/>
              <a:t> </a:t>
            </a:r>
            <a:r>
              <a:rPr lang="en-US" altLang="zh-TW" dirty="0" err="1"/>
              <a:t>guǒ</a:t>
            </a:r>
            <a:r>
              <a:rPr lang="en-US" altLang="zh-TW" dirty="0"/>
              <a:t> ...de </a:t>
            </a:r>
            <a:r>
              <a:rPr lang="en-US" altLang="zh-TW" dirty="0" err="1"/>
              <a:t>huà</a:t>
            </a:r>
            <a:r>
              <a:rPr lang="en-US" altLang="zh-TW" dirty="0"/>
              <a:t> </a:t>
            </a:r>
            <a:r>
              <a:rPr lang="en-US" altLang="zh-TW" dirty="0" smtClean="0"/>
              <a:t>/if]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如果你去中国的话，你会想做什么？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769"/>
            <a:ext cx="5181600" cy="3453050"/>
          </a:xfrm>
        </p:spPr>
      </p:pic>
    </p:spTree>
    <p:extLst>
      <p:ext uri="{BB962C8B-B14F-4D97-AF65-F5344CB8AC3E}">
        <p14:creationId xmlns:p14="http://schemas.microsoft.com/office/powerpoint/2010/main" val="183013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长</a:t>
            </a:r>
            <a:r>
              <a:rPr lang="zh-TW" altLang="en-US" dirty="0" smtClean="0"/>
              <a:t>短</a:t>
            </a:r>
            <a:r>
              <a:rPr lang="en-US" altLang="zh-TW" dirty="0"/>
              <a:t>[</a:t>
            </a:r>
            <a:r>
              <a:rPr lang="en-US" altLang="zh-TW" dirty="0" err="1" smtClean="0"/>
              <a:t>zh</a:t>
            </a:r>
            <a:r>
              <a:rPr lang="en-US" altLang="zh-TW" dirty="0" err="1"/>
              <a:t>áng</a:t>
            </a:r>
            <a:r>
              <a:rPr lang="en-US" altLang="zh-TW" dirty="0" smtClean="0"/>
              <a:t> </a:t>
            </a:r>
            <a:r>
              <a:rPr lang="en-US" altLang="zh-TW" dirty="0" err="1"/>
              <a:t>duǎn</a:t>
            </a:r>
            <a:r>
              <a:rPr lang="en-US" altLang="zh-TW" dirty="0"/>
              <a:t> </a:t>
            </a:r>
            <a:r>
              <a:rPr lang="en-US" altLang="zh-TW" dirty="0" smtClean="0"/>
              <a:t>/length]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</p:spTree>
    <p:extLst>
      <p:ext uri="{BB962C8B-B14F-4D97-AF65-F5344CB8AC3E}">
        <p14:creationId xmlns:p14="http://schemas.microsoft.com/office/powerpoint/2010/main" val="259152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长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zháng</a:t>
            </a:r>
            <a:r>
              <a:rPr lang="en-US" altLang="zh-TW" dirty="0" smtClean="0"/>
              <a:t>/ long]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626" y="1825625"/>
            <a:ext cx="3216748" cy="4351338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长裤</a:t>
            </a:r>
          </a:p>
        </p:txBody>
      </p:sp>
    </p:spTree>
    <p:extLst>
      <p:ext uri="{BB962C8B-B14F-4D97-AF65-F5344CB8AC3E}">
        <p14:creationId xmlns:p14="http://schemas.microsoft.com/office/powerpoint/2010/main" val="226192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短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duǎn</a:t>
            </a:r>
            <a:r>
              <a:rPr lang="en-US" altLang="zh-TW" dirty="0" smtClean="0"/>
              <a:t> /short]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短</a:t>
            </a:r>
            <a:r>
              <a:rPr lang="zh-TW" altLang="en-US" dirty="0" smtClean="0"/>
              <a:t>裤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558066"/>
            <a:ext cx="3901440" cy="2886456"/>
          </a:xfrm>
        </p:spPr>
      </p:pic>
    </p:spTree>
    <p:extLst>
      <p:ext uri="{BB962C8B-B14F-4D97-AF65-F5344CB8AC3E}">
        <p14:creationId xmlns:p14="http://schemas.microsoft.com/office/powerpoint/2010/main" val="20271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合</a:t>
            </a:r>
            <a:r>
              <a:rPr lang="zh-TW" altLang="en-US" dirty="0" smtClean="0"/>
              <a:t>适</a:t>
            </a:r>
            <a:r>
              <a:rPr lang="en-US" altLang="zh-TW" dirty="0"/>
              <a:t>[</a:t>
            </a:r>
            <a:r>
              <a:rPr lang="en-US" altLang="zh-TW" dirty="0" err="1"/>
              <a:t>hé</a:t>
            </a:r>
            <a:r>
              <a:rPr lang="en-US" altLang="zh-TW" dirty="0"/>
              <a:t> </a:t>
            </a:r>
            <a:r>
              <a:rPr lang="en-US" altLang="zh-TW" dirty="0" err="1"/>
              <a:t>shì</a:t>
            </a:r>
            <a:r>
              <a:rPr lang="en-US" altLang="zh-TW" dirty="0"/>
              <a:t> </a:t>
            </a:r>
            <a:r>
              <a:rPr lang="en-US" altLang="zh-TW" dirty="0" smtClean="0"/>
              <a:t>/suitable]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合适</a:t>
            </a:r>
            <a:r>
              <a:rPr lang="en-US" altLang="zh-TW" dirty="0"/>
              <a:t>[</a:t>
            </a:r>
            <a:r>
              <a:rPr lang="en-US" altLang="zh-TW" dirty="0" err="1"/>
              <a:t>hé</a:t>
            </a:r>
            <a:r>
              <a:rPr lang="en-US" altLang="zh-TW" dirty="0"/>
              <a:t> </a:t>
            </a:r>
            <a:r>
              <a:rPr lang="en-US" altLang="zh-TW" dirty="0" err="1"/>
              <a:t>shì</a:t>
            </a:r>
            <a:r>
              <a:rPr lang="en-US" altLang="zh-TW" dirty="0"/>
              <a:t> /suitable]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合适的衣服</a:t>
            </a:r>
          </a:p>
          <a:p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/>
              <a:t>适</a:t>
            </a:r>
            <a:r>
              <a:rPr lang="zh-TW" altLang="en-US" dirty="0" smtClean="0"/>
              <a:t>合</a:t>
            </a:r>
            <a:r>
              <a:rPr lang="en-US" altLang="zh-TW" dirty="0"/>
              <a:t>[</a:t>
            </a:r>
            <a:r>
              <a:rPr lang="en-US" altLang="zh-TW" dirty="0" err="1"/>
              <a:t>shì</a:t>
            </a:r>
            <a:r>
              <a:rPr lang="en-US" altLang="zh-TW" dirty="0"/>
              <a:t> </a:t>
            </a:r>
            <a:r>
              <a:rPr lang="en-US" altLang="zh-TW" dirty="0" err="1" smtClean="0"/>
              <a:t>hé</a:t>
            </a:r>
            <a:r>
              <a:rPr lang="en-US" altLang="zh-TW" dirty="0" smtClean="0"/>
              <a:t>/ to suit]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TW" altLang="en-US" dirty="0"/>
              <a:t>适</a:t>
            </a:r>
            <a:r>
              <a:rPr lang="zh-TW" altLang="en-US" dirty="0" smtClean="0"/>
              <a:t>合</a:t>
            </a:r>
            <a:r>
              <a:rPr lang="en-US" altLang="zh-TW" dirty="0" smtClean="0"/>
              <a:t>[</a:t>
            </a:r>
            <a:r>
              <a:rPr lang="zh-TW" altLang="en-US" dirty="0" smtClean="0"/>
              <a:t>你</a:t>
            </a:r>
            <a:r>
              <a:rPr lang="en-US" altLang="zh-TW" dirty="0" smtClean="0"/>
              <a:t>]</a:t>
            </a:r>
            <a:r>
              <a:rPr lang="zh-TW" altLang="en-US" dirty="0" smtClean="0"/>
              <a:t>的</a:t>
            </a:r>
            <a:r>
              <a:rPr lang="zh-TW" altLang="en-US" dirty="0"/>
              <a:t>衣服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964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试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shì</a:t>
            </a:r>
            <a:r>
              <a:rPr lang="en-US" altLang="zh-TW" dirty="0" smtClean="0"/>
              <a:t>/to try]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考试</a:t>
            </a:r>
            <a:r>
              <a:rPr lang="en-US" altLang="zh-TW" dirty="0"/>
              <a:t>[</a:t>
            </a:r>
            <a:r>
              <a:rPr lang="en-US" altLang="zh-TW" dirty="0" err="1"/>
              <a:t>kǎo</a:t>
            </a:r>
            <a:r>
              <a:rPr lang="zh-TW" altLang="en-US" dirty="0"/>
              <a:t> </a:t>
            </a:r>
            <a:r>
              <a:rPr lang="en-US" altLang="zh-TW" dirty="0" err="1" smtClean="0"/>
              <a:t>shì</a:t>
            </a:r>
            <a:r>
              <a:rPr lang="en-US" altLang="zh-TW" dirty="0"/>
              <a:t>/ </a:t>
            </a:r>
            <a:r>
              <a:rPr lang="en-US" altLang="zh-TW" dirty="0" smtClean="0"/>
              <a:t>test]</a:t>
            </a:r>
            <a:endParaRPr lang="zh-TW" altLang="en-US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试穿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shì</a:t>
            </a:r>
            <a:r>
              <a:rPr lang="en-US" altLang="zh-TW" dirty="0"/>
              <a:t> </a:t>
            </a:r>
            <a:r>
              <a:rPr lang="en-US" altLang="zh-TW" dirty="0" err="1" smtClean="0"/>
              <a:t>chuān</a:t>
            </a:r>
            <a:r>
              <a:rPr lang="en-US" altLang="zh-TW" dirty="0" smtClean="0"/>
              <a:t> /to try]</a:t>
            </a:r>
            <a:endParaRPr lang="zh-TW" altLang="en-US" dirty="0"/>
          </a:p>
        </p:txBody>
      </p:sp>
      <p:pic>
        <p:nvPicPr>
          <p:cNvPr id="9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26" y="2505075"/>
            <a:ext cx="2852710" cy="3684588"/>
          </a:xfrm>
        </p:spPr>
      </p:pic>
      <p:pic>
        <p:nvPicPr>
          <p:cNvPr id="4" name="內容版面配置區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078" y="2505075"/>
            <a:ext cx="2455432" cy="3684588"/>
          </a:xfrm>
        </p:spPr>
      </p:pic>
    </p:spTree>
    <p:extLst>
      <p:ext uri="{BB962C8B-B14F-4D97-AF65-F5344CB8AC3E}">
        <p14:creationId xmlns:p14="http://schemas.microsoft.com/office/powerpoint/2010/main" val="315578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钱</a:t>
            </a:r>
            <a:r>
              <a:rPr lang="en-US" altLang="zh-TW" dirty="0"/>
              <a:t>[</a:t>
            </a:r>
            <a:r>
              <a:rPr lang="en-US" altLang="zh-TW" dirty="0" err="1"/>
              <a:t>qián</a:t>
            </a:r>
            <a:r>
              <a:rPr lang="en-US" altLang="zh-TW" dirty="0"/>
              <a:t> </a:t>
            </a:r>
            <a:r>
              <a:rPr lang="en-US" altLang="zh-TW" dirty="0" smtClean="0"/>
              <a:t>/money]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8817"/>
            <a:ext cx="5181600" cy="3444954"/>
          </a:xfrm>
        </p:spPr>
      </p:pic>
      <p:pic>
        <p:nvPicPr>
          <p:cNvPr id="11" name="內容版面配置區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20501"/>
            <a:ext cx="5181600" cy="3161585"/>
          </a:xfrm>
        </p:spPr>
      </p:pic>
    </p:spTree>
    <p:extLst>
      <p:ext uri="{BB962C8B-B14F-4D97-AF65-F5344CB8AC3E}">
        <p14:creationId xmlns:p14="http://schemas.microsoft.com/office/powerpoint/2010/main" val="392459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块</a:t>
            </a:r>
            <a:r>
              <a:rPr lang="en-US" altLang="zh-TW" dirty="0"/>
              <a:t>[</a:t>
            </a:r>
            <a:r>
              <a:rPr lang="en-US" altLang="zh-TW" dirty="0" err="1"/>
              <a:t>kuài</a:t>
            </a:r>
            <a:r>
              <a:rPr lang="en-US" altLang="zh-TW" dirty="0"/>
              <a:t> </a:t>
            </a:r>
            <a:r>
              <a:rPr lang="en-US" altLang="zh-TW" dirty="0" smtClean="0"/>
              <a:t>/measure word for money]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coin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/>
              <a:t>50</a:t>
            </a:r>
            <a:r>
              <a:rPr lang="zh-TW" altLang="en-US" dirty="0"/>
              <a:t>块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TW" dirty="0" smtClean="0"/>
              <a:t>Bill and coin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zh-TW" dirty="0"/>
              <a:t>100</a:t>
            </a:r>
            <a:r>
              <a:rPr lang="zh-TW" altLang="en-US" dirty="0" smtClean="0"/>
              <a:t>元</a:t>
            </a:r>
            <a:r>
              <a:rPr lang="en-US" altLang="zh-TW" dirty="0"/>
              <a:t>[</a:t>
            </a:r>
            <a:r>
              <a:rPr lang="en-US" altLang="zh-TW" dirty="0" err="1"/>
              <a:t>yuán</a:t>
            </a:r>
            <a:r>
              <a:rPr lang="en-US" altLang="zh-TW" dirty="0"/>
              <a:t> 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493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他</a:t>
            </a:r>
            <a:r>
              <a:rPr lang="zh-TW" altLang="en-US" dirty="0" smtClean="0"/>
              <a:t>   </a:t>
            </a:r>
            <a:r>
              <a:rPr lang="zh-CN" altLang="en-US" dirty="0" smtClean="0"/>
              <a:t>除了</a:t>
            </a:r>
            <a:r>
              <a:rPr lang="zh-TW" altLang="en-US" dirty="0" smtClean="0"/>
              <a:t>   </a:t>
            </a:r>
            <a:r>
              <a:rPr lang="zh-CN" altLang="en-US" dirty="0" smtClean="0"/>
              <a:t>学</a:t>
            </a:r>
            <a:r>
              <a:rPr lang="zh-CN" altLang="en-US" dirty="0"/>
              <a:t>电脑以外</a:t>
            </a:r>
            <a:r>
              <a:rPr lang="zh-CN" altLang="en-US" dirty="0" smtClean="0"/>
              <a:t>，</a:t>
            </a:r>
            <a:r>
              <a:rPr lang="zh-TW" altLang="en-US" dirty="0" smtClean="0"/>
              <a:t>  </a:t>
            </a:r>
            <a:r>
              <a:rPr lang="zh-CN" altLang="en-US" dirty="0" smtClean="0"/>
              <a:t>还</a:t>
            </a:r>
            <a:r>
              <a:rPr lang="zh-TW" altLang="en-US" dirty="0" smtClean="0"/>
              <a:t>   </a:t>
            </a:r>
            <a:r>
              <a:rPr lang="zh-CN" altLang="en-US" dirty="0" smtClean="0"/>
              <a:t>学</a:t>
            </a:r>
            <a:r>
              <a:rPr lang="zh-CN" altLang="en-US" dirty="0"/>
              <a:t>音乐</a:t>
            </a:r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706830" y="1690688"/>
            <a:ext cx="919265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828099" y="1705098"/>
            <a:ext cx="919265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700352"/>
            <a:ext cx="3902825" cy="2601884"/>
          </a:xfrm>
        </p:spPr>
      </p:pic>
    </p:spTree>
    <p:extLst>
      <p:ext uri="{BB962C8B-B14F-4D97-AF65-F5344CB8AC3E}">
        <p14:creationId xmlns:p14="http://schemas.microsoft.com/office/powerpoint/2010/main" val="292495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不用</a:t>
            </a:r>
            <a:r>
              <a:rPr lang="en-US" altLang="zh-TW" dirty="0"/>
              <a:t>[</a:t>
            </a:r>
            <a:r>
              <a:rPr lang="en-US" altLang="zh-TW" dirty="0" err="1"/>
              <a:t>bú</a:t>
            </a:r>
            <a:r>
              <a:rPr lang="en-US" altLang="zh-TW" dirty="0"/>
              <a:t> </a:t>
            </a:r>
            <a:r>
              <a:rPr lang="en-US" altLang="zh-TW" dirty="0" err="1"/>
              <a:t>yòng</a:t>
            </a:r>
            <a:r>
              <a:rPr lang="en-US" altLang="zh-TW" dirty="0"/>
              <a:t> </a:t>
            </a:r>
            <a:r>
              <a:rPr lang="en-US" altLang="zh-TW" dirty="0" smtClean="0"/>
              <a:t>/need not]</a:t>
            </a:r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不用</a:t>
            </a:r>
            <a:r>
              <a:rPr lang="en-US" altLang="zh-TW" dirty="0" smtClean="0"/>
              <a:t>+verb</a:t>
            </a:r>
          </a:p>
          <a:p>
            <a:r>
              <a:rPr lang="zh-TW" altLang="en-US" dirty="0"/>
              <a:t>不用试</a:t>
            </a:r>
          </a:p>
          <a:p>
            <a:endParaRPr lang="zh-TW" altLang="en-US" dirty="0"/>
          </a:p>
        </p:txBody>
      </p:sp>
      <p:sp>
        <p:nvSpPr>
          <p:cNvPr id="10" name="內容版面配置區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不用</a:t>
            </a:r>
            <a:r>
              <a:rPr lang="en-US" altLang="zh-TW" dirty="0" smtClean="0"/>
              <a:t>+object</a:t>
            </a:r>
          </a:p>
          <a:p>
            <a:r>
              <a:rPr lang="zh-TW" altLang="en-US" dirty="0"/>
              <a:t>不用钱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540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一共</a:t>
            </a:r>
            <a:r>
              <a:rPr lang="en-US" altLang="zh-TW" dirty="0"/>
              <a:t>[</a:t>
            </a:r>
            <a:r>
              <a:rPr lang="en-US" altLang="zh-TW" dirty="0" err="1"/>
              <a:t>yí</a:t>
            </a:r>
            <a:r>
              <a:rPr lang="en-US" altLang="zh-TW" dirty="0"/>
              <a:t> </a:t>
            </a:r>
            <a:r>
              <a:rPr lang="en-US" altLang="zh-TW" dirty="0" err="1"/>
              <a:t>gòng</a:t>
            </a:r>
            <a:r>
              <a:rPr lang="en-US" altLang="zh-TW" dirty="0"/>
              <a:t> </a:t>
            </a:r>
            <a:r>
              <a:rPr lang="en-US" altLang="zh-TW" dirty="0" smtClean="0"/>
              <a:t>/altogether]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一件衬衫，两件裤子，一共</a:t>
            </a:r>
            <a:r>
              <a:rPr lang="en-US" altLang="zh-CN" dirty="0"/>
              <a:t>100</a:t>
            </a:r>
            <a:r>
              <a:rPr lang="zh-CN" altLang="en-US" dirty="0"/>
              <a:t>元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26" y="1825625"/>
            <a:ext cx="3216748" cy="4351338"/>
          </a:xfrm>
        </p:spPr>
      </p:pic>
    </p:spTree>
    <p:extLst>
      <p:ext uri="{BB962C8B-B14F-4D97-AF65-F5344CB8AC3E}">
        <p14:creationId xmlns:p14="http://schemas.microsoft.com/office/powerpoint/2010/main" val="421841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多少</a:t>
            </a:r>
            <a:r>
              <a:rPr lang="en-US" altLang="zh-TW" dirty="0"/>
              <a:t>[</a:t>
            </a:r>
            <a:r>
              <a:rPr lang="en-US" altLang="zh-TW" dirty="0" err="1"/>
              <a:t>duō</a:t>
            </a:r>
            <a:r>
              <a:rPr lang="en-US" altLang="zh-TW" dirty="0"/>
              <a:t> </a:t>
            </a:r>
            <a:r>
              <a:rPr lang="en-US" altLang="zh-TW" dirty="0" err="1"/>
              <a:t>shǎo</a:t>
            </a:r>
            <a:r>
              <a:rPr lang="en-US" altLang="zh-TW" dirty="0"/>
              <a:t> </a:t>
            </a:r>
            <a:r>
              <a:rPr lang="en-US" altLang="zh-TW" dirty="0" smtClean="0"/>
              <a:t>/how much; how many]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多少钱？</a:t>
            </a:r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多少人？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58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839788" y="447586"/>
            <a:ext cx="5157787" cy="823912"/>
          </a:xfrm>
        </p:spPr>
        <p:txBody>
          <a:bodyPr/>
          <a:lstStyle/>
          <a:p>
            <a:r>
              <a:rPr lang="zh-TW" altLang="en-US" dirty="0" smtClean="0"/>
              <a:t>毛</a:t>
            </a:r>
            <a:r>
              <a:rPr lang="en-US" altLang="zh-TW" dirty="0"/>
              <a:t>[</a:t>
            </a:r>
            <a:r>
              <a:rPr lang="en-US" altLang="zh-TW" dirty="0" err="1"/>
              <a:t>máo</a:t>
            </a:r>
            <a:r>
              <a:rPr lang="en-US" altLang="zh-TW" dirty="0"/>
              <a:t> </a:t>
            </a:r>
            <a:r>
              <a:rPr lang="en-US" altLang="zh-TW" dirty="0" smtClean="0"/>
              <a:t>/measure word for 1/10 of</a:t>
            </a:r>
            <a:r>
              <a:rPr lang="zh-TW" altLang="en-US" dirty="0"/>
              <a:t>块</a:t>
            </a:r>
            <a:r>
              <a:rPr lang="en-US" altLang="zh-TW" dirty="0"/>
              <a:t>[</a:t>
            </a:r>
            <a:r>
              <a:rPr lang="en-US" altLang="zh-TW" dirty="0" err="1" smtClean="0"/>
              <a:t>kuài</a:t>
            </a:r>
            <a:r>
              <a:rPr lang="en-US" altLang="zh-TW" dirty="0" smtClean="0"/>
              <a:t>], dime] 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3"/>
          </p:nvPr>
        </p:nvSpPr>
        <p:spPr>
          <a:xfrm>
            <a:off x="6172200" y="446598"/>
            <a:ext cx="5183188" cy="823912"/>
          </a:xfrm>
        </p:spPr>
        <p:txBody>
          <a:bodyPr/>
          <a:lstStyle/>
          <a:p>
            <a:r>
              <a:rPr lang="zh-TW" altLang="en-US" dirty="0" smtClean="0"/>
              <a:t>分</a:t>
            </a:r>
            <a:r>
              <a:rPr lang="en-US" altLang="zh-TW" dirty="0"/>
              <a:t>[</a:t>
            </a:r>
            <a:r>
              <a:rPr lang="en-US" altLang="zh-TW" dirty="0" err="1" smtClean="0"/>
              <a:t>fēn</a:t>
            </a:r>
            <a:r>
              <a:rPr lang="en-US" altLang="zh-TW" dirty="0" smtClean="0"/>
              <a:t> /measure word for 1/100 of a </a:t>
            </a:r>
            <a:r>
              <a:rPr lang="zh-TW" altLang="en-US" dirty="0" smtClean="0"/>
              <a:t>块</a:t>
            </a:r>
            <a:r>
              <a:rPr lang="en-US" altLang="zh-TW" dirty="0"/>
              <a:t>[</a:t>
            </a:r>
            <a:r>
              <a:rPr lang="en-US" altLang="zh-TW" dirty="0" err="1" smtClean="0"/>
              <a:t>kuài</a:t>
            </a:r>
            <a:r>
              <a:rPr lang="en-US" altLang="zh-TW" dirty="0" smtClean="0"/>
              <a:t>], cent] </a:t>
            </a:r>
            <a:endParaRPr lang="zh-TW" altLang="en-US" dirty="0"/>
          </a:p>
        </p:txBody>
      </p:sp>
      <p:pic>
        <p:nvPicPr>
          <p:cNvPr id="1026" name="Picture 2" descr="ãå é¢ãçåçæå°çµæ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10766"/>
            <a:ext cx="5183188" cy="339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æ¯ é¢ãçåçæå°çµæ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58" y="2501660"/>
            <a:ext cx="4821551" cy="270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33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找</a:t>
            </a:r>
            <a:r>
              <a:rPr lang="en-US" altLang="zh-TW" dirty="0" smtClean="0"/>
              <a:t>[</a:t>
            </a:r>
            <a:r>
              <a:rPr lang="zh-TW" altLang="en-US" dirty="0" smtClean="0"/>
              <a:t>钱</a:t>
            </a:r>
            <a:r>
              <a:rPr lang="en-US" altLang="zh-TW" dirty="0"/>
              <a:t>][</a:t>
            </a:r>
            <a:r>
              <a:rPr lang="en-US" altLang="zh-TW" dirty="0" err="1"/>
              <a:t>zhǎo</a:t>
            </a:r>
            <a:r>
              <a:rPr lang="en-US" altLang="zh-TW" dirty="0"/>
              <a:t> 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qián</a:t>
            </a:r>
            <a:r>
              <a:rPr lang="en-US" altLang="zh-TW" dirty="0" smtClean="0"/>
              <a:t>] /to give change]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找 </a:t>
            </a:r>
            <a:r>
              <a:rPr lang="en-US" altLang="zh-TW" dirty="0" smtClean="0"/>
              <a:t>+ someone + number [+</a:t>
            </a:r>
            <a:r>
              <a:rPr lang="zh-TW" altLang="en-US" dirty="0" smtClean="0"/>
              <a:t>钱</a:t>
            </a:r>
            <a:r>
              <a:rPr lang="en-US" altLang="zh-TW" dirty="0" smtClean="0"/>
              <a:t>]</a:t>
            </a:r>
          </a:p>
          <a:p>
            <a:endParaRPr lang="en-US" altLang="zh-TW" dirty="0"/>
          </a:p>
          <a:p>
            <a:r>
              <a:rPr lang="zh-TW" altLang="en-US" dirty="0" smtClean="0"/>
              <a:t>找</a:t>
            </a:r>
            <a:r>
              <a:rPr lang="zh-TW" altLang="en-US" dirty="0"/>
              <a:t>你一</a:t>
            </a:r>
            <a:r>
              <a:rPr lang="zh-TW" altLang="en-US" dirty="0" smtClean="0"/>
              <a:t>块</a:t>
            </a:r>
            <a:r>
              <a:rPr lang="en-US" altLang="zh-TW" dirty="0" smtClean="0"/>
              <a:t>[</a:t>
            </a:r>
            <a:r>
              <a:rPr lang="zh-TW" altLang="en-US" dirty="0" smtClean="0"/>
              <a:t>钱</a:t>
            </a:r>
            <a:r>
              <a:rPr lang="en-US" altLang="zh-TW" dirty="0" smtClean="0"/>
              <a:t>]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882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Separate groups and see pictures or vocabulary and chose correct answer.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1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48" y="1825625"/>
            <a:ext cx="6544903" cy="4351338"/>
          </a:xfrm>
        </p:spPr>
      </p:pic>
    </p:spTree>
    <p:extLst>
      <p:ext uri="{BB962C8B-B14F-4D97-AF65-F5344CB8AC3E}">
        <p14:creationId xmlns:p14="http://schemas.microsoft.com/office/powerpoint/2010/main" val="118574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896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东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西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456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894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不用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037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626" y="1825625"/>
            <a:ext cx="3216748" cy="4351338"/>
          </a:xfrm>
        </p:spPr>
      </p:pic>
    </p:spTree>
    <p:extLst>
      <p:ext uri="{BB962C8B-B14F-4D97-AF65-F5344CB8AC3E}">
        <p14:creationId xmlns:p14="http://schemas.microsoft.com/office/powerpoint/2010/main" val="227610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除了</a:t>
            </a:r>
            <a:r>
              <a:rPr lang="zh-TW" altLang="en-US" dirty="0" smtClean="0"/>
              <a:t>   </a:t>
            </a:r>
            <a:r>
              <a:rPr lang="zh-CN" altLang="en-US" dirty="0" smtClean="0"/>
              <a:t>李</a:t>
            </a:r>
            <a:r>
              <a:rPr lang="zh-CN" altLang="en-US" dirty="0"/>
              <a:t>友以外，王</a:t>
            </a:r>
            <a:r>
              <a:rPr lang="zh-CN" altLang="en-US" dirty="0" smtClean="0"/>
              <a:t>朋</a:t>
            </a:r>
            <a:r>
              <a:rPr lang="zh-TW" altLang="en-US" dirty="0" smtClean="0"/>
              <a:t>   </a:t>
            </a:r>
            <a:r>
              <a:rPr lang="zh-CN" altLang="en-US" dirty="0" smtClean="0"/>
              <a:t>也</a:t>
            </a:r>
            <a:r>
              <a:rPr lang="zh-TW" altLang="en-US" dirty="0" smtClean="0"/>
              <a:t>     </a:t>
            </a:r>
            <a:r>
              <a:rPr lang="zh-CN" altLang="en-US" dirty="0" smtClean="0"/>
              <a:t>去</a:t>
            </a:r>
            <a:r>
              <a:rPr lang="zh-CN" altLang="en-US" dirty="0"/>
              <a:t>了中国</a:t>
            </a:r>
          </a:p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769"/>
            <a:ext cx="5181600" cy="3453050"/>
          </a:xfrm>
        </p:spPr>
      </p:pic>
      <p:sp>
        <p:nvSpPr>
          <p:cNvPr id="5" name="矩形 4"/>
          <p:cNvSpPr/>
          <p:nvPr/>
        </p:nvSpPr>
        <p:spPr>
          <a:xfrm>
            <a:off x="1133272" y="1690688"/>
            <a:ext cx="919265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704944" y="1782358"/>
            <a:ext cx="919265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924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66276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条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836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495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587" y="2700352"/>
            <a:ext cx="3902825" cy="2601884"/>
          </a:xfrm>
        </p:spPr>
      </p:pic>
    </p:spTree>
    <p:extLst>
      <p:ext uri="{BB962C8B-B14F-4D97-AF65-F5344CB8AC3E}">
        <p14:creationId xmlns:p14="http://schemas.microsoft.com/office/powerpoint/2010/main" val="137309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66276" y="2967335"/>
            <a:ext cx="165943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块</a:t>
            </a:r>
          </a:p>
        </p:txBody>
      </p:sp>
    </p:spTree>
    <p:extLst>
      <p:ext uri="{BB962C8B-B14F-4D97-AF65-F5344CB8AC3E}">
        <p14:creationId xmlns:p14="http://schemas.microsoft.com/office/powerpoint/2010/main" val="225884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528895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合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适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966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21" y="1825625"/>
            <a:ext cx="5730157" cy="4351338"/>
          </a:xfrm>
        </p:spPr>
      </p:pic>
    </p:spTree>
    <p:extLst>
      <p:ext uri="{BB962C8B-B14F-4D97-AF65-F5344CB8AC3E}">
        <p14:creationId xmlns:p14="http://schemas.microsoft.com/office/powerpoint/2010/main" val="96826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3432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896" y="2967335"/>
            <a:ext cx="31341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便宜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491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528896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</a:t>
            </a:r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共</a:t>
            </a:r>
          </a:p>
        </p:txBody>
      </p:sp>
    </p:spTree>
    <p:extLst>
      <p:ext uri="{BB962C8B-B14F-4D97-AF65-F5344CB8AC3E}">
        <p14:creationId xmlns:p14="http://schemas.microsoft.com/office/powerpoint/2010/main" val="39509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48" y="1825625"/>
            <a:ext cx="6544903" cy="4351338"/>
          </a:xfrm>
        </p:spPr>
      </p:pic>
    </p:spTree>
    <p:extLst>
      <p:ext uri="{BB962C8B-B14F-4D97-AF65-F5344CB8AC3E}">
        <p14:creationId xmlns:p14="http://schemas.microsoft.com/office/powerpoint/2010/main" val="264250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</a:t>
            </a:r>
            <a:r>
              <a:rPr lang="zh-TW" altLang="en-US" dirty="0" smtClean="0"/>
              <a:t>   会     </a:t>
            </a:r>
            <a:r>
              <a:rPr lang="zh-CN" altLang="en-US" dirty="0" smtClean="0"/>
              <a:t>写汉</a:t>
            </a:r>
            <a:r>
              <a:rPr lang="zh-CN" altLang="en-US" dirty="0"/>
              <a:t>字吗？</a:t>
            </a:r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533728" y="1771685"/>
            <a:ext cx="919265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內容版面配置區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700352"/>
            <a:ext cx="3902825" cy="2601884"/>
          </a:xfrm>
        </p:spPr>
      </p:pic>
    </p:spTree>
    <p:extLst>
      <p:ext uri="{BB962C8B-B14F-4D97-AF65-F5344CB8AC3E}">
        <p14:creationId xmlns:p14="http://schemas.microsoft.com/office/powerpoint/2010/main" val="115520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587" y="2700352"/>
            <a:ext cx="3902825" cy="2601884"/>
          </a:xfrm>
        </p:spPr>
      </p:pic>
    </p:spTree>
    <p:extLst>
      <p:ext uri="{BB962C8B-B14F-4D97-AF65-F5344CB8AC3E}">
        <p14:creationId xmlns:p14="http://schemas.microsoft.com/office/powerpoint/2010/main" val="17470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266276" y="2967335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毛</a:t>
            </a:r>
          </a:p>
        </p:txBody>
      </p:sp>
    </p:spTree>
    <p:extLst>
      <p:ext uri="{BB962C8B-B14F-4D97-AF65-F5344CB8AC3E}">
        <p14:creationId xmlns:p14="http://schemas.microsoft.com/office/powerpoint/2010/main" val="71421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528894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长</a:t>
            </a:r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短</a:t>
            </a:r>
            <a:endParaRPr lang="zh-TW" alt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55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语</a:t>
            </a:r>
            <a:r>
              <a:rPr lang="zh-TW" altLang="en-US" dirty="0" smtClean="0"/>
              <a:t>法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052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modal verb </a:t>
            </a:r>
            <a:r>
              <a:rPr lang="zh-TW" altLang="en-US" dirty="0" smtClean="0"/>
              <a:t>要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To desire to do something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我要喝可乐，他要喝茶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038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modal verb </a:t>
            </a:r>
            <a:r>
              <a:rPr lang="zh-TW" altLang="en-US" dirty="0" smtClean="0"/>
              <a:t>要</a:t>
            </a:r>
            <a:endParaRPr lang="zh-TW" altLang="en-US" dirty="0"/>
          </a:p>
        </p:txBody>
      </p:sp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想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我不想去图书馆</a:t>
            </a:r>
          </a:p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TW" altLang="en-US" dirty="0" smtClean="0"/>
              <a:t>要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en-US" dirty="0"/>
              <a:t>我</a:t>
            </a:r>
            <a:r>
              <a:rPr lang="zh-CN" altLang="en-US" dirty="0" smtClean="0"/>
              <a:t>不</a:t>
            </a:r>
            <a:r>
              <a:rPr lang="zh-TW" altLang="en-US" dirty="0" smtClean="0"/>
              <a:t>要</a:t>
            </a:r>
            <a:r>
              <a:rPr lang="zh-CN" altLang="en-US" dirty="0" smtClean="0"/>
              <a:t>去</a:t>
            </a:r>
            <a:r>
              <a:rPr lang="zh-CN" altLang="en-US" dirty="0"/>
              <a:t>图书馆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stronger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145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modal verb </a:t>
            </a:r>
            <a:r>
              <a:rPr lang="zh-TW" altLang="en-US" dirty="0" smtClean="0"/>
              <a:t>要</a:t>
            </a:r>
            <a:endParaRPr lang="zh-TW" altLang="en-US" dirty="0"/>
          </a:p>
        </p:txBody>
      </p:sp>
      <p:sp>
        <p:nvSpPr>
          <p:cNvPr id="2" name="文字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Desire to do something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我</a:t>
            </a:r>
            <a:r>
              <a:rPr lang="zh-TW" altLang="en-US" dirty="0" smtClean="0"/>
              <a:t>不</a:t>
            </a:r>
            <a:r>
              <a:rPr lang="zh-CN" altLang="en-US" dirty="0" smtClean="0"/>
              <a:t>要</a:t>
            </a:r>
            <a:r>
              <a:rPr lang="zh-CN" altLang="en-US" dirty="0"/>
              <a:t>去图书馆</a:t>
            </a:r>
          </a:p>
          <a:p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TW" dirty="0" smtClean="0"/>
              <a:t>Will; be going to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en-US" dirty="0"/>
              <a:t>下午我要去图书馆</a:t>
            </a:r>
          </a:p>
        </p:txBody>
      </p:sp>
    </p:spTree>
    <p:extLst>
      <p:ext uri="{BB962C8B-B14F-4D97-AF65-F5344CB8AC3E}">
        <p14:creationId xmlns:p14="http://schemas.microsoft.com/office/powerpoint/2010/main" val="147511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Measure word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一个人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83618"/>
            <a:ext cx="3901440" cy="2435352"/>
          </a:xfrm>
        </p:spPr>
      </p:pic>
    </p:spTree>
    <p:extLst>
      <p:ext uri="{BB962C8B-B14F-4D97-AF65-F5344CB8AC3E}">
        <p14:creationId xmlns:p14="http://schemas.microsoft.com/office/powerpoint/2010/main" val="429237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Measure word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一位先生</a:t>
            </a:r>
          </a:p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98592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Measure word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一杯茶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79046"/>
            <a:ext cx="3901440" cy="2444496"/>
          </a:xfrm>
        </p:spPr>
      </p:pic>
    </p:spTree>
    <p:extLst>
      <p:ext uri="{BB962C8B-B14F-4D97-AF65-F5344CB8AC3E}">
        <p14:creationId xmlns:p14="http://schemas.microsoft.com/office/powerpoint/2010/main" val="245463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今天下午我要上课</a:t>
            </a:r>
            <a:r>
              <a:rPr lang="zh-CN" altLang="en-US" dirty="0" smtClean="0"/>
              <a:t>，</a:t>
            </a:r>
            <a:r>
              <a:rPr lang="zh-TW" altLang="en-US" dirty="0" smtClean="0"/>
              <a:t>  </a:t>
            </a:r>
            <a:r>
              <a:rPr lang="zh-CN" altLang="en-US" dirty="0" smtClean="0"/>
              <a:t>不能</a:t>
            </a:r>
            <a:r>
              <a:rPr lang="zh-TW" altLang="en-US" dirty="0" smtClean="0"/>
              <a:t>   </a:t>
            </a:r>
            <a:r>
              <a:rPr lang="zh-CN" altLang="en-US" dirty="0" smtClean="0"/>
              <a:t>去</a:t>
            </a:r>
            <a:r>
              <a:rPr lang="zh-CN" altLang="en-US" dirty="0"/>
              <a:t>听音乐会。</a:t>
            </a:r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364152" y="1825625"/>
            <a:ext cx="919265" cy="500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700352"/>
            <a:ext cx="3902825" cy="2601884"/>
          </a:xfrm>
        </p:spPr>
      </p:pic>
    </p:spTree>
    <p:extLst>
      <p:ext uri="{BB962C8B-B14F-4D97-AF65-F5344CB8AC3E}">
        <p14:creationId xmlns:p14="http://schemas.microsoft.com/office/powerpoint/2010/main" val="357616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Measure word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一瓶可乐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252898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Measure word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一枝笔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377527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Measure word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一张纸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699798"/>
            <a:ext cx="3901440" cy="2602992"/>
          </a:xfrm>
        </p:spPr>
      </p:pic>
    </p:spTree>
    <p:extLst>
      <p:ext uri="{BB962C8B-B14F-4D97-AF65-F5344CB8AC3E}">
        <p14:creationId xmlns:p14="http://schemas.microsoft.com/office/powerpoint/2010/main" val="99049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Measure word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一篇日记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362196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Measure word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一封信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40360"/>
            <a:ext cx="5181600" cy="3521868"/>
          </a:xfrm>
        </p:spPr>
      </p:pic>
    </p:spTree>
    <p:extLst>
      <p:ext uri="{BB962C8B-B14F-4D97-AF65-F5344CB8AC3E}">
        <p14:creationId xmlns:p14="http://schemas.microsoft.com/office/powerpoint/2010/main" val="316905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Measure word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一件衬衫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664746"/>
            <a:ext cx="3901440" cy="2673096"/>
          </a:xfrm>
        </p:spPr>
      </p:pic>
    </p:spTree>
    <p:extLst>
      <p:ext uri="{BB962C8B-B14F-4D97-AF65-F5344CB8AC3E}">
        <p14:creationId xmlns:p14="http://schemas.microsoft.com/office/powerpoint/2010/main" val="135612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Measure word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一条裤子</a:t>
            </a:r>
          </a:p>
          <a:p>
            <a:r>
              <a:rPr lang="zh-CN" altLang="en-US" dirty="0"/>
              <a:t>一件裤子</a:t>
            </a:r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6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26" y="1825625"/>
            <a:ext cx="3216748" cy="4351338"/>
          </a:xfrm>
        </p:spPr>
      </p:pic>
    </p:spTree>
    <p:extLst>
      <p:ext uri="{BB962C8B-B14F-4D97-AF65-F5344CB8AC3E}">
        <p14:creationId xmlns:p14="http://schemas.microsoft.com/office/powerpoint/2010/main" val="387540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Measure word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一块</a:t>
            </a:r>
            <a:r>
              <a:rPr lang="en-US" altLang="zh-CN" dirty="0"/>
              <a:t>[</a:t>
            </a:r>
            <a:r>
              <a:rPr lang="zh-CN" altLang="en-US" dirty="0"/>
              <a:t>钱</a:t>
            </a:r>
            <a:r>
              <a:rPr lang="en-US" altLang="zh-CN" dirty="0"/>
              <a:t>]</a:t>
            </a:r>
          </a:p>
          <a:p>
            <a:r>
              <a:rPr lang="zh-CN" altLang="en-US" dirty="0"/>
              <a:t>一元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8817"/>
            <a:ext cx="5181600" cy="3444954"/>
          </a:xfrm>
        </p:spPr>
      </p:pic>
    </p:spTree>
    <p:extLst>
      <p:ext uri="{BB962C8B-B14F-4D97-AF65-F5344CB8AC3E}">
        <p14:creationId xmlns:p14="http://schemas.microsoft.com/office/powerpoint/2010/main" val="343233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1041</Words>
  <Application>Microsoft Office PowerPoint</Application>
  <PresentationFormat>Širokoúhlá obrazovka</PresentationFormat>
  <Paragraphs>167</Paragraphs>
  <Slides>97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97</vt:i4>
      </vt:variant>
    </vt:vector>
  </HeadingPairs>
  <TitlesOfParts>
    <vt:vector size="103" baseType="lpstr">
      <vt:lpstr>新細明體</vt:lpstr>
      <vt:lpstr>宋体</vt:lpstr>
      <vt:lpstr>Arial</vt:lpstr>
      <vt:lpstr>Calibri</vt:lpstr>
      <vt:lpstr>Calibri Light</vt:lpstr>
      <vt:lpstr>Office 佈景主題</vt:lpstr>
      <vt:lpstr>Modern Chinese IV</vt:lpstr>
      <vt:lpstr>第八课 学校生活</vt:lpstr>
      <vt:lpstr>Activity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Activity</vt:lpstr>
      <vt:lpstr>会打球</vt:lpstr>
      <vt:lpstr>上课的时候，不能用手机</vt:lpstr>
      <vt:lpstr>上课的时候，不能说话 上课的时候，不能聊天</vt:lpstr>
      <vt:lpstr>会跳舞</vt:lpstr>
      <vt:lpstr>除了会唱歌，还会跳舞</vt:lpstr>
      <vt:lpstr>会用电脑上网</vt:lpstr>
      <vt:lpstr>吃饭的时候，不能看电视</vt:lpstr>
      <vt:lpstr>能和我去看电影吗？</vt:lpstr>
      <vt:lpstr>能用中文写信</vt:lpstr>
      <vt:lpstr>Activity</vt:lpstr>
      <vt:lpstr>casual</vt:lpstr>
      <vt:lpstr>conditional</vt:lpstr>
      <vt:lpstr>causal</vt:lpstr>
      <vt:lpstr>conditional</vt:lpstr>
      <vt:lpstr>第九课 买东西</vt:lpstr>
      <vt:lpstr>商店[shāng diàn /store; shop]</vt:lpstr>
      <vt:lpstr>买[mǎi /buy]</vt:lpstr>
      <vt:lpstr>东西[dōng xī /things; objects]</vt:lpstr>
      <vt:lpstr>售货员[shòu huò yuán /shop assistant; salesclerk]</vt:lpstr>
      <vt:lpstr>衣服[yī fú /clothes]</vt:lpstr>
      <vt:lpstr>衬衫[chèn shān /shirts]</vt:lpstr>
      <vt:lpstr>件[jiàn /measure word for shirts, dresses, etc.]</vt:lpstr>
      <vt:lpstr>颜色[yán sè /color]</vt:lpstr>
      <vt:lpstr>黃[huáng /yellow]</vt:lpstr>
      <vt:lpstr>紅[hóng /red]</vt:lpstr>
      <vt:lpstr>穿[chuān /to wear; to put on]</vt:lpstr>
      <vt:lpstr>裤子[kù zi/ pants]</vt:lpstr>
      <vt:lpstr>条[tiáo /measure word for pants and long, thin objects]</vt:lpstr>
      <vt:lpstr>号[hào /size]</vt:lpstr>
      <vt:lpstr>中[zhōng /medium; middle]</vt:lpstr>
      <vt:lpstr>便宜[pián yí/ cheap; inexpensive]</vt:lpstr>
      <vt:lpstr>如果...的话[rú guǒ ...de huà /if]</vt:lpstr>
      <vt:lpstr>长短[zháng duǎn /length]</vt:lpstr>
      <vt:lpstr>长[zháng/ long]</vt:lpstr>
      <vt:lpstr>短[duǎn /short]</vt:lpstr>
      <vt:lpstr>合适[hé shì /suitable]</vt:lpstr>
      <vt:lpstr>试[shì/to try]</vt:lpstr>
      <vt:lpstr>钱[qián /money]</vt:lpstr>
      <vt:lpstr>块[kuài /measure word for money]</vt:lpstr>
      <vt:lpstr>不用[bú yòng /need not]</vt:lpstr>
      <vt:lpstr>一共[yí gòng /altogether]</vt:lpstr>
      <vt:lpstr>多少[duō shǎo /how much; how many]</vt:lpstr>
      <vt:lpstr>Prezentace aplikace PowerPoint</vt:lpstr>
      <vt:lpstr>找[钱][zhǎo [qián] /to give change]</vt:lpstr>
      <vt:lpstr>Activity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语法</vt:lpstr>
      <vt:lpstr>The modal verb 要</vt:lpstr>
      <vt:lpstr>The modal verb 要</vt:lpstr>
      <vt:lpstr>The modal verb 要</vt:lpstr>
      <vt:lpstr>Measure word</vt:lpstr>
      <vt:lpstr>Measure word</vt:lpstr>
      <vt:lpstr>Measure word</vt:lpstr>
      <vt:lpstr>Measure word</vt:lpstr>
      <vt:lpstr>Measure word</vt:lpstr>
      <vt:lpstr>Measure word</vt:lpstr>
      <vt:lpstr>Measure word</vt:lpstr>
      <vt:lpstr>Measure word</vt:lpstr>
      <vt:lpstr>Measure word</vt:lpstr>
      <vt:lpstr>Measure word</vt:lpstr>
      <vt:lpstr>Measure word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Chinese IV</dc:title>
  <dc:creator>蘇瑞慧</dc:creator>
  <cp:lastModifiedBy>Su Heng</cp:lastModifiedBy>
  <cp:revision>242</cp:revision>
  <dcterms:created xsi:type="dcterms:W3CDTF">2018-02-17T13:36:20Z</dcterms:created>
  <dcterms:modified xsi:type="dcterms:W3CDTF">2018-04-17T17:02:07Z</dcterms:modified>
</cp:coreProperties>
</file>