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73" r:id="rId5"/>
    <p:sldId id="274" r:id="rId6"/>
    <p:sldId id="275" r:id="rId7"/>
    <p:sldId id="278" r:id="rId8"/>
    <p:sldId id="279" r:id="rId9"/>
    <p:sldId id="277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21.02.2018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umann@mail.muni.cz" TargetMode="External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 smtClean="0"/>
              <a:t>NJII_760 </a:t>
            </a:r>
            <a:r>
              <a:rPr lang="de-DE" dirty="0" smtClean="0"/>
              <a:t>Rhetorik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854696" cy="2928958"/>
          </a:xfrm>
        </p:spPr>
        <p:txBody>
          <a:bodyPr>
            <a:normAutofit fontScale="775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</a:t>
            </a:r>
            <a:r>
              <a:rPr lang="de-DE" dirty="0" smtClean="0"/>
              <a:t>Köck &amp; Yannick Baumann 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baumann@mail.muni.cz</a:t>
            </a:r>
            <a:endParaRPr lang="de-DE" dirty="0" smtClean="0"/>
          </a:p>
          <a:p>
            <a:r>
              <a:rPr lang="de-DE" dirty="0" smtClean="0"/>
              <a:t>Sommersemester </a:t>
            </a:r>
            <a:r>
              <a:rPr lang="de-DE" dirty="0" smtClean="0"/>
              <a:t>2018 </a:t>
            </a:r>
            <a:endParaRPr lang="de-DE" dirty="0" smtClean="0"/>
          </a:p>
          <a:p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pic>
        <p:nvPicPr>
          <p:cNvPr id="6146" name="Picture 2" descr="Bildergebnis für herzlich willkommen comi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71536" y="3214662"/>
            <a:ext cx="4554173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Erstellen Sie ein Exzerpt (2 Seiten) zum Text „Prinzipien eines Sprachunterrichts“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 stellt euch vor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Führt das Partnerinterview mit eurem Nachbarn/eurer Nachbarin durch und stellt diese/diesen vor.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Name?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ist das erste woran du dich erinnern kannst?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würdest du abschaffen?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Ein angenehmes Geräusch/Assoziationen?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Tee oder Kaffee?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Bier oder Wein?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Morgenmensch oder Morgenmuffel?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Warum Rhetorik-Seminar?</a:t>
            </a:r>
            <a:endParaRPr lang="de-DE" dirty="0"/>
          </a:p>
        </p:txBody>
      </p:sp>
      <p:pic>
        <p:nvPicPr>
          <p:cNvPr id="8194" name="Picture 2" descr="Bildergebnis für int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5678" y="0"/>
            <a:ext cx="309832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Stille Gruppenarbeit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Was verbindet ihr mit dem Terminus „Rhetorik“?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alles ist Rhetorik?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Welche Erfahrungen (Studium/Schule habt ihr mit Rhetorik)?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Ihr schreibt Punkte  auf und kommentiert  diese, es wird NICHT gesprochen </a:t>
            </a:r>
            <a:endParaRPr lang="de-DE" dirty="0"/>
          </a:p>
        </p:txBody>
      </p:sp>
      <p:pic>
        <p:nvPicPr>
          <p:cNvPr id="7170" name="Picture 2" descr="Bildergebnis für unterri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929" y="0"/>
            <a:ext cx="2737071" cy="1920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 des Seminars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b="1" dirty="0" smtClean="0"/>
              <a:t>Ziele: </a:t>
            </a:r>
            <a:r>
              <a:rPr lang="de-DE" dirty="0" smtClean="0"/>
              <a:t>Der </a:t>
            </a:r>
            <a:r>
              <a:rPr lang="de-DE" dirty="0" smtClean="0"/>
              <a:t>Kurs hat das Ziel, in die Rhetorik einzuführen. Theoretische Grundkenntnisse werden vermittelt und </a:t>
            </a:r>
            <a:r>
              <a:rPr lang="de-DE" dirty="0" smtClean="0"/>
              <a:t>praktisch </a:t>
            </a:r>
            <a:r>
              <a:rPr lang="de-DE" dirty="0" smtClean="0"/>
              <a:t>erprobt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Nach </a:t>
            </a:r>
            <a:r>
              <a:rPr lang="de-DE" dirty="0" smtClean="0"/>
              <a:t>Abschluss des Kurses kann der/die </a:t>
            </a:r>
            <a:r>
              <a:rPr lang="de-DE" dirty="0" smtClean="0"/>
              <a:t>Studierende: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die </a:t>
            </a:r>
            <a:r>
              <a:rPr lang="de-DE" dirty="0" smtClean="0"/>
              <a:t>Wechselbeziehungen zwischen Form und </a:t>
            </a:r>
            <a:r>
              <a:rPr lang="de-DE" dirty="0" smtClean="0"/>
              <a:t>Inhalt rhetorischer </a:t>
            </a:r>
            <a:r>
              <a:rPr lang="de-DE" dirty="0" smtClean="0"/>
              <a:t>Textformen verstehen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erlernte </a:t>
            </a:r>
            <a:r>
              <a:rPr lang="de-DE" dirty="0" smtClean="0"/>
              <a:t>rhetorische Hilfestellungen selbstständig anwenden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Reden </a:t>
            </a:r>
            <a:r>
              <a:rPr lang="de-DE" dirty="0" smtClean="0"/>
              <a:t>und Videos </a:t>
            </a:r>
            <a:r>
              <a:rPr lang="de-DE" dirty="0" err="1" smtClean="0"/>
              <a:t>kriteriengeleitet</a:t>
            </a:r>
            <a:r>
              <a:rPr lang="de-DE" dirty="0" smtClean="0"/>
              <a:t> </a:t>
            </a:r>
            <a:r>
              <a:rPr lang="de-DE" dirty="0" smtClean="0"/>
              <a:t>analysieren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eigenständig </a:t>
            </a:r>
            <a:r>
              <a:rPr lang="de-DE" dirty="0" smtClean="0"/>
              <a:t>stimmbildende Übungen </a:t>
            </a:r>
            <a:r>
              <a:rPr lang="de-DE" dirty="0" smtClean="0"/>
              <a:t>durchführen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</a:t>
            </a:r>
            <a:r>
              <a:rPr lang="de-DE" dirty="0" smtClean="0"/>
              <a:t>Gespräche lenken und moderieren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</a:t>
            </a:r>
            <a:r>
              <a:rPr lang="de-DE" dirty="0" smtClean="0"/>
              <a:t>eine Rede konzipieren und vortragen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Seminarplan: </a:t>
            </a:r>
            <a:endParaRPr lang="de-DE" b="1" dirty="0" smtClean="0"/>
          </a:p>
          <a:p>
            <a:pPr marL="514350" indent="-514350">
              <a:buAutoNum type="arabicPeriod"/>
            </a:pPr>
            <a:r>
              <a:rPr lang="de-DE" dirty="0" smtClean="0"/>
              <a:t>Braucht </a:t>
            </a:r>
            <a:r>
              <a:rPr lang="de-DE" dirty="0" smtClean="0"/>
              <a:t>der Mensch Rhetorik? Und wenn ja </a:t>
            </a:r>
            <a:r>
              <a:rPr lang="de-DE" dirty="0" smtClean="0"/>
              <a:t>welche?</a:t>
            </a:r>
          </a:p>
          <a:p>
            <a:pPr marL="514350" indent="-514350">
              <a:buAutoNum type="arabicPeriod"/>
            </a:pPr>
            <a:r>
              <a:rPr lang="de-DE" dirty="0" smtClean="0"/>
              <a:t>Videoanalyse </a:t>
            </a:r>
            <a:r>
              <a:rPr lang="de-DE" dirty="0" smtClean="0"/>
              <a:t>und -evaluation von bedeutenden Reden </a:t>
            </a:r>
          </a:p>
          <a:p>
            <a:pPr marL="514350" indent="-514350">
              <a:buAutoNum type="arabicPeriod"/>
            </a:pPr>
            <a:r>
              <a:rPr lang="de-DE" dirty="0" smtClean="0"/>
              <a:t>Stimmbildung </a:t>
            </a:r>
            <a:r>
              <a:rPr lang="de-DE" dirty="0" smtClean="0"/>
              <a:t>und Sprecherziehung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Raumpräsenz</a:t>
            </a:r>
            <a:r>
              <a:rPr lang="de-DE" dirty="0" smtClean="0"/>
              <a:t>, Mimik, Gestik und Körperhaltung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Präsentationstechniken </a:t>
            </a:r>
          </a:p>
          <a:p>
            <a:pPr marL="514350" indent="-514350">
              <a:buAutoNum type="arabicPeriod"/>
            </a:pPr>
            <a:r>
              <a:rPr lang="de-DE" dirty="0" err="1" smtClean="0"/>
              <a:t>Storytelling</a:t>
            </a:r>
            <a:r>
              <a:rPr lang="de-DE" dirty="0" smtClean="0"/>
              <a:t> </a:t>
            </a:r>
            <a:r>
              <a:rPr lang="de-DE" dirty="0" smtClean="0"/>
              <a:t>und Interaktion mit dem Publikum </a:t>
            </a:r>
          </a:p>
          <a:p>
            <a:pPr marL="514350" indent="-514350">
              <a:buAutoNum type="arabicPeriod"/>
            </a:pPr>
            <a:r>
              <a:rPr lang="de-DE" dirty="0" smtClean="0"/>
              <a:t>Inkludierendes </a:t>
            </a:r>
            <a:r>
              <a:rPr lang="de-DE" dirty="0" smtClean="0"/>
              <a:t>und exkludierendes </a:t>
            </a:r>
            <a:r>
              <a:rPr lang="de-DE" dirty="0" smtClean="0"/>
              <a:t>Vortragen</a:t>
            </a:r>
          </a:p>
          <a:p>
            <a:pPr marL="514350" indent="-514350">
              <a:buAutoNum type="arabicPeriod"/>
            </a:pPr>
            <a:r>
              <a:rPr lang="de-DE" dirty="0" smtClean="0"/>
              <a:t>Moderation </a:t>
            </a:r>
            <a:r>
              <a:rPr lang="de-DE" dirty="0" smtClean="0"/>
              <a:t>und Gesprächslenkung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57864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</a:t>
            </a:r>
            <a:r>
              <a:rPr lang="de-DE" sz="2800" b="1" dirty="0" smtClean="0"/>
              <a:t>Seminar ist als Workshop konzipiert. Daher ist </a:t>
            </a:r>
            <a:r>
              <a:rPr lang="de-DE" sz="2800" b="1" dirty="0" smtClean="0"/>
              <a:t>die aktive </a:t>
            </a:r>
            <a:r>
              <a:rPr lang="de-DE" sz="2800" b="1" dirty="0" smtClean="0"/>
              <a:t>Beteiligung am Seminargeschehen (Übungen, Simulationen) unbedingt erforderlich. Daher kann der Kurs nur bei 75% Anwesenheit erfolgreich </a:t>
            </a:r>
            <a:r>
              <a:rPr lang="de-DE" sz="2800" b="1" dirty="0" smtClean="0"/>
              <a:t>abgeschlossen werden</a:t>
            </a:r>
            <a:r>
              <a:rPr lang="de-DE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</a:t>
            </a:r>
            <a:r>
              <a:rPr lang="de-DE" sz="2800" b="1" dirty="0" smtClean="0"/>
              <a:t>Seminar wird durch einen mündlichen Beitrag (z.B. Präsentation, Rede) am Ende des Semesters abgeschlossen.</a:t>
            </a:r>
            <a:endParaRPr lang="de-D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Gruppenarbeit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Vergleicht jetzt die Inhalte der LV, mit den eigenen Punkten/Assoziationen</a:t>
            </a:r>
          </a:p>
          <a:p>
            <a:r>
              <a:rPr lang="de-DE" dirty="0" smtClean="0"/>
              <a:t>Was ist ähnlich/anders?</a:t>
            </a:r>
          </a:p>
          <a:p>
            <a:r>
              <a:rPr lang="de-DE" dirty="0" smtClean="0"/>
              <a:t>Welche Punkte sind euch besonders wichtig?</a:t>
            </a:r>
          </a:p>
          <a:p>
            <a:r>
              <a:rPr lang="de-DE" dirty="0" smtClean="0"/>
              <a:t>Was wünscht ihr euch vom </a:t>
            </a:r>
            <a:r>
              <a:rPr lang="de-DE" dirty="0" err="1" smtClean="0"/>
              <a:t>Christkindal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19458" name="Picture 2" descr="Bildergebnis für cic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119784">
            <a:off x="6906458" y="2681580"/>
            <a:ext cx="2562225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Rhetorik?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Die alte </a:t>
            </a:r>
            <a:r>
              <a:rPr lang="de-DE" dirty="0" smtClean="0"/>
              <a:t>Definition ist: „</a:t>
            </a:r>
            <a:r>
              <a:rPr lang="de-DE" dirty="0" err="1" smtClean="0"/>
              <a:t>rhētorikḗ“und</a:t>
            </a:r>
            <a:r>
              <a:rPr lang="de-DE" dirty="0" smtClean="0"/>
              <a:t> bedeutet übersetzt so viel wie „</a:t>
            </a:r>
            <a:r>
              <a:rPr lang="de-DE" dirty="0" smtClean="0"/>
              <a:t>Redekunst“ oder „</a:t>
            </a:r>
            <a:r>
              <a:rPr lang="de-DE" b="1" dirty="0" smtClean="0"/>
              <a:t>Kunst der Beredsamkeit</a:t>
            </a:r>
            <a:r>
              <a:rPr lang="de-DE" dirty="0" smtClean="0"/>
              <a:t>“.</a:t>
            </a:r>
          </a:p>
          <a:p>
            <a:r>
              <a:rPr lang="de-DE" dirty="0" smtClean="0"/>
              <a:t>Teil von monologischer und dialogischer Kommunikation</a:t>
            </a:r>
          </a:p>
          <a:p>
            <a:r>
              <a:rPr lang="de-DE" dirty="0" smtClean="0"/>
              <a:t>Ethos/Logos/Pathos (Aristoteles)</a:t>
            </a:r>
          </a:p>
          <a:p>
            <a:r>
              <a:rPr lang="de-DE" dirty="0" smtClean="0"/>
              <a:t>Kunst der Überzeugung NICHT der Überredung</a:t>
            </a:r>
          </a:p>
          <a:p>
            <a:r>
              <a:rPr lang="de-DE" dirty="0" smtClean="0"/>
              <a:t>Cicero: Fokus auf Pathos</a:t>
            </a:r>
          </a:p>
          <a:p>
            <a:r>
              <a:rPr lang="de-DE" dirty="0" smtClean="0"/>
              <a:t>Rhetorik wurzelt in der Demokratie, richtet sich an ein mündiges Publikum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Vergleich zweier Reden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Wer könnte </a:t>
            </a:r>
            <a:r>
              <a:rPr lang="de-DE" dirty="0" err="1" smtClean="0"/>
              <a:t>Redner_in</a:t>
            </a:r>
            <a:r>
              <a:rPr lang="de-DE" dirty="0" smtClean="0"/>
              <a:t> bzw. </a:t>
            </a:r>
            <a:r>
              <a:rPr lang="de-DE" dirty="0" err="1" smtClean="0"/>
              <a:t>Adressat_in</a:t>
            </a:r>
            <a:r>
              <a:rPr lang="de-DE" dirty="0" smtClean="0"/>
              <a:t> sein?</a:t>
            </a:r>
          </a:p>
          <a:p>
            <a:endParaRPr lang="de-DE" dirty="0" smtClean="0"/>
          </a:p>
          <a:p>
            <a:r>
              <a:rPr lang="de-DE" dirty="0" smtClean="0"/>
              <a:t>An welchen textimmanenten Merkmalen macht ihr das fest?</a:t>
            </a:r>
          </a:p>
          <a:p>
            <a:r>
              <a:rPr lang="de-DE" dirty="0" smtClean="0"/>
              <a:t>Unterschiede vs. Gemeinsamkeiten zwischen den Texten?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394</Words>
  <Application>Microsoft Office PowerPoint</Application>
  <PresentationFormat>Bildschirmpräsentation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Hyperion</vt:lpstr>
      <vt:lpstr>NJII_760 Rhetorik </vt:lpstr>
      <vt:lpstr>Ihr stellt euch vor </vt:lpstr>
      <vt:lpstr>Stille Gruppenarbeit</vt:lpstr>
      <vt:lpstr>Inhalte des Seminars </vt:lpstr>
      <vt:lpstr>Folie 5</vt:lpstr>
      <vt:lpstr>Folie 6</vt:lpstr>
      <vt:lpstr>Gruppenarbeit </vt:lpstr>
      <vt:lpstr>Was ist Rhetorik?</vt:lpstr>
      <vt:lpstr>  Vergleich zweier Reden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7</cp:revision>
  <dcterms:created xsi:type="dcterms:W3CDTF">2017-09-18T16:32:58Z</dcterms:created>
  <dcterms:modified xsi:type="dcterms:W3CDTF">2018-02-21T19:15:38Z</dcterms:modified>
</cp:coreProperties>
</file>