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76" r:id="rId5"/>
    <p:sldId id="277" r:id="rId6"/>
    <p:sldId id="26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11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26.02.2018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26.02.2018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26.02.2018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26.02.2018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26.02.2018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26.02.2018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26.02.2018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26.02.2018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26.02.2018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26.02.2018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E1D3-6A25-453C-BD40-BEC8C796B49D}" type="datetimeFigureOut">
              <a:rPr lang="de-DE" smtClean="0"/>
              <a:pPr/>
              <a:t>26.02.2018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A1E1D3-6A25-453C-BD40-BEC8C796B49D}" type="datetimeFigureOut">
              <a:rPr lang="de-DE" smtClean="0"/>
              <a:pPr/>
              <a:t>26.02.2018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8FB575-9BEA-4071-9235-13C8DF6A267D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koeck@mail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571480"/>
            <a:ext cx="7851648" cy="2214578"/>
          </a:xfrm>
        </p:spPr>
        <p:txBody>
          <a:bodyPr>
            <a:normAutofit/>
          </a:bodyPr>
          <a:lstStyle/>
          <a:p>
            <a:r>
              <a:rPr lang="de-DE" dirty="0" smtClean="0"/>
              <a:t>Didaktik des Deutschen II 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71472" y="2857496"/>
            <a:ext cx="7854696" cy="3000396"/>
          </a:xfrm>
        </p:spPr>
        <p:txBody>
          <a:bodyPr>
            <a:normAutofit fontScale="77500" lnSpcReduction="20000"/>
          </a:bodyPr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Johannes Köck  </a:t>
            </a:r>
            <a:br>
              <a:rPr lang="de-DE" dirty="0" smtClean="0"/>
            </a:br>
            <a:r>
              <a:rPr lang="de-DE" dirty="0" smtClean="0">
                <a:hlinkClick r:id="rId2"/>
              </a:rPr>
              <a:t>koeck@mail.muni.cz</a:t>
            </a:r>
            <a:endParaRPr lang="de-DE" dirty="0" smtClean="0"/>
          </a:p>
          <a:p>
            <a:r>
              <a:rPr lang="de-DE" dirty="0" smtClean="0"/>
              <a:t>Sommersemester 2018</a:t>
            </a:r>
          </a:p>
          <a:p>
            <a:r>
              <a:rPr lang="de-DE" dirty="0" smtClean="0"/>
              <a:t> </a:t>
            </a:r>
          </a:p>
          <a:p>
            <a:r>
              <a:rPr lang="de-DE" dirty="0" smtClean="0"/>
              <a:t> 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endParaRPr lang="de-DE" dirty="0"/>
          </a:p>
        </p:txBody>
      </p:sp>
      <p:pic>
        <p:nvPicPr>
          <p:cNvPr id="23554" name="Picture 2" descr="Bildergebnis für herzlich willkommen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09497"/>
            <a:ext cx="4214810" cy="36485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	Inhalte dieser VO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de-DE" dirty="0" smtClean="0"/>
              <a:t>Zielgruppe: Das Seminar richtet sich an angehende Lehrende und vermittelt grundlegende Didaktik-Kenntnisse. Neben Unterrichtsprinzipien und der Planung und Gestaltung, Vor- und Nachbereitung von Unterricht, werden die rezeptiven und produktiven 5 Fertigkeiten Lesen, Hören, Sprechen, Schreiben, Hör-Seh-Verstehen (Arbeit mit Film) , theoretisch dargestellt, vermittelt und in verschiedene Methodenkonzepte eingeordnet. Geplant sind sowohl die Lektüre verschiedener Fachtexte zu den Fertigkeiten, als auch praxisbezogene Unterrichtssimulationen, die im Plenum diskutiert werden sollen.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>
              <a:buNone/>
            </a:pPr>
            <a:r>
              <a:rPr lang="de-DE" dirty="0" err="1" smtClean="0"/>
              <a:t>Grobziel</a:t>
            </a:r>
            <a:r>
              <a:rPr lang="de-DE" dirty="0" smtClean="0"/>
              <a:t>: </a:t>
            </a:r>
            <a:r>
              <a:rPr lang="de-DE" sz="3200" dirty="0" smtClean="0"/>
              <a:t>Die Lernenden haben einen grundlegenden Überblick und Kenntnisse der 5 Fertigkeiten und verfügen über theoriebasiertes Basiswissen durch die Grundlagenlektüre. • Praktische Anwendungsmöglichkeiten (-</a:t>
            </a:r>
            <a:r>
              <a:rPr lang="de-DE" sz="3200" dirty="0" err="1" smtClean="0"/>
              <a:t>prinzipien</a:t>
            </a:r>
            <a:r>
              <a:rPr lang="de-DE" sz="3200" dirty="0" smtClean="0"/>
              <a:t>) werden für die konkreten Unterrichtssituationen erarbeitet und erprobt.</a:t>
            </a:r>
            <a:endParaRPr lang="de-DE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dirty="0" smtClean="0"/>
              <a:t>Inhalte: 1. Fremdsprachenunterricht im Allgemeinen - Methodik, Didaktik - Begriffsbestimmung; • 2. Die Methoden des Fremdsprachenunterrichts im historischen Wandel; ein Überblick: • a) Die Grammatik-Übersetzungs-Methode und die direkte Methode • b) Die audiolinguale und audiovisuelle Methode • c) Die kommunikativ-pragmatische Methode • d) Der interkulturelle Ansatz • e) Der migrationspädagogische Ansatz • 3. Ausspracheschulung • 4. Grammatik im Fremdsprachenunterricht • 5. Wortschatz und Wortschatzvermittlung im </a:t>
            </a:r>
            <a:r>
              <a:rPr lang="de-DE" dirty="0" err="1" smtClean="0"/>
              <a:t>DaF</a:t>
            </a:r>
            <a:r>
              <a:rPr lang="de-DE" dirty="0" smtClean="0"/>
              <a:t> • 6. Leseverstehen • 7. Hörverstehen • 8. Hör-Seh-Verstehen • 9. Sprechen • 10. Schreiben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Leistungsnachweis?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Impulsreferat und….????</a:t>
            </a:r>
            <a:endParaRPr lang="de-DE" dirty="0"/>
          </a:p>
        </p:txBody>
      </p:sp>
      <p:pic>
        <p:nvPicPr>
          <p:cNvPr id="1026" name="Picture 2" descr="Bildergebnis für leistu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496"/>
            <a:ext cx="6076950" cy="3514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Gruppenarbeit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de-DE" dirty="0" smtClean="0"/>
              <a:t>Erinnert euch an euer Unterrichtspraktikum/Unterrichtserfahrungen: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Was lief (besonders)gut, was nicht?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Was braucht ihr noch für euren Unterricht?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Was sollen wir in diesem Semester machen?</a:t>
            </a:r>
          </a:p>
          <a:p>
            <a:pPr>
              <a:buFont typeface="Wingdings" pitchFamily="2" charset="2"/>
              <a:buChar char="Ø"/>
            </a:pPr>
            <a:r>
              <a:rPr lang="de-DE" dirty="0" smtClean="0"/>
              <a:t>Einigt euch auf 5 Punkte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 Damit es nicht ganz so „langweilig“ ist, habe ich Folgendes vorbereitet:</a:t>
            </a:r>
            <a:endParaRPr lang="de-DE" dirty="0" smtClean="0"/>
          </a:p>
        </p:txBody>
      </p:sp>
      <p:pic>
        <p:nvPicPr>
          <p:cNvPr id="7170" name="Picture 2" descr="Bildergebnis für unterric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6929" y="0"/>
            <a:ext cx="2737071" cy="19205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>
              <a:buNone/>
            </a:pPr>
            <a:endParaRPr lang="de-DE" dirty="0"/>
          </a:p>
        </p:txBody>
      </p:sp>
      <p:pic>
        <p:nvPicPr>
          <p:cNvPr id="21506" name="Picture 2" descr="Bildergebnis für Picknick itali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8221" y="-214338"/>
            <a:ext cx="4095779" cy="3071834"/>
          </a:xfrm>
          <a:prstGeom prst="rect">
            <a:avLst/>
          </a:prstGeom>
          <a:noFill/>
        </p:spPr>
      </p:pic>
      <p:pic>
        <p:nvPicPr>
          <p:cNvPr id="21508" name="Picture 4" descr="Bildergebnis für r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857496"/>
            <a:ext cx="5829300" cy="3514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euch wichtig?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Staatsexamen – Fragen</a:t>
            </a:r>
          </a:p>
          <a:p>
            <a:r>
              <a:rPr lang="de-DE" dirty="0" smtClean="0"/>
              <a:t>Methodik im Unterricht</a:t>
            </a:r>
          </a:p>
          <a:p>
            <a:r>
              <a:rPr lang="de-DE" dirty="0" smtClean="0"/>
              <a:t>Fertigkeiten und Materialien</a:t>
            </a:r>
          </a:p>
          <a:p>
            <a:r>
              <a:rPr lang="de-DE" dirty="0" smtClean="0"/>
              <a:t>Migrationspädagogik</a:t>
            </a:r>
          </a:p>
          <a:p>
            <a:r>
              <a:rPr lang="de-DE" dirty="0" smtClean="0"/>
              <a:t>Ausspracheschulung</a:t>
            </a:r>
          </a:p>
          <a:p>
            <a:r>
              <a:rPr lang="de-DE" dirty="0" smtClean="0"/>
              <a:t>Lernplattformen</a:t>
            </a:r>
          </a:p>
          <a:p>
            <a:r>
              <a:rPr lang="de-DE" dirty="0" smtClean="0"/>
              <a:t>Wortschatzerwerb</a:t>
            </a:r>
          </a:p>
          <a:p>
            <a:r>
              <a:rPr lang="de-DE" dirty="0" smtClean="0"/>
              <a:t>Grammatikvermittlung</a:t>
            </a:r>
          </a:p>
          <a:p>
            <a:r>
              <a:rPr lang="de-DE" dirty="0" smtClean="0"/>
              <a:t>Time-</a:t>
            </a:r>
            <a:r>
              <a:rPr lang="de-DE" dirty="0" err="1" smtClean="0"/>
              <a:t>Managment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r>
              <a:rPr lang="de-DE" dirty="0" smtClean="0"/>
              <a:t>Gestaltung des Unterrichts (Planung, Aktivitäten, Sozialformen)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314</Words>
  <Application>Microsoft Office PowerPoint</Application>
  <PresentationFormat>Bildschirmpräsentation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Hyperion</vt:lpstr>
      <vt:lpstr>Didaktik des Deutschen II  </vt:lpstr>
      <vt:lpstr> Inhalte dieser VO </vt:lpstr>
      <vt:lpstr>Folie 3</vt:lpstr>
      <vt:lpstr>Folie 4</vt:lpstr>
      <vt:lpstr>Folie 5</vt:lpstr>
      <vt:lpstr>Gruppenarbeit</vt:lpstr>
      <vt:lpstr>Folie 7</vt:lpstr>
      <vt:lpstr>Was ist euch wichtig?</vt:lpstr>
      <vt:lpstr>Folie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 und Gesellschaft in den deutschsprachigen Ländern</dc:title>
  <dc:creator>Packard Bell</dc:creator>
  <cp:lastModifiedBy>Packard Bell</cp:lastModifiedBy>
  <cp:revision>8</cp:revision>
  <dcterms:created xsi:type="dcterms:W3CDTF">2017-09-18T16:32:58Z</dcterms:created>
  <dcterms:modified xsi:type="dcterms:W3CDTF">2018-02-26T12:56:53Z</dcterms:modified>
</cp:coreProperties>
</file>