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mp3" ContentType="audio/unknown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1724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0311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530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104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0557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7216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03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278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6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2463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8504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C8105-C5B0-4553-AF73-05088F8D4E2D}" type="datetimeFigureOut">
              <a:rPr lang="cs-CZ" smtClean="0"/>
              <a:pPr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DD941-C9CE-468E-8AB0-2215E31104CF}" type="slidenum">
              <a:rPr lang="cs-CZ" smtClean="0"/>
              <a:pPr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127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bersetzung.at/twister/media/fin00007.mp3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NULL" TargetMode="External"/><Relationship Id="rId5" Type="http://schemas.openxmlformats.org/officeDocument/2006/relationships/image" Target="../media/image2.png"/><Relationship Id="rId4" Type="http://schemas.microsoft.com/office/2007/relationships/media" Target="../media/media1.mp3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%C3%84teritsiputeritsipuolilautatsij%C3%A4nk%C3%A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innish Problems | LENTOKONESUIHKUTURBIINIMOOTTORIAPU- MEKAANIKKOALIUPSEERIOPPILAS AIRPLANE JET TURBINE ENGINE AUXILIARY MECHANIC NON-COMMISSIONED OFFICER STUD | image tagged in finnish problems | made w/ Imgflip meme ma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1725" y="692696"/>
            <a:ext cx="5011322" cy="501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20" y="18864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2400" b="1" dirty="0" smtClean="0"/>
              <a:t>lentokonesuihkuturbiinimoottoriapumekaanikkoaliupseerioppilas</a:t>
            </a: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251520" y="587727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i="1" dirty="0" smtClean="0"/>
              <a:t>airplane jet turbine engine auxiliary mechanic non-commissioned officer student</a:t>
            </a:r>
            <a:endParaRPr lang="cs-CZ" i="1" dirty="0" smtClean="0"/>
          </a:p>
          <a:p>
            <a:pPr algn="ctr"/>
            <a:r>
              <a:rPr lang="fi-FI" b="1" i="1" dirty="0" smtClean="0"/>
              <a:t>an actual military</a:t>
            </a:r>
            <a:r>
              <a:rPr lang="cs-CZ" b="1" i="1" dirty="0" smtClean="0"/>
              <a:t> term</a:t>
            </a:r>
            <a:r>
              <a:rPr lang="fi-FI" b="1" i="1" dirty="0" smtClean="0"/>
              <a:t> 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xmlns="" val="353183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79512" y="5470"/>
            <a:ext cx="8964488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b="1" dirty="0" smtClean="0"/>
          </a:p>
          <a:p>
            <a:r>
              <a:rPr lang="fi-FI" sz="2500" b="1" dirty="0" smtClean="0"/>
              <a:t>Appilan </a:t>
            </a:r>
            <a:r>
              <a:rPr lang="fi-FI" sz="2500" b="1" dirty="0"/>
              <a:t>pappilan apupapin papupata pankolla kiehuu ja kuohuu.</a:t>
            </a:r>
            <a:r>
              <a:rPr lang="fi-FI" sz="2500" b="1" dirty="0" smtClean="0"/>
              <a:t/>
            </a:r>
            <a:br>
              <a:rPr lang="fi-FI" sz="2500" b="1" dirty="0" smtClean="0"/>
            </a:br>
            <a:r>
              <a:rPr lang="fi-FI" sz="2500" b="1" dirty="0"/>
              <a:t>Pappilan paksuposki piski pisti paksun papukeiton poskeensa</a:t>
            </a:r>
            <a:r>
              <a:rPr lang="fi-FI" sz="2500" b="1" dirty="0" smtClean="0"/>
              <a:t>.</a:t>
            </a:r>
            <a:endParaRPr lang="cs-CZ" sz="2500" b="1" dirty="0" smtClean="0"/>
          </a:p>
          <a:p>
            <a:r>
              <a:rPr lang="cs-CZ" i="1" dirty="0" smtClean="0"/>
              <a:t>Hrnec </a:t>
            </a:r>
            <a:r>
              <a:rPr lang="cs-CZ" i="1" dirty="0"/>
              <a:t>na </a:t>
            </a:r>
            <a:r>
              <a:rPr lang="cs-CZ" i="1" dirty="0" smtClean="0"/>
              <a:t>fazole pomocného </a:t>
            </a:r>
            <a:r>
              <a:rPr lang="cs-CZ" i="1" dirty="0"/>
              <a:t>faráře </a:t>
            </a:r>
            <a:r>
              <a:rPr lang="cs-CZ" i="1" dirty="0" err="1"/>
              <a:t>Appily</a:t>
            </a:r>
            <a:r>
              <a:rPr lang="cs-CZ" i="1" dirty="0"/>
              <a:t> bublá na kamnech a jde z něj pára</a:t>
            </a:r>
            <a:r>
              <a:rPr lang="cs-CZ" i="1" dirty="0" smtClean="0"/>
              <a:t>.</a:t>
            </a:r>
          </a:p>
          <a:p>
            <a:r>
              <a:rPr lang="cs-CZ" i="1" dirty="0"/>
              <a:t>Farářovo tlusté psisko snědlo tučnou fazolovou polévku</a:t>
            </a:r>
            <a:r>
              <a:rPr lang="cs-CZ" i="1" dirty="0" smtClean="0"/>
              <a:t>.</a:t>
            </a:r>
          </a:p>
          <a:p>
            <a:r>
              <a:rPr lang="cs-CZ" i="1" dirty="0" smtClean="0">
                <a:hlinkClick r:id="rId3"/>
              </a:rPr>
              <a:t>http://www.uebersetzung.at/twister/media/fin00007.mp3</a:t>
            </a:r>
            <a:endParaRPr lang="cs-CZ" i="1" dirty="0" smtClean="0"/>
          </a:p>
          <a:p>
            <a:endParaRPr lang="cs-CZ" i="1" dirty="0"/>
          </a:p>
          <a:p>
            <a:endParaRPr lang="cs-CZ" sz="2000" b="1" dirty="0"/>
          </a:p>
          <a:p>
            <a:r>
              <a:rPr lang="cs-CZ" sz="2300" b="1" dirty="0" err="1" smtClean="0"/>
              <a:t>Minun</a:t>
            </a:r>
            <a:r>
              <a:rPr lang="cs-CZ" sz="2300" b="1" dirty="0" smtClean="0"/>
              <a:t> </a:t>
            </a:r>
            <a:r>
              <a:rPr lang="cs-CZ" sz="2300" b="1" dirty="0" err="1"/>
              <a:t>mummuni</a:t>
            </a:r>
            <a:r>
              <a:rPr lang="cs-CZ" sz="2300" b="1" dirty="0"/>
              <a:t> </a:t>
            </a:r>
            <a:r>
              <a:rPr lang="cs-CZ" sz="2300" b="1" dirty="0" err="1"/>
              <a:t>muni</a:t>
            </a:r>
            <a:r>
              <a:rPr lang="cs-CZ" sz="2300" b="1" dirty="0"/>
              <a:t> </a:t>
            </a:r>
            <a:r>
              <a:rPr lang="cs-CZ" sz="2300" b="1" dirty="0" err="1"/>
              <a:t>minun</a:t>
            </a:r>
            <a:r>
              <a:rPr lang="cs-CZ" sz="2300" b="1" dirty="0"/>
              <a:t> </a:t>
            </a:r>
            <a:r>
              <a:rPr lang="cs-CZ" sz="2300" b="1" dirty="0" err="1"/>
              <a:t>mammani</a:t>
            </a:r>
            <a:r>
              <a:rPr lang="cs-CZ" sz="2300" b="1" dirty="0"/>
              <a:t>; </a:t>
            </a:r>
            <a:r>
              <a:rPr lang="cs-CZ" sz="2300" b="1" dirty="0" err="1"/>
              <a:t>minun</a:t>
            </a:r>
            <a:r>
              <a:rPr lang="cs-CZ" sz="2300" b="1" dirty="0"/>
              <a:t> </a:t>
            </a:r>
            <a:r>
              <a:rPr lang="cs-CZ" sz="2300" b="1" dirty="0" err="1"/>
              <a:t>mammani</a:t>
            </a:r>
            <a:r>
              <a:rPr lang="cs-CZ" sz="2300" b="1" dirty="0"/>
              <a:t> </a:t>
            </a:r>
            <a:r>
              <a:rPr lang="cs-CZ" sz="2300" b="1" dirty="0" err="1"/>
              <a:t>muni</a:t>
            </a:r>
            <a:r>
              <a:rPr lang="cs-CZ" sz="2300" b="1" dirty="0"/>
              <a:t> </a:t>
            </a:r>
            <a:r>
              <a:rPr lang="cs-CZ" sz="2300" b="1" dirty="0" err="1"/>
              <a:t>mut</a:t>
            </a:r>
            <a:r>
              <a:rPr lang="cs-CZ" sz="2300" b="1" dirty="0" smtClean="0"/>
              <a:t>.</a:t>
            </a:r>
          </a:p>
          <a:p>
            <a:r>
              <a:rPr lang="cs-CZ" i="1" dirty="0" smtClean="0"/>
              <a:t>Moje </a:t>
            </a:r>
            <a:r>
              <a:rPr lang="cs-CZ" i="1" dirty="0"/>
              <a:t>babička vyseděla vejce, ze kterého je moje máma. Moje máma vyseděla vejce, ze kterého jsem já</a:t>
            </a:r>
            <a:r>
              <a:rPr lang="cs-CZ" i="1" dirty="0" smtClean="0"/>
              <a:t>.</a:t>
            </a:r>
          </a:p>
          <a:p>
            <a:endParaRPr lang="cs-CZ" sz="3200" i="1" dirty="0"/>
          </a:p>
          <a:p>
            <a:r>
              <a:rPr lang="fi-FI" sz="2800" b="1" dirty="0"/>
              <a:t>Yksikseskös yskiskelet, itsekseskös itkeskelet,</a:t>
            </a:r>
            <a:endParaRPr lang="cs-CZ" sz="2800" b="1" dirty="0"/>
          </a:p>
          <a:p>
            <a:r>
              <a:rPr lang="fi-FI" sz="2800" b="1" dirty="0"/>
              <a:t>yksikseskös istuskelet, itkeskellen yskiskelet?</a:t>
            </a:r>
            <a:endParaRPr lang="cs-CZ" sz="2800" b="1" dirty="0"/>
          </a:p>
          <a:p>
            <a:r>
              <a:rPr lang="en-US" i="1" dirty="0"/>
              <a:t>Are you coughing alone, crying by yourself,</a:t>
            </a:r>
            <a:endParaRPr lang="cs-CZ" i="1" dirty="0"/>
          </a:p>
          <a:p>
            <a:r>
              <a:rPr lang="en-US" i="1" dirty="0"/>
              <a:t>sitting alone, coughing while crying?</a:t>
            </a:r>
            <a:endParaRPr lang="cs-CZ" i="1" dirty="0"/>
          </a:p>
          <a:p>
            <a:endParaRPr lang="cs-CZ" sz="2800" i="1" dirty="0"/>
          </a:p>
          <a:p>
            <a:r>
              <a:rPr lang="cs-CZ" sz="2300" b="1" dirty="0" smtClean="0"/>
              <a:t>Kas </a:t>
            </a:r>
            <a:r>
              <a:rPr lang="cs-CZ" sz="2300" b="1" dirty="0" err="1" smtClean="0"/>
              <a:t>vain</a:t>
            </a:r>
            <a:r>
              <a:rPr lang="cs-CZ" sz="2300" b="1" dirty="0" smtClean="0"/>
              <a:t>!" </a:t>
            </a:r>
            <a:r>
              <a:rPr lang="cs-CZ" sz="2300" b="1" dirty="0" err="1" smtClean="0"/>
              <a:t>sanoi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kasvain</a:t>
            </a:r>
            <a:r>
              <a:rPr lang="cs-CZ" sz="2300" b="1" dirty="0" smtClean="0"/>
              <a:t>, </a:t>
            </a:r>
            <a:r>
              <a:rPr lang="cs-CZ" sz="2300" b="1" dirty="0" err="1" smtClean="0"/>
              <a:t>ja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kasvoi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vain</a:t>
            </a:r>
            <a:r>
              <a:rPr lang="cs-CZ" sz="2300" b="1" dirty="0" smtClean="0"/>
              <a:t>. </a:t>
            </a:r>
          </a:p>
          <a:p>
            <a:r>
              <a:rPr lang="cs-CZ" sz="2300" b="1" dirty="0" err="1" smtClean="0"/>
              <a:t>Vain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kasvain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voi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kasvaa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noin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vain</a:t>
            </a:r>
            <a:r>
              <a:rPr lang="cs-CZ" sz="2300" b="1" dirty="0" smtClean="0"/>
              <a:t>.</a:t>
            </a:r>
            <a:endParaRPr lang="cs-CZ" sz="2300" dirty="0" smtClean="0"/>
          </a:p>
          <a:p>
            <a:r>
              <a:rPr lang="cs-CZ" i="1" dirty="0" smtClean="0"/>
              <a:t>"Jen teď!" řekl tumor a pokračoval v růstu. </a:t>
            </a:r>
            <a:r>
              <a:rPr lang="cs-CZ" i="1" dirty="0" err="1" smtClean="0"/>
              <a:t>Jenon</a:t>
            </a:r>
            <a:r>
              <a:rPr lang="cs-CZ" i="1" dirty="0" smtClean="0"/>
              <a:t> tumor může takhle růst.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fin00007.mp3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6372200" y="141277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135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9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3966" y="404664"/>
            <a:ext cx="885698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 smtClean="0"/>
              <a:t>Hiljaa</a:t>
            </a:r>
            <a:r>
              <a:rPr lang="cs-CZ" sz="2400" b="1" dirty="0" smtClean="0"/>
              <a:t> </a:t>
            </a:r>
            <a:r>
              <a:rPr lang="cs-CZ" sz="2400" b="1" dirty="0" err="1"/>
              <a:t>Hilja</a:t>
            </a:r>
            <a:r>
              <a:rPr lang="cs-CZ" sz="2400" b="1" dirty="0"/>
              <a:t> </a:t>
            </a:r>
            <a:r>
              <a:rPr lang="cs-CZ" sz="2400" b="1" dirty="0" err="1"/>
              <a:t>sanoi</a:t>
            </a:r>
            <a:r>
              <a:rPr lang="cs-CZ" sz="2400" b="1" dirty="0"/>
              <a:t> </a:t>
            </a:r>
            <a:r>
              <a:rPr lang="cs-CZ" sz="2400" b="1" dirty="0" err="1"/>
              <a:t>Hiljalle</a:t>
            </a:r>
            <a:r>
              <a:rPr lang="cs-CZ" sz="2400" b="1" dirty="0"/>
              <a:t> </a:t>
            </a:r>
            <a:r>
              <a:rPr lang="cs-CZ" sz="2400" b="1" dirty="0" err="1"/>
              <a:t>hiljaa</a:t>
            </a:r>
            <a:r>
              <a:rPr lang="cs-CZ" sz="2400" b="1" dirty="0"/>
              <a:t> </a:t>
            </a:r>
            <a:r>
              <a:rPr lang="cs-CZ" sz="2400" b="1" dirty="0" err="1"/>
              <a:t>niin</a:t>
            </a:r>
            <a:r>
              <a:rPr lang="cs-CZ" sz="2400" b="1" dirty="0"/>
              <a:t> </a:t>
            </a:r>
            <a:r>
              <a:rPr lang="cs-CZ" sz="2400" b="1" dirty="0" err="1"/>
              <a:t>hiljaa</a:t>
            </a:r>
            <a:r>
              <a:rPr lang="cs-CZ" sz="2400" b="1" dirty="0"/>
              <a:t> </a:t>
            </a:r>
            <a:r>
              <a:rPr lang="cs-CZ" sz="2400" b="1" dirty="0" err="1"/>
              <a:t>ettei</a:t>
            </a:r>
            <a:r>
              <a:rPr lang="cs-CZ" sz="2400" b="1" dirty="0"/>
              <a:t> </a:t>
            </a:r>
            <a:r>
              <a:rPr lang="cs-CZ" sz="2400" b="1" dirty="0" err="1"/>
              <a:t>Hilja</a:t>
            </a:r>
            <a:r>
              <a:rPr lang="cs-CZ" sz="2400" b="1" dirty="0"/>
              <a:t> </a:t>
            </a:r>
            <a:r>
              <a:rPr lang="cs-CZ" sz="2400" b="1" dirty="0" err="1"/>
              <a:t>kuullut</a:t>
            </a:r>
            <a:r>
              <a:rPr lang="cs-CZ" sz="2400" b="1" dirty="0"/>
              <a:t> </a:t>
            </a:r>
            <a:r>
              <a:rPr lang="cs-CZ" sz="2400" b="1" dirty="0" err="1"/>
              <a:t>miten</a:t>
            </a:r>
            <a:r>
              <a:rPr lang="cs-CZ" sz="2400" b="1" dirty="0"/>
              <a:t> </a:t>
            </a:r>
            <a:r>
              <a:rPr lang="cs-CZ" sz="2400" b="1" dirty="0" err="1"/>
              <a:t>hiljaa</a:t>
            </a:r>
            <a:r>
              <a:rPr lang="cs-CZ" sz="2400" b="1" dirty="0"/>
              <a:t> </a:t>
            </a:r>
            <a:r>
              <a:rPr lang="cs-CZ" sz="2400" b="1" dirty="0" err="1"/>
              <a:t>Hilja</a:t>
            </a:r>
            <a:r>
              <a:rPr lang="cs-CZ" sz="2400" b="1" dirty="0"/>
              <a:t> </a:t>
            </a:r>
            <a:r>
              <a:rPr lang="cs-CZ" sz="2400" b="1" dirty="0" err="1"/>
              <a:t>sanoi</a:t>
            </a:r>
            <a:r>
              <a:rPr lang="cs-CZ" sz="2400" b="1" dirty="0"/>
              <a:t> </a:t>
            </a:r>
            <a:r>
              <a:rPr lang="cs-CZ" sz="2400" b="1" dirty="0" err="1"/>
              <a:t>Hiljalle</a:t>
            </a:r>
            <a:r>
              <a:rPr lang="cs-CZ" sz="2400" b="1" dirty="0"/>
              <a:t> </a:t>
            </a:r>
            <a:r>
              <a:rPr lang="cs-CZ" sz="2400" b="1" dirty="0" err="1"/>
              <a:t>hiljaa</a:t>
            </a:r>
            <a:r>
              <a:rPr lang="cs-CZ" sz="2400" b="1" dirty="0"/>
              <a:t>.</a:t>
            </a:r>
          </a:p>
          <a:p>
            <a:r>
              <a:rPr lang="cs-CZ" i="1" dirty="0" err="1"/>
              <a:t>Hilja</a:t>
            </a:r>
            <a:r>
              <a:rPr lang="cs-CZ" i="1" dirty="0"/>
              <a:t> je žena, která řekla jiné ženě </a:t>
            </a:r>
            <a:r>
              <a:rPr lang="cs-CZ" i="1" dirty="0" err="1"/>
              <a:t>Hilje</a:t>
            </a:r>
            <a:r>
              <a:rPr lang="cs-CZ" i="1" dirty="0"/>
              <a:t>, aby byla potichu. A řekla to tak potichu, že </a:t>
            </a:r>
            <a:r>
              <a:rPr lang="cs-CZ" i="1" dirty="0" err="1"/>
              <a:t>Hilja</a:t>
            </a:r>
            <a:r>
              <a:rPr lang="cs-CZ" i="1" dirty="0"/>
              <a:t> neslyšela </a:t>
            </a:r>
            <a:r>
              <a:rPr lang="cs-CZ" i="1" dirty="0" err="1"/>
              <a:t>Hilju</a:t>
            </a:r>
            <a:r>
              <a:rPr lang="cs-CZ" i="1" dirty="0"/>
              <a:t> říkat "buď zticha".</a:t>
            </a:r>
          </a:p>
          <a:p>
            <a:endParaRPr lang="cs-CZ" b="1" dirty="0"/>
          </a:p>
          <a:p>
            <a:r>
              <a:rPr lang="cs-CZ" sz="2400" b="1" dirty="0" err="1" smtClean="0"/>
              <a:t>Vasta</a:t>
            </a:r>
            <a:r>
              <a:rPr lang="cs-CZ" sz="2400" b="1" dirty="0" smtClean="0"/>
              <a:t> </a:t>
            </a:r>
            <a:r>
              <a:rPr lang="cs-CZ" sz="2400" b="1" dirty="0" err="1"/>
              <a:t>vastaa</a:t>
            </a:r>
            <a:r>
              <a:rPr lang="cs-CZ" sz="2400" b="1" dirty="0"/>
              <a:t> </a:t>
            </a:r>
            <a:r>
              <a:rPr lang="cs-CZ" sz="2400" b="1" dirty="0" err="1"/>
              <a:t>vasta</a:t>
            </a:r>
            <a:r>
              <a:rPr lang="cs-CZ" sz="2400" b="1" dirty="0"/>
              <a:t> </a:t>
            </a:r>
            <a:r>
              <a:rPr lang="cs-CZ" sz="2400" b="1" dirty="0" err="1"/>
              <a:t>vastaavasta</a:t>
            </a:r>
            <a:r>
              <a:rPr lang="cs-CZ" sz="2400" b="1" dirty="0"/>
              <a:t> </a:t>
            </a:r>
            <a:r>
              <a:rPr lang="cs-CZ" sz="2400" b="1" dirty="0" err="1"/>
              <a:t>vastavastaavasta</a:t>
            </a:r>
            <a:r>
              <a:rPr lang="cs-CZ" sz="2400" b="1" dirty="0"/>
              <a:t>.</a:t>
            </a:r>
          </a:p>
          <a:p>
            <a:r>
              <a:rPr lang="cs-CZ" i="1" dirty="0"/>
              <a:t>Koupelová metla odpovídá pouze příslušným osobám odpovědným za koupelovou metlu.</a:t>
            </a:r>
          </a:p>
          <a:p>
            <a:endParaRPr lang="cs-CZ" dirty="0"/>
          </a:p>
          <a:p>
            <a:r>
              <a:rPr lang="cs-CZ" sz="2000" b="1" dirty="0" err="1"/>
              <a:t>Keksijä</a:t>
            </a:r>
            <a:r>
              <a:rPr lang="cs-CZ" sz="2000" b="1" dirty="0"/>
              <a:t> </a:t>
            </a:r>
            <a:r>
              <a:rPr lang="cs-CZ" sz="2000" b="1" dirty="0" err="1"/>
              <a:t>Keksi</a:t>
            </a:r>
            <a:r>
              <a:rPr lang="cs-CZ" sz="2000" b="1" dirty="0"/>
              <a:t> </a:t>
            </a:r>
            <a:r>
              <a:rPr lang="cs-CZ" sz="2000" b="1" dirty="0" err="1"/>
              <a:t>keksi</a:t>
            </a:r>
            <a:r>
              <a:rPr lang="cs-CZ" sz="2000" b="1" dirty="0"/>
              <a:t> </a:t>
            </a:r>
            <a:r>
              <a:rPr lang="cs-CZ" sz="2000" b="1" dirty="0" err="1"/>
              <a:t>keksin</a:t>
            </a:r>
            <a:r>
              <a:rPr lang="cs-CZ" sz="2000" b="1" dirty="0"/>
              <a:t> </a:t>
            </a:r>
            <a:r>
              <a:rPr lang="cs-CZ" sz="2000" b="1" dirty="0" err="1"/>
              <a:t>keksittyään</a:t>
            </a:r>
            <a:r>
              <a:rPr lang="cs-CZ" sz="2000" b="1" dirty="0"/>
              <a:t> </a:t>
            </a:r>
            <a:r>
              <a:rPr lang="cs-CZ" sz="2000" b="1" dirty="0" err="1"/>
              <a:t>keksin</a:t>
            </a:r>
            <a:r>
              <a:rPr lang="cs-CZ" sz="2000" b="1" dirty="0"/>
              <a:t> </a:t>
            </a:r>
            <a:r>
              <a:rPr lang="cs-CZ" sz="2000" b="1" dirty="0" err="1"/>
              <a:t>keksijä</a:t>
            </a:r>
            <a:r>
              <a:rPr lang="cs-CZ" sz="2000" b="1" dirty="0"/>
              <a:t> </a:t>
            </a:r>
            <a:r>
              <a:rPr lang="cs-CZ" sz="2000" b="1" dirty="0" err="1"/>
              <a:t>Keksi</a:t>
            </a:r>
            <a:r>
              <a:rPr lang="cs-CZ" sz="2000" b="1" dirty="0"/>
              <a:t> </a:t>
            </a:r>
            <a:r>
              <a:rPr lang="cs-CZ" sz="2000" b="1" dirty="0" err="1"/>
              <a:t>keksi</a:t>
            </a:r>
            <a:r>
              <a:rPr lang="cs-CZ" sz="2000" b="1" dirty="0"/>
              <a:t> </a:t>
            </a:r>
            <a:r>
              <a:rPr lang="cs-CZ" sz="2000" b="1" dirty="0" err="1"/>
              <a:t>keksin</a:t>
            </a:r>
            <a:r>
              <a:rPr lang="cs-CZ" sz="2000" b="1" dirty="0"/>
              <a:t> </a:t>
            </a:r>
            <a:r>
              <a:rPr lang="cs-CZ" sz="2000" b="1" dirty="0" err="1"/>
              <a:t>keksityksi</a:t>
            </a:r>
            <a:r>
              <a:rPr lang="cs-CZ" sz="2000" b="1" dirty="0"/>
              <a:t>.</a:t>
            </a:r>
            <a:endParaRPr lang="cs-CZ" sz="2000" dirty="0"/>
          </a:p>
          <a:p>
            <a:r>
              <a:rPr lang="cs-CZ" i="1" dirty="0"/>
              <a:t>Objevitel Sušenka objevil sušenku. Poté, co Sušenka sušenku objevil, objevil, že byla objevena.</a:t>
            </a:r>
          </a:p>
          <a:p>
            <a:endParaRPr lang="cs-CZ" dirty="0"/>
          </a:p>
          <a:p>
            <a:r>
              <a:rPr lang="cs-CZ" sz="2400" b="1" dirty="0" err="1"/>
              <a:t>Piukka</a:t>
            </a:r>
            <a:r>
              <a:rPr lang="cs-CZ" sz="2400" b="1" dirty="0"/>
              <a:t> </a:t>
            </a:r>
            <a:r>
              <a:rPr lang="cs-CZ" sz="2400" b="1" dirty="0" err="1"/>
              <a:t>paikka</a:t>
            </a:r>
            <a:r>
              <a:rPr lang="cs-CZ" sz="2400" b="1" dirty="0"/>
              <a:t> </a:t>
            </a:r>
            <a:r>
              <a:rPr lang="cs-CZ" sz="2400" b="1" dirty="0" err="1"/>
              <a:t>peikko</a:t>
            </a:r>
            <a:r>
              <a:rPr lang="cs-CZ" sz="2400" b="1" dirty="0"/>
              <a:t> </a:t>
            </a:r>
            <a:r>
              <a:rPr lang="cs-CZ" sz="2400" b="1" dirty="0" err="1"/>
              <a:t>paukku</a:t>
            </a:r>
            <a:r>
              <a:rPr lang="cs-CZ" sz="2400" b="1" dirty="0"/>
              <a:t> </a:t>
            </a:r>
            <a:r>
              <a:rPr lang="cs-CZ" sz="2400" b="1" dirty="0" err="1"/>
              <a:t>puikko</a:t>
            </a:r>
            <a:r>
              <a:rPr lang="cs-CZ" sz="2400" b="1" dirty="0"/>
              <a:t> </a:t>
            </a:r>
            <a:r>
              <a:rPr lang="cs-CZ" sz="2400" b="1" dirty="0" err="1"/>
              <a:t>poikki</a:t>
            </a:r>
            <a:r>
              <a:rPr lang="cs-CZ" sz="2400" b="1" dirty="0"/>
              <a:t>.</a:t>
            </a:r>
            <a:endParaRPr lang="cs-CZ" sz="2400" dirty="0"/>
          </a:p>
          <a:p>
            <a:r>
              <a:rPr lang="cs-CZ" i="1" dirty="0"/>
              <a:t>Je to těžká situace, elfe: hůl na mlácení je zlomená.</a:t>
            </a:r>
          </a:p>
          <a:p>
            <a:endParaRPr lang="cs-CZ" dirty="0"/>
          </a:p>
          <a:p>
            <a:r>
              <a:rPr lang="cs-CZ" sz="2400" b="1" dirty="0" err="1"/>
              <a:t>Yötyö</a:t>
            </a:r>
            <a:r>
              <a:rPr lang="cs-CZ" sz="2400" b="1" dirty="0"/>
              <a:t> </a:t>
            </a:r>
            <a:r>
              <a:rPr lang="cs-CZ" sz="2400" b="1" dirty="0" err="1"/>
              <a:t>vie</a:t>
            </a:r>
            <a:r>
              <a:rPr lang="cs-CZ" sz="2400" b="1" dirty="0"/>
              <a:t> </a:t>
            </a:r>
            <a:r>
              <a:rPr lang="cs-CZ" sz="2400" b="1" dirty="0" err="1"/>
              <a:t>työmiehen</a:t>
            </a:r>
            <a:r>
              <a:rPr lang="cs-CZ" sz="2400" b="1" dirty="0"/>
              <a:t> </a:t>
            </a:r>
            <a:r>
              <a:rPr lang="cs-CZ" sz="2400" b="1" dirty="0" err="1"/>
              <a:t>myöhään</a:t>
            </a:r>
            <a:r>
              <a:rPr lang="cs-CZ" sz="2400" b="1" dirty="0"/>
              <a:t> </a:t>
            </a:r>
            <a:r>
              <a:rPr lang="cs-CZ" sz="2400" b="1" dirty="0" err="1"/>
              <a:t>syömään</a:t>
            </a:r>
            <a:r>
              <a:rPr lang="cs-CZ" sz="2400" b="1" dirty="0"/>
              <a:t>.</a:t>
            </a:r>
            <a:endParaRPr lang="cs-CZ" sz="2400" dirty="0"/>
          </a:p>
          <a:p>
            <a:r>
              <a:rPr lang="cs-CZ" i="1" dirty="0"/>
              <a:t>Noční směna zpozdí pracovníkovu večeři.</a:t>
            </a:r>
          </a:p>
          <a:p>
            <a:endParaRPr lang="cs-CZ" dirty="0" smtClean="0"/>
          </a:p>
          <a:p>
            <a:r>
              <a:rPr lang="cs-CZ" sz="2400" b="1" dirty="0" err="1" smtClean="0"/>
              <a:t>Vesihiisi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sihisi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hississä</a:t>
            </a:r>
            <a:endParaRPr lang="cs-CZ" sz="2400" b="1" dirty="0" smtClean="0"/>
          </a:p>
          <a:p>
            <a:r>
              <a:rPr lang="cs-CZ" i="1" dirty="0" smtClean="0"/>
              <a:t>Vodní démon syčel na výtah.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91501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Ã½sledek obrÃ¡zku pro finnish conversation ko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3782"/>
            <a:ext cx="6624736" cy="662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249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188640"/>
            <a:ext cx="856895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600" dirty="0"/>
          </a:p>
          <a:p>
            <a:r>
              <a:rPr lang="fi-FI" sz="2400" b="1" dirty="0" smtClean="0"/>
              <a:t>kumarreksituteskenteleentuvaisehkollaismaisekkuudellisenneskenteluttelemattomammuuksissansakaankopahan 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fi-FI" sz="2400" b="1" dirty="0"/>
              <a:t>lentokonesuihkuturbiinimoottoriapumekaanikkoaliupseerioppilas</a:t>
            </a:r>
            <a:endParaRPr lang="cs-CZ" sz="2400" b="1" dirty="0"/>
          </a:p>
          <a:p>
            <a:r>
              <a:rPr lang="fi-FI" i="1" dirty="0"/>
              <a:t>airplane jet turbine engine auxiliary mechanic non-commissioned officer student</a:t>
            </a:r>
            <a:endParaRPr lang="cs-CZ" i="1" dirty="0"/>
          </a:p>
          <a:p>
            <a:r>
              <a:rPr lang="fi-FI" b="1" i="1" dirty="0"/>
              <a:t>an actual military </a:t>
            </a:r>
            <a:endParaRPr lang="cs-CZ" b="1" i="1" dirty="0"/>
          </a:p>
          <a:p>
            <a:endParaRPr lang="cs-CZ" sz="2400" b="1" dirty="0"/>
          </a:p>
          <a:p>
            <a:r>
              <a:rPr lang="cs-CZ" sz="2400" b="1" dirty="0" err="1"/>
              <a:t>Epäjärjestelmällistyttämättömyydellänsäkäänköhän</a:t>
            </a:r>
            <a:r>
              <a:rPr lang="cs-CZ" sz="2400" b="1" dirty="0"/>
              <a:t> </a:t>
            </a:r>
          </a:p>
          <a:p>
            <a:r>
              <a:rPr lang="fi-FI" i="1" dirty="0"/>
              <a:t>I wonder if – even with his/her quality of not having been made unsystematized</a:t>
            </a:r>
          </a:p>
          <a:p>
            <a:endParaRPr lang="cs-CZ" sz="2400" b="1" dirty="0"/>
          </a:p>
          <a:p>
            <a:r>
              <a:rPr lang="cs-CZ" sz="2400" b="1" dirty="0" err="1" smtClean="0"/>
              <a:t>Äteritsiputeritsipuolilautatsibaari</a:t>
            </a:r>
            <a:endParaRPr lang="cs-CZ" sz="2400" b="1" dirty="0"/>
          </a:p>
          <a:p>
            <a:r>
              <a:rPr lang="cs-CZ" i="1" dirty="0"/>
              <a:t>Jméno baru v </a:t>
            </a:r>
            <a:r>
              <a:rPr lang="cs-CZ" i="1" dirty="0" smtClean="0"/>
              <a:t>Laponsku (V regionu </a:t>
            </a:r>
            <a:r>
              <a:rPr lang="fi-FI" i="1" dirty="0" smtClean="0">
                <a:hlinkClick r:id="rId2" tooltip="Äteritsiputeritsipuolilautatsijänkä"/>
              </a:rPr>
              <a:t>Äteritsiputeritsipuolilautatsijänkä</a:t>
            </a:r>
            <a:r>
              <a:rPr lang="cs-CZ" dirty="0"/>
              <a:t>)</a:t>
            </a:r>
            <a:endParaRPr lang="cs-CZ" i="1" dirty="0"/>
          </a:p>
          <a:p>
            <a:endParaRPr lang="cs-CZ" sz="2400" dirty="0" smtClean="0"/>
          </a:p>
          <a:p>
            <a:r>
              <a:rPr lang="cs-CZ" sz="2400" b="1" dirty="0" err="1"/>
              <a:t>Saippuakippokukkakivikakkukoppikauppias</a:t>
            </a:r>
            <a:endParaRPr lang="cs-CZ" sz="2400" b="1" dirty="0"/>
          </a:p>
          <a:p>
            <a:r>
              <a:rPr lang="cs-CZ" i="1" dirty="0" smtClean="0"/>
              <a:t>Prodavač </a:t>
            </a:r>
            <a:r>
              <a:rPr lang="cs-CZ" i="1" dirty="0"/>
              <a:t>mýdla, misek, květin, kamenů, koláčů a krabic. 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r>
              <a:rPr lang="cs-CZ" sz="2400" b="1" dirty="0" err="1"/>
              <a:t>Joulujuhlapöytäliinakoriste</a:t>
            </a:r>
            <a:endParaRPr lang="cs-CZ" sz="2400" b="1" dirty="0"/>
          </a:p>
          <a:p>
            <a:r>
              <a:rPr lang="cs-CZ" i="1" dirty="0" smtClean="0"/>
              <a:t>Vánoční ubrus</a:t>
            </a:r>
          </a:p>
        </p:txBody>
      </p:sp>
    </p:spTree>
    <p:extLst>
      <p:ext uri="{BB962C8B-B14F-4D97-AF65-F5344CB8AC3E}">
        <p14:creationId xmlns:p14="http://schemas.microsoft.com/office/powerpoint/2010/main" xmlns="" val="412060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imgur.com/1f2YW7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422" y="548680"/>
            <a:ext cx="7543800" cy="582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92888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Bildschirmpräsentation (4:3)</PresentationFormat>
  <Paragraphs>57</Paragraphs>
  <Slides>6</Slides>
  <Notes>0</Notes>
  <HiddenSlides>0</HiddenSlides>
  <MMClips>1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Motiv systému Office</vt:lpstr>
      <vt:lpstr>Folie 1</vt:lpstr>
      <vt:lpstr>Folie 2</vt:lpstr>
      <vt:lpstr>Folie 3</vt:lpstr>
      <vt:lpstr>Folie 4</vt:lpstr>
      <vt:lpstr>Folie 5</vt:lpstr>
      <vt:lpstr>Folie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Steincher</dc:creator>
  <cp:lastModifiedBy>Packard Bell</cp:lastModifiedBy>
  <cp:revision>9</cp:revision>
  <dcterms:created xsi:type="dcterms:W3CDTF">2018-04-11T21:17:23Z</dcterms:created>
  <dcterms:modified xsi:type="dcterms:W3CDTF">2018-04-12T19:52:33Z</dcterms:modified>
</cp:coreProperties>
</file>