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64" y="-9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4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fld id="{5ABB2800-D8CA-4610-A562-5DA38B1E5F6A}" type="slidenum"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pPr algn="ctr"/>
              <a:t>‹Nr.›</a:t>
            </a:fld>
            <a:endParaRPr lang="de-DE" sz="18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1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13911FC3-09B9-4E8E-989D-9F13D8405312}" type="slidenum"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pPr algn="r"/>
              <a:t>‹Nr.›</a:t>
            </a:fld>
            <a:endParaRPr lang="de-DE" sz="1800" b="1" strike="noStrike" spc="-1">
              <a:solidFill>
                <a:srgbClr val="E74C3C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otPbssDk0A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Wie plane und halte ich eine Rede?</a:t>
            </a:r>
            <a:r>
              <a:t/>
            </a:r>
            <a:br/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Selbst- und Fremdwahrnehmung</a:t>
            </a:r>
          </a:p>
        </p:txBody>
      </p:sp>
      <p:sp>
        <p:nvSpPr>
          <p:cNvPr id="124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Selbst- und Fremdwahrnehmung</a:t>
            </a:r>
          </a:p>
          <a:p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Redesimulation und Analyse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2: Sensibilisierungsübung</a:t>
            </a:r>
          </a:p>
        </p:txBody>
      </p:sp>
      <p:sp>
        <p:nvSpPr>
          <p:cNvPr id="147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Die Fünf-Schritte-Formel: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Interesse wecken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Sagen, worum es geht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Begründen und Beispiele bringen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Fazit ziehen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Aufforderung zum Handeln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2: Sensibilisierungsübung</a:t>
            </a:r>
          </a:p>
        </p:txBody>
      </p:sp>
      <p:sp>
        <p:nvSpPr>
          <p:cNvPr id="149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Beispiel: Anliegerversammlung, Bewohner einer stark befahrenen Wohnstraße spricht sich für die Umwandlung in eine Spielstraße aus.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Allein im letzten Halbjahr vier Unfälle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Der Verkehr in unserer Straße muss eingeschränkt werden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Autos + Motorräder fahren zu schnell, viele Familien mit Kindern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Lösung: Temporeduzierung durch Spielstraße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romanUcPeriod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Unterstützen Sie eine Unterschriftenaktion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2: Sensibilisierungsübung</a:t>
            </a:r>
          </a:p>
        </p:txBody>
      </p:sp>
      <p:sp>
        <p:nvSpPr>
          <p:cNvPr id="151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Finden Sie sich in Dreiergruppen zusammen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Verteilen Sie Rollen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Rolle 1: Redner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Rolle 2: Kameramann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Rolle 3: „Publikum“ (Beobachtung und Notizen)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Rede halten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„Videoanalyse“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Redner: Schauen Sie sich ihr Video alleine an (Was fällt Ihnen auf?)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Diskutieren Sie ihre Ergebnisse (decken Sie sich mit der Wahrnehmung der Gruppenmitglieder?)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Worauf es wirklich ankommt...</a:t>
            </a:r>
          </a:p>
        </p:txBody>
      </p:sp>
      <p:pic>
        <p:nvPicPr>
          <p:cNvPr id="126" name="Grafik 125"/>
          <p:cNvPicPr/>
          <p:nvPr/>
        </p:nvPicPr>
        <p:blipFill>
          <a:blip r:embed="rId2" cstate="print"/>
          <a:stretch/>
        </p:blipFill>
        <p:spPr>
          <a:xfrm>
            <a:off x="1673280" y="1980000"/>
            <a:ext cx="6553080" cy="468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Worauf es wirklich ankommt...</a:t>
            </a:r>
          </a:p>
        </p:txBody>
      </p:sp>
      <p:sp>
        <p:nvSpPr>
          <p:cNvPr id="128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„… es herrscht offenbar die Ansicht vor, das Entscheidende sei das intellektuelle Vermögen, mit anderen Worten, ein gut ausgebildeter Verstand. Die Entwicklung der Gesamtperson – in dem Sinn, dass der oder die Betreffende zu einem guten Menschen wird oder Herzenswärme erwirbt – schenkt man zu wenig Aufmerksamkeit.“ </a:t>
            </a:r>
          </a:p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Tenzin Gyatso, 14. Dalai Lama</a:t>
            </a:r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Das Vier-Seiten-Modell der Kommunikation</a:t>
            </a:r>
          </a:p>
        </p:txBody>
      </p:sp>
      <p:sp>
        <p:nvSpPr>
          <p:cNvPr id="130" name="TextShape 2"/>
          <p:cNvSpPr txBox="1"/>
          <p:nvPr/>
        </p:nvSpPr>
        <p:spPr>
          <a:xfrm>
            <a:off x="5562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r>
              <a:rPr lang="de-DE" sz="1800" b="0" strike="noStrike" spc="-1">
                <a:solidFill>
                  <a:srgbClr val="1C1C1C"/>
                </a:solidFill>
                <a:latin typeface="Source Sans Pro"/>
              </a:rPr>
              <a:t>Nach Friedemann Schulz von Thun (aufbauend auf Watzlawick und Bühler)</a:t>
            </a:r>
            <a:endParaRPr lang="de-DE" sz="18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pic>
        <p:nvPicPr>
          <p:cNvPr id="131" name="Grafik 130"/>
          <p:cNvPicPr/>
          <p:nvPr/>
        </p:nvPicPr>
        <p:blipFill>
          <a:blip r:embed="rId2"/>
          <a:stretch/>
        </p:blipFill>
        <p:spPr>
          <a:xfrm>
            <a:off x="591480" y="2531520"/>
            <a:ext cx="8801280" cy="3771720"/>
          </a:xfrm>
          <a:prstGeom prst="rect">
            <a:avLst/>
          </a:prstGeom>
          <a:ln>
            <a:noFill/>
          </a:ln>
        </p:spPr>
      </p:pic>
      <p:pic>
        <p:nvPicPr>
          <p:cNvPr id="132" name="Grafik 131"/>
          <p:cNvPicPr/>
          <p:nvPr/>
        </p:nvPicPr>
        <p:blipFill>
          <a:blip r:embed="rId2"/>
          <a:stretch/>
        </p:blipFill>
        <p:spPr>
          <a:xfrm>
            <a:off x="591480" y="2531520"/>
            <a:ext cx="8801280" cy="3771720"/>
          </a:xfrm>
          <a:prstGeom prst="rect">
            <a:avLst/>
          </a:prstGeom>
          <a:ln>
            <a:noFill/>
          </a:ln>
        </p:spPr>
      </p:pic>
      <p:sp>
        <p:nvSpPr>
          <p:cNvPr id="133" name="TextShape 3"/>
          <p:cNvSpPr txBox="1"/>
          <p:nvPr/>
        </p:nvSpPr>
        <p:spPr>
          <a:xfrm>
            <a:off x="329040" y="6267960"/>
            <a:ext cx="9644760" cy="404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000" b="0" strike="noStrike" spc="-1">
                <a:latin typeface="Source Sans Pro"/>
              </a:rPr>
              <a:t>Eigenes Werk - angelehnt an http://www.schulz-von-thun.de/index.php?article_id=71 sevda malöküzn gerizekali serefsiz, Gemeinfrei, https://commons.wikimedia.org/w/index.php?curid=4771169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Vier Prinzipien</a:t>
            </a:r>
          </a:p>
        </p:txBody>
      </p:sp>
      <p:sp>
        <p:nvSpPr>
          <p:cNvPr id="13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Nach Sabine Asgodom:</a:t>
            </a:r>
          </a:p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1. Identität statt Image  </a:t>
            </a:r>
          </a:p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2. Qualität statt Fake</a:t>
            </a:r>
          </a:p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3. Haltung statt Feigheit</a:t>
            </a:r>
          </a:p>
          <a:p>
            <a:pPr>
              <a:lnSpc>
                <a:spcPct val="100000"/>
              </a:lnSpc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4. Botschaft statt BlaBla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1: Ich seh dir in die Augen Kleines...</a:t>
            </a:r>
          </a:p>
        </p:txBody>
      </p:sp>
      <p:sp>
        <p:nvSpPr>
          <p:cNvPr id="137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38" name="TextShape 3"/>
          <p:cNvSpPr txBox="1"/>
          <p:nvPr/>
        </p:nvSpPr>
        <p:spPr>
          <a:xfrm>
            <a:off x="2083320" y="3663720"/>
            <a:ext cx="6170760" cy="42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800" b="0" strike="noStrike" spc="-1">
                <a:latin typeface="Source Sans Pro"/>
                <a:hlinkClick r:id="rId2"/>
              </a:rPr>
              <a:t>https://www.youtube.com/watch?v=LotPbssDk0A</a:t>
            </a:r>
            <a:endParaRPr lang="de-DE" sz="1800" b="0" strike="noStrike" spc="-1">
              <a:latin typeface="Source Sans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1: Ich seh dir in die Augen Kleines...</a:t>
            </a:r>
          </a:p>
        </p:txBody>
      </p:sp>
      <p:sp>
        <p:nvSpPr>
          <p:cNvPr id="140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1. Schaut einander tief in die Augen ohne etwas zu sagen!</a:t>
            </a:r>
          </a:p>
          <a:p>
            <a:pPr marL="288000" lvl="1">
              <a:spcAft>
                <a:spcPts val="1134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(Wer lacht verliert ;) )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2. Identische Übung → Sagen Sie ihrem Nachbarn/ihrer Nachbarin etwas nettes!</a:t>
            </a:r>
          </a:p>
          <a:p>
            <a:pPr marL="288000" lvl="1">
              <a:spcAft>
                <a:spcPts val="1134"/>
              </a:spcAft>
            </a:pPr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2: Sensibilisierungsübung</a:t>
            </a:r>
          </a:p>
        </p:txBody>
      </p:sp>
      <p:pic>
        <p:nvPicPr>
          <p:cNvPr id="142" name="Grafik 141"/>
          <p:cNvPicPr/>
          <p:nvPr/>
        </p:nvPicPr>
        <p:blipFill>
          <a:blip r:embed="rId2"/>
          <a:stretch/>
        </p:blipFill>
        <p:spPr>
          <a:xfrm>
            <a:off x="1833120" y="1980000"/>
            <a:ext cx="6233400" cy="4680000"/>
          </a:xfrm>
          <a:prstGeom prst="rect">
            <a:avLst/>
          </a:prstGeom>
          <a:ln>
            <a:noFill/>
          </a:ln>
        </p:spPr>
      </p:pic>
      <p:sp>
        <p:nvSpPr>
          <p:cNvPr id="143" name="TextShape 2"/>
          <p:cNvSpPr txBox="1"/>
          <p:nvPr/>
        </p:nvSpPr>
        <p:spPr>
          <a:xfrm>
            <a:off x="1907280" y="6791040"/>
            <a:ext cx="2798280" cy="660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de-DE" sz="1200" b="0" strike="noStrike" spc="-1">
                <a:latin typeface="Source Sans Pro"/>
              </a:rPr>
              <a:t>Foto: tom_kolossa / iStock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Übung 2: Sensibilisierungsübung</a:t>
            </a:r>
          </a:p>
        </p:txBody>
      </p:sp>
      <p:sp>
        <p:nvSpPr>
          <p:cNvPr id="14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Wie nehme ich mich selbst wahr?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Wie nehmen mich andere wahr?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Ziel ist es, andere für ihr persönliches Hobby zu begeistern.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Sammeln Sie Stichpunkte, Ideen dazu.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Strukturieren Sie ihre Ideen.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Versuchen Sie ihre Rede nach der Fünf-Schritte-Formel zu strukturieren (Notieren Sie sich Stichpunkte!)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437</Words>
  <Application>LibreOffice/5.4.1.2$MacOSX_X86_64 LibreOffice_project/ea7cb86e6eeb2bf3a5af73a8f7777ac570321527</Application>
  <PresentationFormat>Benutzerdefiniert</PresentationFormat>
  <Paragraphs>56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Office Theme</vt:lpstr>
      <vt:lpstr>Office Theme</vt:lpstr>
      <vt:lpstr>Office Theme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Packard Bell</cp:lastModifiedBy>
  <cp:revision>8</cp:revision>
  <dcterms:created xsi:type="dcterms:W3CDTF">2018-03-13T16:36:43Z</dcterms:created>
  <dcterms:modified xsi:type="dcterms:W3CDTF">2018-03-20T15:55:58Z</dcterms:modified>
  <dc:language>de-DE</dc:language>
</cp:coreProperties>
</file>