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61" r:id="rId4"/>
    <p:sldId id="257"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Lst>
  <p:sldSz cx="10080625" cy="75596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0" d="100"/>
          <a:sy n="30" d="100"/>
        </p:scale>
        <p:origin x="-2352" y="-756"/>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31" name="PlaceHolder 2"/>
          <p:cNvSpPr>
            <a:spLocks noGrp="1"/>
          </p:cNvSpPr>
          <p:nvPr>
            <p:ph type="body"/>
          </p:nvPr>
        </p:nvSpPr>
        <p:spPr>
          <a:xfrm>
            <a:off x="360000" y="19800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32" name="PlaceHolder 3"/>
          <p:cNvSpPr>
            <a:spLocks noGrp="1"/>
          </p:cNvSpPr>
          <p:nvPr>
            <p:ph type="body"/>
          </p:nvPr>
        </p:nvSpPr>
        <p:spPr>
          <a:xfrm>
            <a:off x="360000" y="44244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34"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35"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36"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37" name="PlaceHolder 5"/>
          <p:cNvSpPr>
            <a:spLocks noGrp="1"/>
          </p:cNvSpPr>
          <p:nvPr>
            <p:ph type="body"/>
          </p:nvPr>
        </p:nvSpPr>
        <p:spPr>
          <a:xfrm>
            <a:off x="36000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39" name="PlaceHolder 2"/>
          <p:cNvSpPr>
            <a:spLocks noGrp="1"/>
          </p:cNvSpPr>
          <p:nvPr>
            <p:ph type="body"/>
          </p:nvPr>
        </p:nvSpPr>
        <p:spPr>
          <a:xfrm>
            <a:off x="36000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0" name="PlaceHolder 3"/>
          <p:cNvSpPr>
            <a:spLocks noGrp="1"/>
          </p:cNvSpPr>
          <p:nvPr>
            <p:ph type="body"/>
          </p:nvPr>
        </p:nvSpPr>
        <p:spPr>
          <a:xfrm>
            <a:off x="346392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1" name="PlaceHolder 4"/>
          <p:cNvSpPr>
            <a:spLocks noGrp="1"/>
          </p:cNvSpPr>
          <p:nvPr>
            <p:ph type="body"/>
          </p:nvPr>
        </p:nvSpPr>
        <p:spPr>
          <a:xfrm>
            <a:off x="656748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2" name="PlaceHolder 5"/>
          <p:cNvSpPr>
            <a:spLocks noGrp="1"/>
          </p:cNvSpPr>
          <p:nvPr>
            <p:ph type="body"/>
          </p:nvPr>
        </p:nvSpPr>
        <p:spPr>
          <a:xfrm>
            <a:off x="656748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3" name="PlaceHolder 6"/>
          <p:cNvSpPr>
            <a:spLocks noGrp="1"/>
          </p:cNvSpPr>
          <p:nvPr>
            <p:ph type="body"/>
          </p:nvPr>
        </p:nvSpPr>
        <p:spPr>
          <a:xfrm>
            <a:off x="346392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4" name="PlaceHolder 7"/>
          <p:cNvSpPr>
            <a:spLocks noGrp="1"/>
          </p:cNvSpPr>
          <p:nvPr>
            <p:ph type="body"/>
          </p:nvPr>
        </p:nvSpPr>
        <p:spPr>
          <a:xfrm>
            <a:off x="36000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52" name="PlaceHolder 2"/>
          <p:cNvSpPr>
            <a:spLocks noGrp="1"/>
          </p:cNvSpPr>
          <p:nvPr>
            <p:ph type="subTitle"/>
          </p:nvPr>
        </p:nvSpPr>
        <p:spPr>
          <a:xfrm>
            <a:off x="360000" y="1980000"/>
            <a:ext cx="9180000" cy="4680000"/>
          </a:xfrm>
          <a:prstGeom prst="rect">
            <a:avLst/>
          </a:prstGeom>
        </p:spPr>
        <p:txBody>
          <a:bodyPr lIns="0" tIns="0" rIns="0" bIns="0"/>
          <a:lstStyle/>
          <a:p>
            <a:endParaRPr lang="de-DE" sz="2600" b="0" strike="noStrike" spc="-1">
              <a:solidFill>
                <a:srgbClr val="1C1C1C"/>
              </a:solidFill>
              <a:latin typeface="Source Sans Pro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54" name="PlaceHolder 2"/>
          <p:cNvSpPr>
            <a:spLocks noGrp="1"/>
          </p:cNvSpPr>
          <p:nvPr>
            <p:ph type="body"/>
          </p:nvPr>
        </p:nvSpPr>
        <p:spPr>
          <a:xfrm>
            <a:off x="360000" y="1980000"/>
            <a:ext cx="918000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56" name="PlaceHolder 2"/>
          <p:cNvSpPr>
            <a:spLocks noGrp="1"/>
          </p:cNvSpPr>
          <p:nvPr>
            <p:ph type="body"/>
          </p:nvPr>
        </p:nvSpPr>
        <p:spPr>
          <a:xfrm>
            <a:off x="36000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57" name="PlaceHolder 3"/>
          <p:cNvSpPr>
            <a:spLocks noGrp="1"/>
          </p:cNvSpPr>
          <p:nvPr>
            <p:ph type="body"/>
          </p:nvPr>
        </p:nvSpPr>
        <p:spPr>
          <a:xfrm>
            <a:off x="506376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360000" y="360000"/>
            <a:ext cx="9360000" cy="4173120"/>
          </a:xfrm>
          <a:prstGeom prst="rect">
            <a:avLst/>
          </a:prstGeom>
        </p:spPr>
        <p:txBody>
          <a:bodyPr lIns="0" tIns="0" rIns="0" bIns="0"/>
          <a:lstStyle/>
          <a:p>
            <a:endParaRPr lang="de-DE" sz="2600" b="0" strike="noStrike" spc="-1">
              <a:solidFill>
                <a:srgbClr val="1C1C1C"/>
              </a:solidFill>
              <a:latin typeface="Source Sans Pro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61"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62" name="PlaceHolder 3"/>
          <p:cNvSpPr>
            <a:spLocks noGrp="1"/>
          </p:cNvSpPr>
          <p:nvPr>
            <p:ph type="body"/>
          </p:nvPr>
        </p:nvSpPr>
        <p:spPr>
          <a:xfrm>
            <a:off x="36000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63" name="PlaceHolder 4"/>
          <p:cNvSpPr>
            <a:spLocks noGrp="1"/>
          </p:cNvSpPr>
          <p:nvPr>
            <p:ph type="body"/>
          </p:nvPr>
        </p:nvSpPr>
        <p:spPr>
          <a:xfrm>
            <a:off x="506376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10" name="PlaceHolder 2"/>
          <p:cNvSpPr>
            <a:spLocks noGrp="1"/>
          </p:cNvSpPr>
          <p:nvPr>
            <p:ph type="subTitle"/>
          </p:nvPr>
        </p:nvSpPr>
        <p:spPr>
          <a:xfrm>
            <a:off x="360000" y="1980000"/>
            <a:ext cx="9180000" cy="4680000"/>
          </a:xfrm>
          <a:prstGeom prst="rect">
            <a:avLst/>
          </a:prstGeom>
        </p:spPr>
        <p:txBody>
          <a:bodyPr lIns="0" tIns="0" rIns="0" bIns="0"/>
          <a:lstStyle/>
          <a:p>
            <a:endParaRPr lang="de-DE" sz="2600" b="0" strike="noStrike" spc="-1">
              <a:solidFill>
                <a:srgbClr val="1C1C1C"/>
              </a:solidFill>
              <a:latin typeface="Source Sans Pro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65" name="PlaceHolder 2"/>
          <p:cNvSpPr>
            <a:spLocks noGrp="1"/>
          </p:cNvSpPr>
          <p:nvPr>
            <p:ph type="body"/>
          </p:nvPr>
        </p:nvSpPr>
        <p:spPr>
          <a:xfrm>
            <a:off x="36000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66"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67"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69"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0"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1" name="PlaceHolder 4"/>
          <p:cNvSpPr>
            <a:spLocks noGrp="1"/>
          </p:cNvSpPr>
          <p:nvPr>
            <p:ph type="body"/>
          </p:nvPr>
        </p:nvSpPr>
        <p:spPr>
          <a:xfrm>
            <a:off x="360000" y="44244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73" name="PlaceHolder 2"/>
          <p:cNvSpPr>
            <a:spLocks noGrp="1"/>
          </p:cNvSpPr>
          <p:nvPr>
            <p:ph type="body"/>
          </p:nvPr>
        </p:nvSpPr>
        <p:spPr>
          <a:xfrm>
            <a:off x="360000" y="19800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4" name="PlaceHolder 3"/>
          <p:cNvSpPr>
            <a:spLocks noGrp="1"/>
          </p:cNvSpPr>
          <p:nvPr>
            <p:ph type="body"/>
          </p:nvPr>
        </p:nvSpPr>
        <p:spPr>
          <a:xfrm>
            <a:off x="360000" y="44244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76"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7"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8"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9" name="PlaceHolder 5"/>
          <p:cNvSpPr>
            <a:spLocks noGrp="1"/>
          </p:cNvSpPr>
          <p:nvPr>
            <p:ph type="body"/>
          </p:nvPr>
        </p:nvSpPr>
        <p:spPr>
          <a:xfrm>
            <a:off x="36000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81" name="PlaceHolder 2"/>
          <p:cNvSpPr>
            <a:spLocks noGrp="1"/>
          </p:cNvSpPr>
          <p:nvPr>
            <p:ph type="body"/>
          </p:nvPr>
        </p:nvSpPr>
        <p:spPr>
          <a:xfrm>
            <a:off x="36000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2" name="PlaceHolder 3"/>
          <p:cNvSpPr>
            <a:spLocks noGrp="1"/>
          </p:cNvSpPr>
          <p:nvPr>
            <p:ph type="body"/>
          </p:nvPr>
        </p:nvSpPr>
        <p:spPr>
          <a:xfrm>
            <a:off x="346392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3" name="PlaceHolder 4"/>
          <p:cNvSpPr>
            <a:spLocks noGrp="1"/>
          </p:cNvSpPr>
          <p:nvPr>
            <p:ph type="body"/>
          </p:nvPr>
        </p:nvSpPr>
        <p:spPr>
          <a:xfrm>
            <a:off x="656748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4" name="PlaceHolder 5"/>
          <p:cNvSpPr>
            <a:spLocks noGrp="1"/>
          </p:cNvSpPr>
          <p:nvPr>
            <p:ph type="body"/>
          </p:nvPr>
        </p:nvSpPr>
        <p:spPr>
          <a:xfrm>
            <a:off x="656748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5" name="PlaceHolder 6"/>
          <p:cNvSpPr>
            <a:spLocks noGrp="1"/>
          </p:cNvSpPr>
          <p:nvPr>
            <p:ph type="body"/>
          </p:nvPr>
        </p:nvSpPr>
        <p:spPr>
          <a:xfrm>
            <a:off x="346392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6" name="PlaceHolder 7"/>
          <p:cNvSpPr>
            <a:spLocks noGrp="1"/>
          </p:cNvSpPr>
          <p:nvPr>
            <p:ph type="body"/>
          </p:nvPr>
        </p:nvSpPr>
        <p:spPr>
          <a:xfrm>
            <a:off x="36000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12" name="PlaceHolder 2"/>
          <p:cNvSpPr>
            <a:spLocks noGrp="1"/>
          </p:cNvSpPr>
          <p:nvPr>
            <p:ph type="body"/>
          </p:nvPr>
        </p:nvSpPr>
        <p:spPr>
          <a:xfrm>
            <a:off x="360000" y="1980000"/>
            <a:ext cx="918000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14" name="PlaceHolder 2"/>
          <p:cNvSpPr>
            <a:spLocks noGrp="1"/>
          </p:cNvSpPr>
          <p:nvPr>
            <p:ph type="body"/>
          </p:nvPr>
        </p:nvSpPr>
        <p:spPr>
          <a:xfrm>
            <a:off x="36000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15" name="PlaceHolder 3"/>
          <p:cNvSpPr>
            <a:spLocks noGrp="1"/>
          </p:cNvSpPr>
          <p:nvPr>
            <p:ph type="body"/>
          </p:nvPr>
        </p:nvSpPr>
        <p:spPr>
          <a:xfrm>
            <a:off x="506376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360000" y="360000"/>
            <a:ext cx="9360000" cy="4173120"/>
          </a:xfrm>
          <a:prstGeom prst="rect">
            <a:avLst/>
          </a:prstGeom>
        </p:spPr>
        <p:txBody>
          <a:bodyPr lIns="0" tIns="0" rIns="0" bIns="0"/>
          <a:lstStyle/>
          <a:p>
            <a:endParaRPr lang="de-DE" sz="2600" b="0" strike="noStrike" spc="-1">
              <a:solidFill>
                <a:srgbClr val="1C1C1C"/>
              </a:solidFill>
              <a:latin typeface="Source Sans Pro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19"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0" name="PlaceHolder 3"/>
          <p:cNvSpPr>
            <a:spLocks noGrp="1"/>
          </p:cNvSpPr>
          <p:nvPr>
            <p:ph type="body"/>
          </p:nvPr>
        </p:nvSpPr>
        <p:spPr>
          <a:xfrm>
            <a:off x="36000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1" name="PlaceHolder 4"/>
          <p:cNvSpPr>
            <a:spLocks noGrp="1"/>
          </p:cNvSpPr>
          <p:nvPr>
            <p:ph type="body"/>
          </p:nvPr>
        </p:nvSpPr>
        <p:spPr>
          <a:xfrm>
            <a:off x="506376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23" name="PlaceHolder 2"/>
          <p:cNvSpPr>
            <a:spLocks noGrp="1"/>
          </p:cNvSpPr>
          <p:nvPr>
            <p:ph type="body"/>
          </p:nvPr>
        </p:nvSpPr>
        <p:spPr>
          <a:xfrm>
            <a:off x="36000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4"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5"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27"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8"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9" name="PlaceHolder 4"/>
          <p:cNvSpPr>
            <a:spLocks noGrp="1"/>
          </p:cNvSpPr>
          <p:nvPr>
            <p:ph type="body"/>
          </p:nvPr>
        </p:nvSpPr>
        <p:spPr>
          <a:xfrm>
            <a:off x="360000" y="44244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1"/>
          <p:cNvSpPr/>
          <p:nvPr/>
        </p:nvSpPr>
        <p:spPr>
          <a:xfrm>
            <a:off x="0" y="180000"/>
            <a:ext cx="9720000" cy="1260000"/>
          </a:xfrm>
          <a:prstGeom prst="rect">
            <a:avLst/>
          </a:prstGeom>
          <a:solidFill>
            <a:srgbClr val="E74C3C"/>
          </a:solidFill>
          <a:ln w="72000">
            <a:noFill/>
          </a:ln>
        </p:spPr>
        <p:style>
          <a:lnRef idx="0">
            <a:scrgbClr r="0" g="0" b="0"/>
          </a:lnRef>
          <a:fillRef idx="0">
            <a:scrgbClr r="0" g="0" b="0"/>
          </a:fillRef>
          <a:effectRef idx="0">
            <a:scrgbClr r="0" g="0" b="0"/>
          </a:effectRef>
          <a:fontRef idx="minor"/>
        </p:style>
      </p:sp>
      <p:sp>
        <p:nvSpPr>
          <p:cNvPr id="10" name="CustomShape 2"/>
          <p:cNvSpPr/>
          <p:nvPr/>
        </p:nvSpPr>
        <p:spPr>
          <a:xfrm>
            <a:off x="7560000" y="6840000"/>
            <a:ext cx="2520000" cy="540000"/>
          </a:xfrm>
          <a:prstGeom prst="rect">
            <a:avLst/>
          </a:prstGeom>
          <a:solidFill>
            <a:srgbClr val="E74C3C"/>
          </a:solidFill>
          <a:ln w="72000">
            <a:noFill/>
          </a:ln>
        </p:spPr>
        <p:style>
          <a:lnRef idx="0">
            <a:scrgbClr r="0" g="0" b="0"/>
          </a:lnRef>
          <a:fillRef idx="0">
            <a:scrgbClr r="0" g="0" b="0"/>
          </a:fillRef>
          <a:effectRef idx="0">
            <a:scrgbClr r="0" g="0" b="0"/>
          </a:effectRef>
          <a:fontRef idx="minor"/>
        </p:style>
      </p:sp>
      <p:sp>
        <p:nvSpPr>
          <p:cNvPr id="2" name="CustomShape 3"/>
          <p:cNvSpPr/>
          <p:nvPr/>
        </p:nvSpPr>
        <p:spPr>
          <a:xfrm>
            <a:off x="900000" y="6840000"/>
            <a:ext cx="6480000" cy="540000"/>
          </a:xfrm>
          <a:prstGeom prst="rect">
            <a:avLst/>
          </a:prstGeom>
          <a:solidFill>
            <a:srgbClr val="BDC3C7"/>
          </a:solidFill>
          <a:ln w="72000">
            <a:noFill/>
          </a:ln>
        </p:spPr>
        <p:style>
          <a:lnRef idx="0">
            <a:scrgbClr r="0" g="0" b="0"/>
          </a:lnRef>
          <a:fillRef idx="0">
            <a:scrgbClr r="0" g="0" b="0"/>
          </a:fillRef>
          <a:effectRef idx="0">
            <a:scrgbClr r="0" g="0" b="0"/>
          </a:effectRef>
          <a:fontRef idx="minor"/>
        </p:style>
      </p:sp>
      <p:sp>
        <p:nvSpPr>
          <p:cNvPr id="3" name="CustomShape 4"/>
          <p:cNvSpPr/>
          <p:nvPr/>
        </p:nvSpPr>
        <p:spPr>
          <a:xfrm>
            <a:off x="180000" y="6840000"/>
            <a:ext cx="540000" cy="540000"/>
          </a:xfrm>
          <a:prstGeom prst="rect">
            <a:avLst/>
          </a:prstGeom>
          <a:noFill/>
          <a:ln w="72000">
            <a:noFill/>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360000" y="360000"/>
            <a:ext cx="9360000" cy="900000"/>
          </a:xfrm>
          <a:prstGeom prst="rect">
            <a:avLst/>
          </a:prstGeom>
        </p:spPr>
        <p:txBody>
          <a:bodyPr lIns="0" tIns="0" rIns="0" bIns="0" anchor="b"/>
          <a:lstStyle/>
          <a:p>
            <a:r>
              <a:rPr lang="de-DE" sz="3200" b="1" strike="noStrike" spc="-1">
                <a:solidFill>
                  <a:srgbClr val="FFFFFF"/>
                </a:solidFill>
                <a:latin typeface="Source Sans Pro Black"/>
              </a:rPr>
              <a:t>Click to edit the title text format</a:t>
            </a:r>
          </a:p>
        </p:txBody>
      </p:sp>
      <p:sp>
        <p:nvSpPr>
          <p:cNvPr id="5" name="PlaceHolder 6"/>
          <p:cNvSpPr>
            <a:spLocks noGrp="1"/>
          </p:cNvSpPr>
          <p:nvPr>
            <p:ph type="body"/>
          </p:nvPr>
        </p:nvSpPr>
        <p:spPr>
          <a:xfrm>
            <a:off x="360000" y="1980000"/>
            <a:ext cx="9180000" cy="4680000"/>
          </a:xfrm>
          <a:prstGeom prst="rect">
            <a:avLst/>
          </a:prstGeom>
        </p:spPr>
        <p:txBody>
          <a:bodyPr lIns="0" tIns="0" rIns="0" bIns="0">
            <a:normAutofit/>
          </a:bodyPr>
          <a:lstStyle/>
          <a:p>
            <a:pPr>
              <a:spcAft>
                <a:spcPts val="1142"/>
              </a:spcAft>
            </a:pPr>
            <a:r>
              <a:rPr lang="de-DE" sz="2600" b="1" strike="noStrike" spc="-1">
                <a:solidFill>
                  <a:srgbClr val="1C1C1C"/>
                </a:solidFill>
                <a:latin typeface="Source Sans Pro Semibold"/>
              </a:rPr>
              <a:t>Click to edit the outline text format</a:t>
            </a:r>
          </a:p>
          <a:p>
            <a:pPr marL="288000" lvl="1">
              <a:spcAft>
                <a:spcPts val="1134"/>
              </a:spcAft>
            </a:pPr>
            <a:r>
              <a:rPr lang="de-DE" sz="2200" b="0" strike="noStrike" spc="-1">
                <a:solidFill>
                  <a:srgbClr val="1C1C1C"/>
                </a:solidFill>
                <a:latin typeface="Source Sans Pro Light"/>
              </a:rPr>
              <a:t>Second Outline Level</a:t>
            </a:r>
          </a:p>
          <a:p>
            <a:pPr marL="576000" lvl="2">
              <a:spcAft>
                <a:spcPts val="850"/>
              </a:spcAft>
            </a:pPr>
            <a:r>
              <a:rPr lang="de-DE" sz="1800" b="0" strike="noStrike" spc="-1">
                <a:solidFill>
                  <a:srgbClr val="1C1C1C"/>
                </a:solidFill>
                <a:latin typeface="Source Sans Pro Light"/>
              </a:rPr>
              <a:t>Third Outline Level</a:t>
            </a:r>
          </a:p>
          <a:p>
            <a:pPr marL="864000" lvl="3">
              <a:spcAft>
                <a:spcPts val="567"/>
              </a:spcAft>
            </a:pPr>
            <a:r>
              <a:rPr lang="de-DE" sz="1600" b="0" strike="noStrike" spc="-1">
                <a:solidFill>
                  <a:srgbClr val="1C1C1C"/>
                </a:solidFill>
                <a:latin typeface="Source Sans Pro Light"/>
              </a:rPr>
              <a:t>Fourth Outline Level</a:t>
            </a:r>
          </a:p>
          <a:p>
            <a:pPr marL="1152000" lvl="4">
              <a:spcAft>
                <a:spcPts val="283"/>
              </a:spcAft>
            </a:pPr>
            <a:r>
              <a:rPr lang="de-DE" sz="1600" b="0" strike="noStrike" spc="-1">
                <a:solidFill>
                  <a:srgbClr val="1C1C1C"/>
                </a:solidFill>
                <a:latin typeface="Source Sans Pro Light"/>
              </a:rPr>
              <a:t>Fifth Outline Level</a:t>
            </a:r>
          </a:p>
          <a:p>
            <a:pPr marL="1440000" lvl="5">
              <a:spcAft>
                <a:spcPts val="283"/>
              </a:spcAft>
            </a:pPr>
            <a:r>
              <a:rPr lang="de-DE" sz="1600" b="0" strike="noStrike" spc="-1">
                <a:solidFill>
                  <a:srgbClr val="1C1C1C"/>
                </a:solidFill>
                <a:latin typeface="Source Sans Pro Light"/>
              </a:rPr>
              <a:t>Sixth Outline Level</a:t>
            </a:r>
          </a:p>
          <a:p>
            <a:pPr marL="1728000" lvl="6">
              <a:spcAft>
                <a:spcPts val="283"/>
              </a:spcAft>
            </a:pPr>
            <a:r>
              <a:rPr lang="de-DE" sz="1600" b="0" strike="noStrike" spc="-1">
                <a:solidFill>
                  <a:srgbClr val="1C1C1C"/>
                </a:solidFill>
                <a:latin typeface="Source Sans Pro Light"/>
              </a:rPr>
              <a:t>Seventh Outline Level</a:t>
            </a:r>
          </a:p>
        </p:txBody>
      </p:sp>
      <p:sp>
        <p:nvSpPr>
          <p:cNvPr id="6" name="PlaceHolder 7"/>
          <p:cNvSpPr>
            <a:spLocks noGrp="1"/>
          </p:cNvSpPr>
          <p:nvPr>
            <p:ph type="dt"/>
          </p:nvPr>
        </p:nvSpPr>
        <p:spPr>
          <a:xfrm>
            <a:off x="7560000" y="6840000"/>
            <a:ext cx="2340000" cy="521640"/>
          </a:xfrm>
          <a:prstGeom prst="rect">
            <a:avLst/>
          </a:prstGeom>
        </p:spPr>
        <p:txBody>
          <a:bodyPr lIns="0" tIns="0" rIns="0" bIns="0" anchor="ctr"/>
          <a:lstStyle/>
          <a:p>
            <a:pPr algn="r"/>
            <a:r>
              <a:rPr lang="de-DE" sz="1800" b="1" strike="noStrike" spc="-1">
                <a:solidFill>
                  <a:srgbClr val="FFFFFF"/>
                </a:solidFill>
                <a:latin typeface="Source Sans Pro Black"/>
              </a:rPr>
              <a:t>&lt;date/time&gt;</a:t>
            </a:r>
          </a:p>
        </p:txBody>
      </p:sp>
      <p:sp>
        <p:nvSpPr>
          <p:cNvPr id="7" name="PlaceHolder 8"/>
          <p:cNvSpPr>
            <a:spLocks noGrp="1"/>
          </p:cNvSpPr>
          <p:nvPr>
            <p:ph type="ftr"/>
          </p:nvPr>
        </p:nvSpPr>
        <p:spPr>
          <a:xfrm>
            <a:off x="1080000" y="6840000"/>
            <a:ext cx="3240000" cy="540000"/>
          </a:xfrm>
          <a:prstGeom prst="rect">
            <a:avLst/>
          </a:prstGeom>
        </p:spPr>
        <p:txBody>
          <a:bodyPr lIns="0" tIns="0" rIns="0" bIns="0" anchor="ctr"/>
          <a:lstStyle/>
          <a:p>
            <a:pPr algn="ctr"/>
            <a:r>
              <a:rPr lang="de-DE" sz="1800" b="1" strike="noStrike" spc="-1">
                <a:solidFill>
                  <a:srgbClr val="FFFFFF"/>
                </a:solidFill>
                <a:latin typeface="Source Sans Pro Black"/>
              </a:rPr>
              <a:t>&lt;footer&gt;</a:t>
            </a:r>
          </a:p>
        </p:txBody>
      </p:sp>
      <p:sp>
        <p:nvSpPr>
          <p:cNvPr id="8" name="PlaceHolder 9"/>
          <p:cNvSpPr>
            <a:spLocks noGrp="1"/>
          </p:cNvSpPr>
          <p:nvPr>
            <p:ph type="sldNum"/>
          </p:nvPr>
        </p:nvSpPr>
        <p:spPr>
          <a:xfrm>
            <a:off x="180000" y="6840000"/>
            <a:ext cx="540000" cy="540000"/>
          </a:xfrm>
          <a:prstGeom prst="rect">
            <a:avLst/>
          </a:prstGeom>
        </p:spPr>
        <p:txBody>
          <a:bodyPr lIns="0" tIns="0" rIns="0" bIns="0" anchor="ctr"/>
          <a:lstStyle/>
          <a:p>
            <a:pPr algn="ctr"/>
            <a:fld id="{591A00D9-E052-4303-BE11-D939C8C5D1C2}" type="slidenum">
              <a:rPr lang="de-DE" sz="1800" b="1" strike="noStrike" spc="-1">
                <a:solidFill>
                  <a:srgbClr val="FFFFFF"/>
                </a:solidFill>
                <a:latin typeface="Source Sans Pro Black"/>
              </a:rPr>
              <a:pPr algn="ctr"/>
              <a:t>‹Nr.›</a:t>
            </a:fld>
            <a:endParaRPr lang="de-DE" sz="1800" b="1" strike="noStrike" spc="-1">
              <a:solidFill>
                <a:srgbClr val="FFFFFF"/>
              </a:solidFill>
              <a:latin typeface="Source Sans Pro Black"/>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stomShape 1"/>
          <p:cNvSpPr/>
          <p:nvPr/>
        </p:nvSpPr>
        <p:spPr>
          <a:xfrm>
            <a:off x="0" y="3150000"/>
            <a:ext cx="9720000" cy="1260000"/>
          </a:xfrm>
          <a:prstGeom prst="rect">
            <a:avLst/>
          </a:prstGeom>
          <a:solidFill>
            <a:srgbClr val="E74C3C"/>
          </a:solidFill>
          <a:ln>
            <a:noFill/>
          </a:ln>
        </p:spPr>
        <p:style>
          <a:lnRef idx="0">
            <a:scrgbClr r="0" g="0" b="0"/>
          </a:lnRef>
          <a:fillRef idx="0">
            <a:scrgbClr r="0" g="0" b="0"/>
          </a:fillRef>
          <a:effectRef idx="0">
            <a:scrgbClr r="0" g="0" b="0"/>
          </a:effectRef>
          <a:fontRef idx="minor"/>
        </p:style>
      </p:sp>
      <p:sp>
        <p:nvSpPr>
          <p:cNvPr id="46" name="PlaceHolder 2"/>
          <p:cNvSpPr>
            <a:spLocks noGrp="1"/>
          </p:cNvSpPr>
          <p:nvPr>
            <p:ph type="title"/>
          </p:nvPr>
        </p:nvSpPr>
        <p:spPr>
          <a:xfrm>
            <a:off x="360000" y="3330000"/>
            <a:ext cx="9360000" cy="900000"/>
          </a:xfrm>
          <a:prstGeom prst="rect">
            <a:avLst/>
          </a:prstGeom>
        </p:spPr>
        <p:txBody>
          <a:bodyPr lIns="0" tIns="0" rIns="0" bIns="0" anchor="b"/>
          <a:lstStyle/>
          <a:p>
            <a:r>
              <a:rPr lang="de-DE" sz="3200" b="1" strike="noStrike" spc="-1">
                <a:solidFill>
                  <a:srgbClr val="FFFFFF"/>
                </a:solidFill>
                <a:latin typeface="Source Sans Pro Black"/>
              </a:rPr>
              <a:t>Click to edit the title text format</a:t>
            </a:r>
          </a:p>
        </p:txBody>
      </p:sp>
      <p:sp>
        <p:nvSpPr>
          <p:cNvPr id="47" name="PlaceHolder 3"/>
          <p:cNvSpPr>
            <a:spLocks noGrp="1"/>
          </p:cNvSpPr>
          <p:nvPr>
            <p:ph type="body"/>
          </p:nvPr>
        </p:nvSpPr>
        <p:spPr>
          <a:xfrm>
            <a:off x="540000" y="4680000"/>
            <a:ext cx="9180000" cy="2520000"/>
          </a:xfrm>
          <a:prstGeom prst="rect">
            <a:avLst/>
          </a:prstGeom>
        </p:spPr>
        <p:txBody>
          <a:bodyPr lIns="0" tIns="0" rIns="0" bIns="0">
            <a:normAutofit/>
          </a:bodyPr>
          <a:lstStyle/>
          <a:p>
            <a:pPr>
              <a:spcAft>
                <a:spcPts val="1142"/>
              </a:spcAft>
            </a:pPr>
            <a:r>
              <a:rPr lang="de-DE" sz="2600" b="1" strike="noStrike" spc="-1">
                <a:solidFill>
                  <a:srgbClr val="1C1C1C"/>
                </a:solidFill>
                <a:latin typeface="Source Sans Pro Semibold"/>
              </a:rPr>
              <a:t>Click to edit the outline text format</a:t>
            </a:r>
          </a:p>
          <a:p>
            <a:pPr marL="288000" lvl="1">
              <a:spcAft>
                <a:spcPts val="1131"/>
              </a:spcAft>
            </a:pPr>
            <a:r>
              <a:rPr lang="de-DE" sz="2200" b="0" strike="noStrike" spc="-1">
                <a:solidFill>
                  <a:srgbClr val="1C1C1C"/>
                </a:solidFill>
                <a:latin typeface="Source Sans Pro Light"/>
              </a:rPr>
              <a:t>Second Outline Level</a:t>
            </a:r>
          </a:p>
          <a:p>
            <a:pPr marL="576000" lvl="2">
              <a:spcAft>
                <a:spcPts val="850"/>
              </a:spcAft>
            </a:pPr>
            <a:r>
              <a:rPr lang="de-DE" sz="1800" b="0" strike="noStrike" spc="-1">
                <a:solidFill>
                  <a:srgbClr val="1C1C1C"/>
                </a:solidFill>
                <a:latin typeface="Source Sans Pro Light"/>
              </a:rPr>
              <a:t>Third Outline Level</a:t>
            </a:r>
          </a:p>
          <a:p>
            <a:pPr marL="864000" lvl="3">
              <a:spcAft>
                <a:spcPts val="567"/>
              </a:spcAft>
            </a:pPr>
            <a:r>
              <a:rPr lang="de-DE" sz="1600" b="0" strike="noStrike" spc="-1">
                <a:solidFill>
                  <a:srgbClr val="1C1C1C"/>
                </a:solidFill>
                <a:latin typeface="Source Sans Pro Light"/>
              </a:rPr>
              <a:t>Fourth Outline Level</a:t>
            </a:r>
          </a:p>
          <a:p>
            <a:pPr marL="1152000" lvl="4">
              <a:spcAft>
                <a:spcPts val="283"/>
              </a:spcAft>
            </a:pPr>
            <a:r>
              <a:rPr lang="de-DE" sz="1600" b="0" strike="noStrike" spc="-1">
                <a:solidFill>
                  <a:srgbClr val="1C1C1C"/>
                </a:solidFill>
                <a:latin typeface="Source Sans Pro Light"/>
              </a:rPr>
              <a:t>Fifth Outline Level</a:t>
            </a:r>
          </a:p>
          <a:p>
            <a:pPr marL="1440000" lvl="5">
              <a:spcAft>
                <a:spcPts val="283"/>
              </a:spcAft>
            </a:pPr>
            <a:r>
              <a:rPr lang="de-DE" sz="1600" b="0" strike="noStrike" spc="-1">
                <a:solidFill>
                  <a:srgbClr val="1C1C1C"/>
                </a:solidFill>
                <a:latin typeface="Source Sans Pro Light"/>
              </a:rPr>
              <a:t>Sixth Outline Level</a:t>
            </a:r>
          </a:p>
          <a:p>
            <a:pPr marL="1728000" lvl="6">
              <a:spcAft>
                <a:spcPts val="283"/>
              </a:spcAft>
            </a:pPr>
            <a:r>
              <a:rPr lang="de-DE" sz="1600" b="0" strike="noStrike" spc="-1">
                <a:solidFill>
                  <a:srgbClr val="1C1C1C"/>
                </a:solidFill>
                <a:latin typeface="Source Sans Pro Light"/>
              </a:rPr>
              <a:t>Seventh Outline Level</a:t>
            </a:r>
          </a:p>
        </p:txBody>
      </p:sp>
      <p:sp>
        <p:nvSpPr>
          <p:cNvPr id="48" name="PlaceHolder 4"/>
          <p:cNvSpPr>
            <a:spLocks noGrp="1"/>
          </p:cNvSpPr>
          <p:nvPr>
            <p:ph type="dt"/>
          </p:nvPr>
        </p:nvSpPr>
        <p:spPr>
          <a:xfrm>
            <a:off x="7560000" y="6840000"/>
            <a:ext cx="2340000" cy="540000"/>
          </a:xfrm>
          <a:prstGeom prst="rect">
            <a:avLst/>
          </a:prstGeom>
        </p:spPr>
        <p:txBody>
          <a:bodyPr lIns="0" tIns="0" rIns="0" bIns="0" anchor="ctr"/>
          <a:lstStyle/>
          <a:p>
            <a:r>
              <a:rPr lang="de-DE" sz="1800" b="1" strike="noStrike" spc="-1">
                <a:solidFill>
                  <a:srgbClr val="E74C3C"/>
                </a:solidFill>
                <a:latin typeface="Source Sans Pro Black"/>
              </a:rPr>
              <a:t>&lt;date/time&gt;</a:t>
            </a:r>
          </a:p>
        </p:txBody>
      </p:sp>
      <p:sp>
        <p:nvSpPr>
          <p:cNvPr id="49" name="PlaceHolder 5"/>
          <p:cNvSpPr>
            <a:spLocks noGrp="1"/>
          </p:cNvSpPr>
          <p:nvPr>
            <p:ph type="ftr"/>
          </p:nvPr>
        </p:nvSpPr>
        <p:spPr>
          <a:xfrm>
            <a:off x="1080000" y="6840000"/>
            <a:ext cx="3240000" cy="540000"/>
          </a:xfrm>
          <a:prstGeom prst="rect">
            <a:avLst/>
          </a:prstGeom>
        </p:spPr>
        <p:txBody>
          <a:bodyPr lIns="0" tIns="0" rIns="0" bIns="0" anchor="ctr"/>
          <a:lstStyle/>
          <a:p>
            <a:pPr algn="ctr"/>
            <a:r>
              <a:rPr lang="de-DE" sz="1800" b="1" strike="noStrike" spc="-1">
                <a:solidFill>
                  <a:srgbClr val="E74C3C"/>
                </a:solidFill>
                <a:latin typeface="Source Sans Pro Black"/>
              </a:rPr>
              <a:t>&lt;footer&gt;</a:t>
            </a:r>
          </a:p>
        </p:txBody>
      </p:sp>
      <p:sp>
        <p:nvSpPr>
          <p:cNvPr id="50" name="PlaceHolder 6"/>
          <p:cNvSpPr>
            <a:spLocks noGrp="1"/>
          </p:cNvSpPr>
          <p:nvPr>
            <p:ph type="sldNum"/>
          </p:nvPr>
        </p:nvSpPr>
        <p:spPr>
          <a:xfrm>
            <a:off x="180000" y="6840000"/>
            <a:ext cx="540000" cy="540000"/>
          </a:xfrm>
          <a:prstGeom prst="rect">
            <a:avLst/>
          </a:prstGeom>
        </p:spPr>
        <p:txBody>
          <a:bodyPr lIns="0" tIns="0" rIns="0" bIns="0"/>
          <a:lstStyle/>
          <a:p>
            <a:pPr algn="r"/>
            <a:fld id="{3E67A1F0-8F8E-44FF-A357-74FAA36E8F07}" type="slidenum">
              <a:rPr lang="de-DE" sz="1800" b="1" strike="noStrike" spc="-1">
                <a:solidFill>
                  <a:srgbClr val="E74C3C"/>
                </a:solidFill>
                <a:latin typeface="Source Sans Pro Black"/>
              </a:rPr>
              <a:pPr algn="r"/>
              <a:t>‹Nr.›</a:t>
            </a:fld>
            <a:endParaRPr lang="de-DE" sz="1800" b="1" strike="noStrike" spc="-1">
              <a:solidFill>
                <a:srgbClr val="E74C3C"/>
              </a:solidFill>
              <a:latin typeface="Source Sans Pro Black"/>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ogle.de/search?client=firefox-b&amp;dcr=0&amp;q=Die+Fantastischen+Vier&amp;stick=H4sIAAAAAAAAAONgVuLUz9U3MMpOzikBABCTUsgNAAAA&amp;sa=X&amp;ved=0ahUKEwj3zPv_46DaAhWHZCwKHXSzASAQMQgtMAA"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ADK1OaHw4hA" TargetMode="External"/><Relationship Id="rId2" Type="http://schemas.openxmlformats.org/officeDocument/2006/relationships/hyperlink" Target="https://www.youtube.com/watch?v=uUV3KvnvT-w"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360000" y="3330000"/>
            <a:ext cx="9360000" cy="900000"/>
          </a:xfrm>
          <a:prstGeom prst="rect">
            <a:avLst/>
          </a:prstGeom>
          <a:noFill/>
          <a:ln>
            <a:noFill/>
          </a:ln>
        </p:spPr>
        <p:txBody>
          <a:bodyPr lIns="0" tIns="0" rIns="0" bIns="0" anchor="b"/>
          <a:lstStyle/>
          <a:p>
            <a:r>
              <a:rPr lang="de-DE" sz="3200" b="1" strike="noStrike" spc="-1" dirty="0" smtClean="0">
                <a:solidFill>
                  <a:srgbClr val="FFFFFF"/>
                </a:solidFill>
                <a:latin typeface="Source Sans Pro Black"/>
              </a:rPr>
              <a:t>Sprecherziehung</a:t>
            </a:r>
          </a:p>
          <a:p>
            <a:r>
              <a:rPr lang="de-DE" sz="2000" b="1" spc="-1" dirty="0" smtClean="0">
                <a:solidFill>
                  <a:srgbClr val="FFFFFF"/>
                </a:solidFill>
                <a:latin typeface="Source Sans Pro Black"/>
              </a:rPr>
              <a:t>Rhetorik am 5. 04. 2018</a:t>
            </a:r>
            <a:endParaRPr lang="de-DE" sz="2000" b="1" strike="noStrike" spc="-1" dirty="0">
              <a:solidFill>
                <a:srgbClr val="FFFFFF"/>
              </a:solidFill>
              <a:latin typeface="Source Sans Pro Black"/>
            </a:endParaRPr>
          </a:p>
        </p:txBody>
      </p:sp>
      <p:sp>
        <p:nvSpPr>
          <p:cNvPr id="89" name="TextShape 2"/>
          <p:cNvSpPr txBox="1"/>
          <p:nvPr/>
        </p:nvSpPr>
        <p:spPr>
          <a:xfrm>
            <a:off x="540000" y="4680000"/>
            <a:ext cx="9180000" cy="2520000"/>
          </a:xfrm>
          <a:prstGeom prst="rect">
            <a:avLst/>
          </a:prstGeom>
          <a:noFill/>
          <a:ln>
            <a:noFill/>
          </a:ln>
        </p:spPr>
        <p:txBody>
          <a:bodyPr lIns="0" tIns="0" rIns="0" bIns="0"/>
          <a:lstStyle/>
          <a:p>
            <a:endParaRPr lang="de-DE" sz="2200" b="0" strike="noStrike" spc="-1">
              <a:solidFill>
                <a:srgbClr val="1C1C1C"/>
              </a:solidFill>
              <a:latin typeface="Source Sans Pro Light"/>
            </a:endParaRPr>
          </a:p>
        </p:txBody>
      </p:sp>
      <p:pic>
        <p:nvPicPr>
          <p:cNvPr id="6146" name="Picture 2" descr="Ähnliches Foto"/>
          <p:cNvPicPr>
            <a:picLocks noChangeAspect="1" noChangeArrowheads="1"/>
          </p:cNvPicPr>
          <p:nvPr/>
        </p:nvPicPr>
        <p:blipFill>
          <a:blip r:embed="rId2"/>
          <a:srcRect/>
          <a:stretch>
            <a:fillRect/>
          </a:stretch>
        </p:blipFill>
        <p:spPr bwMode="auto">
          <a:xfrm>
            <a:off x="4512594" y="-1"/>
            <a:ext cx="5568031" cy="75596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GEGEN DAS NUSCHELN:_)))))</a:t>
            </a:r>
            <a:endParaRPr lang="de-DE" sz="2800" dirty="0"/>
          </a:p>
        </p:txBody>
      </p:sp>
      <p:sp>
        <p:nvSpPr>
          <p:cNvPr id="3" name="Textplatzhalter 2"/>
          <p:cNvSpPr>
            <a:spLocks noGrp="1"/>
          </p:cNvSpPr>
          <p:nvPr>
            <p:ph type="body"/>
          </p:nvPr>
        </p:nvSpPr>
        <p:spPr/>
        <p:txBody>
          <a:bodyPr>
            <a:normAutofit/>
          </a:bodyPr>
          <a:lstStyle/>
          <a:p>
            <a:r>
              <a:rPr lang="de-DE" sz="3200" dirty="0" smtClean="0"/>
              <a:t>sprechen</a:t>
            </a:r>
            <a:endParaRPr lang="de-DE" sz="3200" dirty="0" smtClean="0"/>
          </a:p>
          <a:p>
            <a:endParaRPr lang="de-DE" sz="3200" dirty="0"/>
          </a:p>
        </p:txBody>
      </p:sp>
      <p:sp>
        <p:nvSpPr>
          <p:cNvPr id="4" name="Rechteck 3"/>
          <p:cNvSpPr/>
          <p:nvPr/>
        </p:nvSpPr>
        <p:spPr>
          <a:xfrm>
            <a:off x="2520950" y="3179674"/>
            <a:ext cx="5038725" cy="923330"/>
          </a:xfrm>
          <a:prstGeom prst="rect">
            <a:avLst/>
          </a:prstGeom>
        </p:spPr>
        <p:txBody>
          <a:bodyPr>
            <a:spAutoFit/>
          </a:bodyPr>
          <a:lstStyle/>
          <a:p>
            <a:r>
              <a:rPr lang="de-DE" dirty="0" smtClean="0"/>
              <a:t>Zunge weit rausstrecken, so lassen und dann Text lesen </a:t>
            </a:r>
            <a:r>
              <a:rPr lang="de-DE" dirty="0" smtClean="0"/>
              <a:t>(</a:t>
            </a:r>
            <a:r>
              <a:rPr lang="de-DE" dirty="0" smtClean="0"/>
              <a:t>versuchen, trotz des Handycaps deutlich zu </a:t>
            </a:r>
            <a:r>
              <a:rPr lang="de-DE" dirty="0" smtClean="0"/>
              <a:t>sprechen</a:t>
            </a: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60000" y="350813"/>
            <a:ext cx="9180000" cy="7208862"/>
          </a:xfrm>
        </p:spPr>
        <p:txBody>
          <a:bodyPr>
            <a:normAutofit lnSpcReduction="10000"/>
          </a:bodyPr>
          <a:lstStyle/>
          <a:p>
            <a:r>
              <a:rPr lang="de-DE" dirty="0" err="1" smtClean="0"/>
              <a:t>MfG</a:t>
            </a:r>
            <a:endParaRPr lang="de-DE" dirty="0" smtClean="0"/>
          </a:p>
          <a:p>
            <a:r>
              <a:rPr lang="de-DE" dirty="0" smtClean="0">
                <a:hlinkClick r:id="rId2"/>
              </a:rPr>
              <a:t>Die Fantastischen Vier</a:t>
            </a:r>
            <a:endParaRPr lang="de-DE" dirty="0" smtClean="0"/>
          </a:p>
          <a:p>
            <a:r>
              <a:rPr lang="de-DE" sz="2000" dirty="0" smtClean="0"/>
              <a:t>Nun da sich der Vorhang der Nacht von der Bühne hebt kann das Spiel beginnen, das uns vom Drama einer Kultur berichtet</a:t>
            </a:r>
          </a:p>
          <a:p>
            <a:r>
              <a:rPr lang="de-DE" sz="2000" dirty="0" smtClean="0"/>
              <a:t/>
            </a:r>
            <a:br>
              <a:rPr lang="de-DE" sz="2000" dirty="0" smtClean="0"/>
            </a:br>
            <a:r>
              <a:rPr lang="de-DE" sz="2000" dirty="0" smtClean="0"/>
              <a:t>ARD, ZDF, C&amp;A</a:t>
            </a:r>
            <a:br>
              <a:rPr lang="de-DE" sz="2000" dirty="0" smtClean="0"/>
            </a:br>
            <a:r>
              <a:rPr lang="de-DE" sz="2000" dirty="0" smtClean="0"/>
              <a:t>BRD, DDR und USA</a:t>
            </a:r>
            <a:br>
              <a:rPr lang="de-DE" sz="2000" dirty="0" smtClean="0"/>
            </a:br>
            <a:r>
              <a:rPr lang="de-DE" sz="2000" dirty="0" smtClean="0"/>
              <a:t>BSE, HIV und DRK</a:t>
            </a:r>
            <a:br>
              <a:rPr lang="de-DE" sz="2000" dirty="0" smtClean="0"/>
            </a:br>
            <a:r>
              <a:rPr lang="de-DE" sz="2000" dirty="0" err="1" smtClean="0"/>
              <a:t>GbR</a:t>
            </a:r>
            <a:r>
              <a:rPr lang="de-DE" sz="2000" dirty="0" smtClean="0"/>
              <a:t>, GmbH - ihr könnt mich mal</a:t>
            </a:r>
            <a:br>
              <a:rPr lang="de-DE" sz="2000" dirty="0" smtClean="0"/>
            </a:br>
            <a:r>
              <a:rPr lang="de-DE" sz="2000" dirty="0" smtClean="0"/>
              <a:t>THX, VHS und FSK</a:t>
            </a:r>
            <a:br>
              <a:rPr lang="de-DE" sz="2000" dirty="0" smtClean="0"/>
            </a:br>
            <a:r>
              <a:rPr lang="de-DE" sz="2000" dirty="0" smtClean="0"/>
              <a:t>RAF, LSD und FKK</a:t>
            </a:r>
            <a:br>
              <a:rPr lang="de-DE" sz="2000" dirty="0" smtClean="0"/>
            </a:br>
            <a:r>
              <a:rPr lang="de-DE" sz="2000" dirty="0" smtClean="0"/>
              <a:t>DVU, AKW und KKK</a:t>
            </a:r>
            <a:br>
              <a:rPr lang="de-DE" sz="2000" dirty="0" smtClean="0"/>
            </a:br>
            <a:r>
              <a:rPr lang="de-DE" sz="2000" dirty="0" smtClean="0"/>
              <a:t>RHP, USW, LMAA</a:t>
            </a:r>
            <a:br>
              <a:rPr lang="de-DE" sz="2000" dirty="0" smtClean="0"/>
            </a:br>
            <a:r>
              <a:rPr lang="de-DE" sz="2000" dirty="0" smtClean="0"/>
              <a:t>PLZ, UPS und DPD</a:t>
            </a:r>
            <a:br>
              <a:rPr lang="de-DE" sz="2000" dirty="0" smtClean="0"/>
            </a:br>
            <a:r>
              <a:rPr lang="de-DE" sz="2000" dirty="0" smtClean="0"/>
              <a:t>BMX, BPM und XTC</a:t>
            </a:r>
            <a:br>
              <a:rPr lang="de-DE" sz="2000" dirty="0" smtClean="0"/>
            </a:br>
            <a:r>
              <a:rPr lang="de-DE" sz="2000" dirty="0" smtClean="0"/>
              <a:t>EMI, CBS und BMG</a:t>
            </a:r>
            <a:br>
              <a:rPr lang="de-DE" sz="2000" dirty="0" smtClean="0"/>
            </a:br>
            <a:r>
              <a:rPr lang="de-DE" sz="2000" dirty="0" smtClean="0"/>
              <a:t>ADAC, DLRG - ojemine</a:t>
            </a:r>
            <a:br>
              <a:rPr lang="de-DE" sz="2000" dirty="0" smtClean="0"/>
            </a:br>
            <a:r>
              <a:rPr lang="de-DE" sz="2000" dirty="0" smtClean="0"/>
              <a:t>EKZ, RTL und DFB</a:t>
            </a:r>
            <a:br>
              <a:rPr lang="de-DE" sz="2000" dirty="0" smtClean="0"/>
            </a:br>
            <a:r>
              <a:rPr lang="de-DE" sz="2000" dirty="0" smtClean="0"/>
              <a:t>ABS, </a:t>
            </a:r>
            <a:r>
              <a:rPr lang="de-DE" sz="2000" dirty="0" err="1" smtClean="0"/>
              <a:t>T&amp;Uuml;V</a:t>
            </a:r>
            <a:r>
              <a:rPr lang="de-DE" sz="2000" dirty="0" smtClean="0"/>
              <a:t> und BMW</a:t>
            </a:r>
            <a:br>
              <a:rPr lang="de-DE" sz="2000" dirty="0" smtClean="0"/>
            </a:br>
            <a:r>
              <a:rPr lang="de-DE" sz="2000" dirty="0" smtClean="0"/>
              <a:t>KMH, ICE und </a:t>
            </a:r>
            <a:r>
              <a:rPr lang="de-DE" sz="2000" dirty="0" err="1" smtClean="0"/>
              <a:t>Eschede</a:t>
            </a:r>
            <a:r>
              <a:rPr lang="de-DE" sz="2000" dirty="0" smtClean="0"/>
              <a:t/>
            </a:r>
            <a:br>
              <a:rPr lang="de-DE" sz="2000" dirty="0" smtClean="0"/>
            </a:br>
            <a:r>
              <a:rPr lang="de-DE" sz="2000" dirty="0" smtClean="0"/>
              <a:t>PVC, FCKW - </a:t>
            </a:r>
            <a:r>
              <a:rPr lang="de-DE" sz="2000" dirty="0" err="1" smtClean="0"/>
              <a:t>is'nich'o.k</a:t>
            </a:r>
            <a:r>
              <a:rPr lang="de-DE" sz="2000" dirty="0" smtClean="0"/>
              <a:t>.</a:t>
            </a:r>
            <a:br>
              <a:rPr lang="de-DE" sz="2000" dirty="0" smtClean="0"/>
            </a:br>
            <a:r>
              <a:rPr lang="de-DE" sz="2000" dirty="0" err="1" smtClean="0"/>
              <a:t>Mfg</a:t>
            </a:r>
            <a:r>
              <a:rPr lang="de-DE" sz="2000" dirty="0" smtClean="0"/>
              <a:t> mit freundlichen Grüßen die Welt liegt uns zu Füßen </a:t>
            </a:r>
            <a:br>
              <a:rPr lang="de-DE" sz="2000" dirty="0" smtClean="0"/>
            </a:br>
            <a:r>
              <a:rPr lang="de-DE" sz="2000" dirty="0" smtClean="0"/>
              <a:t>Denn wir stehen drauf, wir gehen darauf, für ein Leben voller Schall und Rauch</a:t>
            </a:r>
            <a:br>
              <a:rPr lang="de-DE" sz="2000" dirty="0" smtClean="0"/>
            </a:br>
            <a:r>
              <a:rPr lang="de-DE" sz="2000" dirty="0" smtClean="0"/>
              <a:t>Bevor wir fallen, fallen wir lieber auf</a:t>
            </a:r>
          </a:p>
          <a:p>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t>Zungenbrecher </a:t>
            </a:r>
            <a:endParaRPr lang="de-DE" sz="3600" dirty="0"/>
          </a:p>
        </p:txBody>
      </p:sp>
      <p:sp>
        <p:nvSpPr>
          <p:cNvPr id="3" name="Textplatzhalter 2"/>
          <p:cNvSpPr>
            <a:spLocks noGrp="1"/>
          </p:cNvSpPr>
          <p:nvPr>
            <p:ph type="body"/>
          </p:nvPr>
        </p:nvSpPr>
        <p:spPr/>
        <p:txBody>
          <a:bodyPr/>
          <a:lstStyle/>
          <a:p>
            <a:pPr>
              <a:buFont typeface="Arial" pitchFamily="34" charset="0"/>
              <a:buChar char="•"/>
            </a:pPr>
            <a:endParaRPr lang="de-DE" dirty="0"/>
          </a:p>
        </p:txBody>
      </p:sp>
      <p:pic>
        <p:nvPicPr>
          <p:cNvPr id="37890" name="Picture 2" descr="Bildergebnis für chor bud spencer"/>
          <p:cNvPicPr>
            <a:picLocks noChangeAspect="1" noChangeArrowheads="1"/>
          </p:cNvPicPr>
          <p:nvPr/>
        </p:nvPicPr>
        <p:blipFill>
          <a:blip r:embed="rId2"/>
          <a:srcRect/>
          <a:stretch>
            <a:fillRect/>
          </a:stretch>
        </p:blipFill>
        <p:spPr bwMode="auto">
          <a:xfrm>
            <a:off x="4500593" y="4686348"/>
            <a:ext cx="5580032" cy="2873327"/>
          </a:xfrm>
          <a:prstGeom prst="rect">
            <a:avLst/>
          </a:prstGeom>
          <a:noFill/>
        </p:spPr>
      </p:pic>
      <p:sp>
        <p:nvSpPr>
          <p:cNvPr id="5" name="Rechteck 4"/>
          <p:cNvSpPr/>
          <p:nvPr/>
        </p:nvSpPr>
        <p:spPr>
          <a:xfrm>
            <a:off x="2520950" y="3179674"/>
            <a:ext cx="5038725" cy="1200329"/>
          </a:xfrm>
          <a:prstGeom prst="rect">
            <a:avLst/>
          </a:prstGeom>
        </p:spPr>
        <p:txBody>
          <a:bodyPr>
            <a:spAutoFit/>
          </a:bodyPr>
          <a:lstStyle/>
          <a:p>
            <a:pPr>
              <a:buFont typeface="Arial" pitchFamily="34" charset="0"/>
              <a:buChar char="•"/>
            </a:pPr>
            <a:r>
              <a:rPr lang="de-DE" dirty="0" smtClean="0"/>
              <a:t>Wir sprechen die Zungenbrecher vor und ihr sprecht uns nach </a:t>
            </a:r>
          </a:p>
          <a:p>
            <a:pPr>
              <a:buFont typeface="Arial" pitchFamily="34" charset="0"/>
              <a:buChar char="•"/>
            </a:pPr>
            <a:r>
              <a:rPr lang="de-DE" dirty="0" smtClean="0"/>
              <a:t>Wir werden schneller</a:t>
            </a:r>
          </a:p>
          <a:p>
            <a:pPr>
              <a:buFont typeface="Arial" pitchFamily="34" charset="0"/>
              <a:buChar char="•"/>
            </a:pPr>
            <a:r>
              <a:rPr lang="de-DE" dirty="0" smtClean="0"/>
              <a:t>Am Ende versuchen wir einen Kanon </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BAIRISCH </a:t>
            </a:r>
            <a:endParaRPr lang="de-DE" sz="2800" dirty="0"/>
          </a:p>
        </p:txBody>
      </p:sp>
      <p:sp>
        <p:nvSpPr>
          <p:cNvPr id="40962" name="AutoShape 2" descr="Bildergebnis für slivovitz"/>
          <p:cNvSpPr>
            <a:spLocks noChangeAspect="1" noChangeArrowheads="1"/>
          </p:cNvSpPr>
          <p:nvPr/>
        </p:nvSpPr>
        <p:spPr bwMode="auto">
          <a:xfrm>
            <a:off x="155575" y="-1608138"/>
            <a:ext cx="336232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0964" name="AutoShape 4" descr="Bildergebnis für slivovitz"/>
          <p:cNvSpPr>
            <a:spLocks noChangeAspect="1" noChangeArrowheads="1"/>
          </p:cNvSpPr>
          <p:nvPr/>
        </p:nvSpPr>
        <p:spPr bwMode="auto">
          <a:xfrm>
            <a:off x="155575" y="-1608138"/>
            <a:ext cx="336232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0966" name="Picture 6" descr="Bildergebnis für slivovitz"/>
          <p:cNvPicPr>
            <a:picLocks noChangeAspect="1" noChangeArrowheads="1"/>
          </p:cNvPicPr>
          <p:nvPr/>
        </p:nvPicPr>
        <p:blipFill>
          <a:blip r:embed="rId2" cstate="print"/>
          <a:srcRect/>
          <a:stretch>
            <a:fillRect/>
          </a:stretch>
        </p:blipFill>
        <p:spPr bwMode="auto">
          <a:xfrm>
            <a:off x="7469204" y="2065325"/>
            <a:ext cx="3505201" cy="3505202"/>
          </a:xfrm>
          <a:prstGeom prst="rect">
            <a:avLst/>
          </a:prstGeom>
          <a:noFill/>
        </p:spPr>
      </p:pic>
      <p:sp>
        <p:nvSpPr>
          <p:cNvPr id="7" name="Titel 6"/>
          <p:cNvSpPr>
            <a:spLocks noGrp="1"/>
          </p:cNvSpPr>
          <p:nvPr>
            <p:ph type="title"/>
          </p:nvPr>
        </p:nvSpPr>
        <p:spPr/>
        <p:txBody>
          <a:bodyPr/>
          <a:lstStyle/>
          <a:p>
            <a:endParaRPr lang="de-DE" dirty="0"/>
          </a:p>
        </p:txBody>
      </p:sp>
      <p:sp>
        <p:nvSpPr>
          <p:cNvPr id="8" name="Rechteck 7"/>
          <p:cNvSpPr/>
          <p:nvPr/>
        </p:nvSpPr>
        <p:spPr>
          <a:xfrm>
            <a:off x="2520950" y="3318173"/>
            <a:ext cx="5038725" cy="923330"/>
          </a:xfrm>
          <a:prstGeom prst="rect">
            <a:avLst/>
          </a:prstGeom>
        </p:spPr>
        <p:txBody>
          <a:bodyPr>
            <a:spAutoFit/>
          </a:bodyPr>
          <a:lstStyle/>
          <a:p>
            <a:r>
              <a:rPr lang="de-DE" dirty="0" err="1" smtClean="0"/>
              <a:t>Zwanzg</a:t>
            </a:r>
            <a:r>
              <a:rPr lang="de-DE" dirty="0" smtClean="0"/>
              <a:t> (20) </a:t>
            </a:r>
            <a:r>
              <a:rPr lang="de-DE" dirty="0" err="1" smtClean="0"/>
              <a:t>zquetschte</a:t>
            </a:r>
            <a:r>
              <a:rPr lang="de-DE" dirty="0" smtClean="0"/>
              <a:t> </a:t>
            </a:r>
            <a:r>
              <a:rPr lang="de-DE" dirty="0" err="1" smtClean="0"/>
              <a:t>Zwetschgn</a:t>
            </a:r>
            <a:r>
              <a:rPr lang="de-DE" dirty="0" smtClean="0"/>
              <a:t> und zwang </a:t>
            </a:r>
            <a:r>
              <a:rPr lang="de-DE" dirty="0" err="1" smtClean="0"/>
              <a:t>zquetschte</a:t>
            </a:r>
            <a:r>
              <a:rPr lang="de-DE" dirty="0" smtClean="0"/>
              <a:t> </a:t>
            </a:r>
            <a:r>
              <a:rPr lang="de-DE" dirty="0" err="1" smtClean="0"/>
              <a:t>Zwetschgn</a:t>
            </a:r>
            <a:r>
              <a:rPr lang="de-DE" dirty="0" smtClean="0"/>
              <a:t> </a:t>
            </a:r>
            <a:r>
              <a:rPr lang="de-DE" dirty="0" err="1" smtClean="0"/>
              <a:t>sand</a:t>
            </a:r>
            <a:r>
              <a:rPr lang="de-DE" dirty="0" smtClean="0"/>
              <a:t> </a:t>
            </a:r>
            <a:r>
              <a:rPr lang="de-DE" dirty="0" err="1" smtClean="0"/>
              <a:t>vierzg</a:t>
            </a:r>
            <a:r>
              <a:rPr lang="de-DE" dirty="0" smtClean="0"/>
              <a:t> </a:t>
            </a:r>
            <a:r>
              <a:rPr lang="de-DE" dirty="0" err="1" smtClean="0"/>
              <a:t>zquetschte</a:t>
            </a:r>
            <a:r>
              <a:rPr lang="de-DE" dirty="0" smtClean="0"/>
              <a:t> </a:t>
            </a:r>
            <a:r>
              <a:rPr lang="de-DE" dirty="0" err="1" smtClean="0"/>
              <a:t>Zwetschgn</a:t>
            </a:r>
            <a:r>
              <a:rPr lang="de-DE"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SPANISCH </a:t>
            </a:r>
            <a:endParaRPr lang="de-DE" dirty="0"/>
          </a:p>
        </p:txBody>
      </p:sp>
      <p:sp>
        <p:nvSpPr>
          <p:cNvPr id="3" name="Textplatzhalter 2"/>
          <p:cNvSpPr>
            <a:spLocks noGrp="1"/>
          </p:cNvSpPr>
          <p:nvPr>
            <p:ph type="body"/>
          </p:nvPr>
        </p:nvSpPr>
        <p:spPr/>
        <p:txBody>
          <a:bodyPr/>
          <a:lstStyle/>
          <a:p>
            <a:endParaRPr lang="de-DE" dirty="0"/>
          </a:p>
        </p:txBody>
      </p:sp>
      <p:pic>
        <p:nvPicPr>
          <p:cNvPr id="41986" name="Picture 2" descr="Ähnliches Foto"/>
          <p:cNvPicPr>
            <a:picLocks noChangeAspect="1" noChangeArrowheads="1"/>
          </p:cNvPicPr>
          <p:nvPr/>
        </p:nvPicPr>
        <p:blipFill>
          <a:blip r:embed="rId2"/>
          <a:srcRect/>
          <a:stretch>
            <a:fillRect/>
          </a:stretch>
        </p:blipFill>
        <p:spPr bwMode="auto">
          <a:xfrm>
            <a:off x="0" y="1394030"/>
            <a:ext cx="9755220" cy="581483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Zum Abschluss </a:t>
            </a:r>
            <a:endParaRPr lang="de-DE" sz="2800" dirty="0"/>
          </a:p>
        </p:txBody>
      </p:sp>
      <p:sp>
        <p:nvSpPr>
          <p:cNvPr id="3" name="Textplatzhalter 2"/>
          <p:cNvSpPr>
            <a:spLocks noGrp="1"/>
          </p:cNvSpPr>
          <p:nvPr>
            <p:ph type="body"/>
          </p:nvPr>
        </p:nvSpPr>
        <p:spPr/>
        <p:txBody>
          <a:bodyPr/>
          <a:lstStyle/>
          <a:p>
            <a:endParaRPr lang="de-DE" dirty="0"/>
          </a:p>
          <a:p>
            <a:endParaRPr lang="de-DE" dirty="0" smtClean="0"/>
          </a:p>
          <a:p>
            <a:endParaRPr lang="de-DE" dirty="0"/>
          </a:p>
          <a:p>
            <a:endParaRPr lang="de-DE" dirty="0" smtClean="0"/>
          </a:p>
          <a:p>
            <a:endParaRPr lang="de-DE" dirty="0"/>
          </a:p>
          <a:p>
            <a:endParaRPr lang="de-DE" dirty="0"/>
          </a:p>
        </p:txBody>
      </p:sp>
      <p:sp>
        <p:nvSpPr>
          <p:cNvPr id="4" name="Rechteck 3"/>
          <p:cNvSpPr/>
          <p:nvPr/>
        </p:nvSpPr>
        <p:spPr>
          <a:xfrm>
            <a:off x="2520950" y="1656180"/>
            <a:ext cx="5038725" cy="4247317"/>
          </a:xfrm>
          <a:prstGeom prst="rect">
            <a:avLst/>
          </a:prstGeom>
        </p:spPr>
        <p:txBody>
          <a:bodyPr>
            <a:spAutoFit/>
          </a:bodyPr>
          <a:lstStyle/>
          <a:p>
            <a:r>
              <a:rPr lang="de-DE" dirty="0" err="1" smtClean="0"/>
              <a:t>MfG</a:t>
            </a:r>
            <a:endParaRPr lang="de-DE" dirty="0" smtClean="0"/>
          </a:p>
          <a:p>
            <a:endParaRPr lang="de-DE" dirty="0" smtClean="0"/>
          </a:p>
          <a:p>
            <a:r>
              <a:rPr lang="de-DE" dirty="0" smtClean="0">
                <a:hlinkClick r:id="rId2"/>
              </a:rPr>
              <a:t>https://www.youtube.com/watch?v=uUV3KvnvT-w</a:t>
            </a:r>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TRES TRISTES TIGRES</a:t>
            </a:r>
          </a:p>
          <a:p>
            <a:endParaRPr lang="de-DE" dirty="0" smtClean="0"/>
          </a:p>
          <a:p>
            <a:endParaRPr lang="de-DE" dirty="0" smtClean="0"/>
          </a:p>
          <a:p>
            <a:r>
              <a:rPr lang="de-DE" dirty="0" smtClean="0">
                <a:hlinkClick r:id="rId3"/>
              </a:rPr>
              <a:t>https://www.youtube.com/watch?v=ADK1OaHw4hA</a:t>
            </a:r>
            <a:endParaRPr lang="de-DE" dirty="0" smtClean="0"/>
          </a:p>
          <a:p>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p:nvPr>
        </p:nvSpPr>
        <p:spPr>
          <a:xfrm>
            <a:off x="396842" y="1993887"/>
            <a:ext cx="9180000" cy="4680000"/>
          </a:xfrm>
        </p:spPr>
        <p:txBody>
          <a:bodyPr/>
          <a:lstStyle/>
          <a:p>
            <a:endParaRPr lang="de-DE" dirty="0"/>
          </a:p>
        </p:txBody>
      </p:sp>
      <p:sp>
        <p:nvSpPr>
          <p:cNvPr id="43010" name="AutoShape 2" descr="Bildergebnis für danke loriot"/>
          <p:cNvSpPr>
            <a:spLocks noChangeAspect="1" noChangeArrowheads="1"/>
          </p:cNvSpPr>
          <p:nvPr/>
        </p:nvSpPr>
        <p:spPr bwMode="auto">
          <a:xfrm>
            <a:off x="155575" y="-1608138"/>
            <a:ext cx="475297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3012" name="AutoShape 4" descr="Bildergebnis für danke loriot"/>
          <p:cNvSpPr>
            <a:spLocks noChangeAspect="1" noChangeArrowheads="1"/>
          </p:cNvSpPr>
          <p:nvPr/>
        </p:nvSpPr>
        <p:spPr bwMode="auto">
          <a:xfrm>
            <a:off x="155575" y="-1608138"/>
            <a:ext cx="475297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3014" name="Picture 6" descr="Bildergebnis für danke loriot"/>
          <p:cNvPicPr>
            <a:picLocks noChangeAspect="1" noChangeArrowheads="1"/>
          </p:cNvPicPr>
          <p:nvPr/>
        </p:nvPicPr>
        <p:blipFill>
          <a:blip r:embed="rId2"/>
          <a:srcRect/>
          <a:stretch>
            <a:fillRect/>
          </a:stretch>
        </p:blipFill>
        <p:spPr bwMode="auto">
          <a:xfrm>
            <a:off x="840839" y="279375"/>
            <a:ext cx="9239786" cy="65363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Untertitel 2"/>
          <p:cNvSpPr>
            <a:spLocks noGrp="1"/>
          </p:cNvSpPr>
          <p:nvPr>
            <p:ph type="subTitle"/>
          </p:nvPr>
        </p:nvSpPr>
        <p:spPr/>
        <p:txBody>
          <a:bodyPr/>
          <a:lstStyle/>
          <a:p>
            <a:endParaRPr lang="de-DE" dirty="0"/>
          </a:p>
        </p:txBody>
      </p:sp>
      <p:pic>
        <p:nvPicPr>
          <p:cNvPr id="1026" name="Picture 2" descr="Ähnliches Foto"/>
          <p:cNvPicPr>
            <a:picLocks noChangeAspect="1" noChangeArrowheads="1"/>
          </p:cNvPicPr>
          <p:nvPr/>
        </p:nvPicPr>
        <p:blipFill>
          <a:blip r:embed="rId2"/>
          <a:srcRect/>
          <a:stretch>
            <a:fillRect/>
          </a:stretch>
        </p:blipFill>
        <p:spPr bwMode="auto">
          <a:xfrm>
            <a:off x="416474" y="422251"/>
            <a:ext cx="9484800" cy="67913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dirty="0">
                <a:solidFill>
                  <a:srgbClr val="FFFFFF"/>
                </a:solidFill>
                <a:latin typeface="Source Sans Pro Black"/>
              </a:rPr>
              <a:t>Rekapitulation der letzten Sitzung</a:t>
            </a:r>
          </a:p>
        </p:txBody>
      </p:sp>
      <p:sp>
        <p:nvSpPr>
          <p:cNvPr id="91" name="TextShape 2"/>
          <p:cNvSpPr txBox="1"/>
          <p:nvPr/>
        </p:nvSpPr>
        <p:spPr>
          <a:xfrm>
            <a:off x="360000" y="1980000"/>
            <a:ext cx="9180000" cy="4680000"/>
          </a:xfrm>
          <a:prstGeom prst="rect">
            <a:avLst/>
          </a:prstGeom>
          <a:noFill/>
          <a:ln>
            <a:noFill/>
          </a:ln>
        </p:spPr>
        <p:txBody>
          <a:bodyPr lIns="0" tIns="0" rIns="0" bIns="0">
            <a:normAutofit/>
          </a:bodyPr>
          <a:lstStyle/>
          <a:p>
            <a:pPr>
              <a:spcAft>
                <a:spcPts val="1142"/>
              </a:spcAft>
            </a:pPr>
            <a:r>
              <a:rPr lang="de-DE" sz="2600" b="1" strike="noStrike" spc="-1" dirty="0">
                <a:solidFill>
                  <a:srgbClr val="1C1C1C"/>
                </a:solidFill>
                <a:latin typeface="Source Sans Pro Semibold"/>
              </a:rPr>
              <a:t>10 Minuten Gruppenarbeit</a:t>
            </a:r>
            <a:r>
              <a:rPr lang="de-DE" sz="2600" b="1" strike="noStrike" spc="-1" dirty="0" smtClean="0">
                <a:solidFill>
                  <a:srgbClr val="1C1C1C"/>
                </a:solidFill>
                <a:latin typeface="Source Sans Pro Semibold"/>
              </a:rPr>
              <a:t>:</a:t>
            </a:r>
          </a:p>
          <a:p>
            <a:pPr>
              <a:spcAft>
                <a:spcPts val="1142"/>
              </a:spcAft>
            </a:pPr>
            <a:endParaRPr lang="de-DE" sz="2600" b="1" strike="noStrike" spc="-1" dirty="0">
              <a:solidFill>
                <a:srgbClr val="1C1C1C"/>
              </a:solidFill>
              <a:latin typeface="Source Sans Pro Semibold"/>
            </a:endParaRPr>
          </a:p>
          <a:p>
            <a:pPr>
              <a:spcAft>
                <a:spcPts val="1142"/>
              </a:spcAft>
            </a:pPr>
            <a:r>
              <a:rPr lang="de-DE" sz="2600" b="1" strike="noStrike" spc="-1" dirty="0">
                <a:solidFill>
                  <a:srgbClr val="1C1C1C"/>
                </a:solidFill>
                <a:latin typeface="Source Sans Pro Semibold"/>
              </a:rPr>
              <a:t>1. </a:t>
            </a:r>
            <a:r>
              <a:rPr lang="de-DE" sz="2600" b="1" spc="-1" dirty="0" smtClean="0">
                <a:solidFill>
                  <a:srgbClr val="1C1C1C"/>
                </a:solidFill>
                <a:latin typeface="Source Sans Pro Semibold"/>
              </a:rPr>
              <a:t>Berichtet bitte euren </a:t>
            </a:r>
            <a:r>
              <a:rPr lang="de-DE" sz="2600" b="1" spc="-1" dirty="0" err="1" smtClean="0">
                <a:solidFill>
                  <a:srgbClr val="1C1C1C"/>
                </a:solidFill>
                <a:latin typeface="Source Sans Pro Semibold"/>
              </a:rPr>
              <a:t>Kolleg_innen</a:t>
            </a:r>
            <a:r>
              <a:rPr lang="de-DE" sz="2600" b="1" spc="-1" dirty="0" smtClean="0">
                <a:solidFill>
                  <a:srgbClr val="1C1C1C"/>
                </a:solidFill>
                <a:latin typeface="Source Sans Pro Semibold"/>
              </a:rPr>
              <a:t>, die beim letzten Mal verhindert waren, was wir genau gemacht haben</a:t>
            </a:r>
            <a:endParaRPr lang="de-DE" sz="2600" b="1" strike="noStrike" spc="-1" dirty="0">
              <a:solidFill>
                <a:srgbClr val="1C1C1C"/>
              </a:solidFill>
              <a:latin typeface="Source Sans Pro Semibold"/>
            </a:endParaRPr>
          </a:p>
          <a:p>
            <a:pPr>
              <a:spcAft>
                <a:spcPts val="1142"/>
              </a:spcAft>
            </a:pPr>
            <a:r>
              <a:rPr lang="de-DE" sz="2600" b="1" strike="noStrike" spc="-1" dirty="0">
                <a:solidFill>
                  <a:srgbClr val="1C1C1C"/>
                </a:solidFill>
                <a:latin typeface="Source Sans Pro Semibold"/>
              </a:rPr>
              <a:t>2. Wie war eure </a:t>
            </a:r>
            <a:r>
              <a:rPr lang="de-DE" sz="2600" b="1" spc="-1" dirty="0" smtClean="0">
                <a:solidFill>
                  <a:srgbClr val="1C1C1C"/>
                </a:solidFill>
                <a:latin typeface="Source Sans Pro Semibold"/>
              </a:rPr>
              <a:t>W</a:t>
            </a:r>
            <a:r>
              <a:rPr lang="de-DE" sz="2600" b="1" strike="noStrike" spc="-1" dirty="0" smtClean="0">
                <a:solidFill>
                  <a:srgbClr val="1C1C1C"/>
                </a:solidFill>
                <a:latin typeface="Source Sans Pro Semibold"/>
              </a:rPr>
              <a:t>ahrnehmung</a:t>
            </a:r>
            <a:r>
              <a:rPr lang="de-DE" sz="2600" b="1" strike="noStrike" spc="-1" dirty="0">
                <a:solidFill>
                  <a:srgbClr val="1C1C1C"/>
                </a:solidFill>
                <a:latin typeface="Source Sans Pro Semibold"/>
              </a:rPr>
              <a:t>?</a:t>
            </a:r>
          </a:p>
          <a:p>
            <a:pPr>
              <a:spcAft>
                <a:spcPts val="1142"/>
              </a:spcAft>
            </a:pPr>
            <a:r>
              <a:rPr lang="de-DE" sz="2600" b="1" strike="noStrike" spc="-1" dirty="0">
                <a:solidFill>
                  <a:srgbClr val="1C1C1C"/>
                </a:solidFill>
                <a:latin typeface="Source Sans Pro Semibold"/>
              </a:rPr>
              <a:t>3. </a:t>
            </a:r>
            <a:r>
              <a:rPr lang="de-DE" sz="2600" b="1" strike="noStrike" spc="-1" dirty="0" smtClean="0">
                <a:solidFill>
                  <a:srgbClr val="1C1C1C"/>
                </a:solidFill>
                <a:latin typeface="Source Sans Pro Semibold"/>
              </a:rPr>
              <a:t>Was hat sich im Laufe der Stunde verändert, worauf muss man achten beim Sprechen</a:t>
            </a:r>
            <a:r>
              <a:rPr lang="de-DE" sz="2600" b="1" spc="-1" dirty="0" smtClean="0">
                <a:solidFill>
                  <a:srgbClr val="1C1C1C"/>
                </a:solidFill>
                <a:latin typeface="Source Sans Pro Semibold"/>
              </a:rPr>
              <a:t>/VORTRAG</a:t>
            </a:r>
            <a:endParaRPr lang="de-DE" sz="2600" b="1" strike="noStrike" spc="-1" dirty="0">
              <a:solidFill>
                <a:srgbClr val="1C1C1C"/>
              </a:solidFill>
              <a:latin typeface="Source Sans Pro Semibo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dirty="0" smtClean="0">
                <a:solidFill>
                  <a:srgbClr val="FFFFFF"/>
                </a:solidFill>
                <a:latin typeface="Source Sans Pro Black"/>
              </a:rPr>
              <a:t>Was ist (überhaupt) Sprecherziehung?</a:t>
            </a:r>
            <a:endParaRPr lang="de-DE" sz="3200" b="1" strike="noStrike" spc="-1" dirty="0">
              <a:solidFill>
                <a:srgbClr val="FFFFFF"/>
              </a:solidFill>
              <a:latin typeface="Source Sans Pro Black"/>
            </a:endParaRPr>
          </a:p>
        </p:txBody>
      </p:sp>
      <p:sp>
        <p:nvSpPr>
          <p:cNvPr id="4" name="Rechteck 3"/>
          <p:cNvSpPr/>
          <p:nvPr/>
        </p:nvSpPr>
        <p:spPr>
          <a:xfrm>
            <a:off x="2520950" y="2071677"/>
            <a:ext cx="5038725" cy="3416320"/>
          </a:xfrm>
          <a:prstGeom prst="rect">
            <a:avLst/>
          </a:prstGeom>
        </p:spPr>
        <p:txBody>
          <a:bodyPr wrap="square">
            <a:spAutoFit/>
          </a:bodyPr>
          <a:lstStyle/>
          <a:p>
            <a:r>
              <a:rPr lang="de-DE" sz="2400" dirty="0" smtClean="0"/>
              <a:t>Sprecherziehung berücksichtigt alle Bereichen der mündlichen Kommunikation und beschäftigt sich mit folgenden Themenbereichen: Rhetorik, Grundlagen der Rhetorik, elementar Prozesse des Sprechens, Sprechtherapie und Sprechkunst. </a:t>
            </a:r>
            <a:endParaRPr lang="de-DE"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dirty="0" smtClean="0">
                <a:solidFill>
                  <a:srgbClr val="FFFFFF"/>
                </a:solidFill>
                <a:latin typeface="Source Sans Pro Black"/>
              </a:rPr>
              <a:t>Einstiegsübung Stille Post</a:t>
            </a:r>
          </a:p>
        </p:txBody>
      </p:sp>
      <p:sp>
        <p:nvSpPr>
          <p:cNvPr id="95" name="TextShape 2"/>
          <p:cNvSpPr txBox="1"/>
          <p:nvPr/>
        </p:nvSpPr>
        <p:spPr>
          <a:xfrm>
            <a:off x="360000" y="1980000"/>
            <a:ext cx="9180000" cy="4680000"/>
          </a:xfrm>
          <a:prstGeom prst="rect">
            <a:avLst/>
          </a:prstGeom>
          <a:noFill/>
          <a:ln>
            <a:noFill/>
          </a:ln>
        </p:spPr>
        <p:txBody>
          <a:bodyPr lIns="0" tIns="0" rIns="0" bIns="0">
            <a:normAutofit/>
          </a:bodyPr>
          <a:lstStyle/>
          <a:p>
            <a:pPr>
              <a:spcAft>
                <a:spcPts val="1142"/>
              </a:spcAft>
              <a:buClr>
                <a:srgbClr val="000000"/>
              </a:buClr>
              <a:buFont typeface="StarSymbol"/>
              <a:buAutoNum type="arabicParenR"/>
            </a:pPr>
            <a:endParaRPr lang="de-DE" sz="2600" b="1" strike="noStrike" spc="-1" dirty="0">
              <a:solidFill>
                <a:srgbClr val="1C1C1C"/>
              </a:solidFill>
              <a:latin typeface="Source Sans Pro Semibold"/>
            </a:endParaRPr>
          </a:p>
        </p:txBody>
      </p:sp>
      <p:sp>
        <p:nvSpPr>
          <p:cNvPr id="5" name="Rechteck 4"/>
          <p:cNvSpPr/>
          <p:nvPr/>
        </p:nvSpPr>
        <p:spPr>
          <a:xfrm>
            <a:off x="2520950" y="2071677"/>
            <a:ext cx="5038725" cy="4154984"/>
          </a:xfrm>
          <a:prstGeom prst="rect">
            <a:avLst/>
          </a:prstGeom>
        </p:spPr>
        <p:txBody>
          <a:bodyPr wrap="square">
            <a:spAutoFit/>
          </a:bodyPr>
          <a:lstStyle/>
          <a:p>
            <a:pPr>
              <a:buFont typeface="Arial" pitchFamily="34" charset="0"/>
              <a:buChar char="•"/>
            </a:pPr>
            <a:r>
              <a:rPr lang="de-DE" sz="2400" dirty="0" smtClean="0"/>
              <a:t>Bilden Sie 2 Reihen</a:t>
            </a:r>
          </a:p>
          <a:p>
            <a:pPr>
              <a:buFont typeface="Arial" pitchFamily="34" charset="0"/>
              <a:buChar char="•"/>
            </a:pPr>
            <a:r>
              <a:rPr lang="de-DE" sz="2400" dirty="0" smtClean="0"/>
              <a:t>Stellen Sie sich hintereinander auf </a:t>
            </a:r>
          </a:p>
          <a:p>
            <a:pPr>
              <a:buFont typeface="Arial" pitchFamily="34" charset="0"/>
              <a:buChar char="•"/>
            </a:pPr>
            <a:r>
              <a:rPr lang="de-DE" sz="2400" dirty="0" smtClean="0"/>
              <a:t>Sie erhalten von uns einen Begriff</a:t>
            </a:r>
          </a:p>
          <a:p>
            <a:pPr>
              <a:buFont typeface="Arial" pitchFamily="34" charset="0"/>
              <a:buChar char="•"/>
            </a:pPr>
            <a:r>
              <a:rPr lang="de-DE" sz="2400" dirty="0" smtClean="0"/>
              <a:t>Jede/r flüstert der Person vor sich den Begriff ins Ohr </a:t>
            </a:r>
          </a:p>
          <a:p>
            <a:pPr>
              <a:buFont typeface="Arial" pitchFamily="34" charset="0"/>
              <a:buChar char="•"/>
            </a:pPr>
            <a:r>
              <a:rPr lang="de-DE" sz="2400" dirty="0" smtClean="0"/>
              <a:t>Die letzte Person rennt nach vorne und sucht den Zettel mit dem richtigen Wort (1Punkt für die schnellere Gruppe)</a:t>
            </a:r>
          </a:p>
          <a:p>
            <a:pPr>
              <a:buFont typeface="Arial" pitchFamily="34" charset="0"/>
              <a:buChar char="•"/>
            </a:pPr>
            <a:r>
              <a:rPr lang="de-DE" sz="2400" dirty="0" smtClean="0"/>
              <a:t>Die vorderste Person geht jetzt ans Ende der Schlange </a:t>
            </a:r>
            <a:endParaRPr lang="de-DE" sz="2400" dirty="0"/>
          </a:p>
        </p:txBody>
      </p:sp>
      <p:pic>
        <p:nvPicPr>
          <p:cNvPr id="3074" name="Picture 2" descr="Bildergebnis für stille post"/>
          <p:cNvPicPr>
            <a:picLocks noChangeAspect="1" noChangeArrowheads="1"/>
          </p:cNvPicPr>
          <p:nvPr/>
        </p:nvPicPr>
        <p:blipFill>
          <a:blip r:embed="rId2"/>
          <a:srcRect/>
          <a:stretch>
            <a:fillRect/>
          </a:stretch>
        </p:blipFill>
        <p:spPr bwMode="auto">
          <a:xfrm>
            <a:off x="7546975" y="0"/>
            <a:ext cx="2533650" cy="25336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a:solidFill>
                  <a:srgbClr val="FFFFFF"/>
                </a:solidFill>
                <a:latin typeface="Source Sans Pro Black"/>
              </a:rPr>
              <a:t>Mal so richtig entspannen...</a:t>
            </a:r>
          </a:p>
        </p:txBody>
      </p:sp>
      <p:pic>
        <p:nvPicPr>
          <p:cNvPr id="97" name="Grafik 96"/>
          <p:cNvPicPr/>
          <p:nvPr/>
        </p:nvPicPr>
        <p:blipFill>
          <a:blip r:embed="rId2"/>
          <a:stretch/>
        </p:blipFill>
        <p:spPr>
          <a:xfrm>
            <a:off x="1293840" y="1980000"/>
            <a:ext cx="7311960" cy="4680000"/>
          </a:xfrm>
          <a:prstGeom prst="rect">
            <a:avLst/>
          </a:prstGeom>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smtClean="0">
                <a:latin typeface="+mj-lt"/>
              </a:rPr>
              <a:t>Übung  2 ATMEN </a:t>
            </a:r>
            <a:endParaRPr lang="de-DE" sz="4000" dirty="0">
              <a:latin typeface="+mj-lt"/>
            </a:endParaRPr>
          </a:p>
        </p:txBody>
      </p:sp>
      <p:sp>
        <p:nvSpPr>
          <p:cNvPr id="3" name="Textplatzhalter 2"/>
          <p:cNvSpPr>
            <a:spLocks noGrp="1"/>
          </p:cNvSpPr>
          <p:nvPr>
            <p:ph type="body"/>
          </p:nvPr>
        </p:nvSpPr>
        <p:spPr>
          <a:xfrm>
            <a:off x="325404" y="1993887"/>
            <a:ext cx="9180000" cy="4680000"/>
          </a:xfrm>
        </p:spPr>
        <p:txBody>
          <a:bodyPr>
            <a:noAutofit/>
          </a:bodyPr>
          <a:lstStyle/>
          <a:p>
            <a:pPr>
              <a:buFont typeface="Arial" pitchFamily="34" charset="0"/>
              <a:buChar char="•"/>
            </a:pPr>
            <a:r>
              <a:rPr lang="de-DE" sz="2800" dirty="0" smtClean="0"/>
              <a:t>Setzen Sie sich bequem auf einen Stuhl  (hören Sie der entspannenden Musik zu)</a:t>
            </a:r>
          </a:p>
          <a:p>
            <a:pPr>
              <a:buFont typeface="Arial" pitchFamily="34" charset="0"/>
              <a:buChar char="•"/>
            </a:pPr>
            <a:r>
              <a:rPr lang="de-DE" sz="2800" dirty="0" smtClean="0"/>
              <a:t>Versuchen Sie abzuschalten, innerlich ruhig zu werden</a:t>
            </a:r>
          </a:p>
          <a:p>
            <a:pPr>
              <a:buFont typeface="Arial" pitchFamily="34" charset="0"/>
              <a:buChar char="•"/>
            </a:pPr>
            <a:r>
              <a:rPr lang="de-DE" sz="2800" dirty="0" smtClean="0"/>
              <a:t>Legen Sie die Hand auf Ihren Bauch und spüren Sie den langsamen und gleichmäßigen </a:t>
            </a:r>
            <a:r>
              <a:rPr lang="de-DE" sz="2800" dirty="0" err="1" smtClean="0"/>
              <a:t>Atemrhytmus</a:t>
            </a:r>
            <a:endParaRPr lang="de-DE" sz="2800" dirty="0" smtClean="0"/>
          </a:p>
          <a:p>
            <a:pPr>
              <a:buFont typeface="Arial" pitchFamily="34" charset="0"/>
              <a:buChar char="•"/>
            </a:pPr>
            <a:r>
              <a:rPr lang="de-DE" sz="2800" dirty="0" smtClean="0"/>
              <a:t>Spüren Sie das leichte Senken und Heben der Bauchdecke </a:t>
            </a:r>
          </a:p>
          <a:p>
            <a:pPr>
              <a:buFont typeface="Arial" pitchFamily="34" charset="0"/>
              <a:buChar char="•"/>
            </a:pPr>
            <a:r>
              <a:rPr lang="de-DE" sz="2800" dirty="0" smtClean="0"/>
              <a:t>Erleben Sie drei Phasen des Atmens</a:t>
            </a:r>
          </a:p>
          <a:p>
            <a:pPr>
              <a:buFont typeface="Arial" pitchFamily="34" charset="0"/>
              <a:buChar char="•"/>
            </a:pPr>
            <a:r>
              <a:rPr lang="de-DE" sz="2800" dirty="0" smtClean="0"/>
              <a:t>EINATMEN</a:t>
            </a:r>
          </a:p>
          <a:p>
            <a:pPr>
              <a:buFont typeface="Arial" pitchFamily="34" charset="0"/>
              <a:buChar char="•"/>
            </a:pPr>
            <a:r>
              <a:rPr lang="de-DE" sz="2800" dirty="0" smtClean="0"/>
              <a:t>AUSATMEN</a:t>
            </a:r>
          </a:p>
          <a:p>
            <a:pPr>
              <a:buFont typeface="Arial" pitchFamily="34" charset="0"/>
              <a:buChar char="•"/>
            </a:pPr>
            <a:r>
              <a:rPr lang="de-DE" sz="2800" dirty="0" smtClean="0"/>
              <a:t>PAUSE </a:t>
            </a:r>
            <a:endParaRPr lang="de-DE"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t>Atmen und Entspannen </a:t>
            </a:r>
            <a:endParaRPr lang="de-DE" sz="3600" dirty="0"/>
          </a:p>
        </p:txBody>
      </p:sp>
      <p:sp>
        <p:nvSpPr>
          <p:cNvPr id="3" name="Textplatzhalter 2"/>
          <p:cNvSpPr>
            <a:spLocks noGrp="1"/>
          </p:cNvSpPr>
          <p:nvPr>
            <p:ph type="body"/>
          </p:nvPr>
        </p:nvSpPr>
        <p:spPr/>
        <p:txBody>
          <a:bodyPr>
            <a:normAutofit/>
          </a:bodyPr>
          <a:lstStyle/>
          <a:p>
            <a:pPr>
              <a:buFont typeface="Arial" pitchFamily="34" charset="0"/>
              <a:buChar char="•"/>
            </a:pPr>
            <a:endParaRPr lang="de-DE" sz="2400" dirty="0"/>
          </a:p>
          <a:p>
            <a:pPr>
              <a:buFont typeface="Arial" pitchFamily="34" charset="0"/>
              <a:buChar char="•"/>
            </a:pPr>
            <a:endParaRPr lang="de-DE" sz="2400" dirty="0" smtClean="0"/>
          </a:p>
          <a:p>
            <a:pPr>
              <a:buFont typeface="Arial" pitchFamily="34" charset="0"/>
              <a:buChar char="•"/>
            </a:pPr>
            <a:endParaRPr lang="de-DE" sz="2400" dirty="0"/>
          </a:p>
        </p:txBody>
      </p:sp>
      <p:sp>
        <p:nvSpPr>
          <p:cNvPr id="4" name="Rechteck 3"/>
          <p:cNvSpPr/>
          <p:nvPr/>
        </p:nvSpPr>
        <p:spPr>
          <a:xfrm>
            <a:off x="2520950" y="1794679"/>
            <a:ext cx="5038725" cy="3970318"/>
          </a:xfrm>
          <a:prstGeom prst="rect">
            <a:avLst/>
          </a:prstGeom>
        </p:spPr>
        <p:txBody>
          <a:bodyPr>
            <a:spAutoFit/>
          </a:bodyPr>
          <a:lstStyle/>
          <a:p>
            <a:pPr>
              <a:buFont typeface="Arial" pitchFamily="34" charset="0"/>
              <a:buChar char="•"/>
            </a:pPr>
            <a:r>
              <a:rPr lang="de-DE" dirty="0" smtClean="0"/>
              <a:t>Lassen Sie ihre Schultern locker kreisen </a:t>
            </a:r>
          </a:p>
          <a:p>
            <a:pPr>
              <a:buFont typeface="Arial" pitchFamily="34" charset="0"/>
              <a:buChar char="•"/>
            </a:pPr>
            <a:r>
              <a:rPr lang="de-DE" dirty="0" smtClean="0"/>
              <a:t>Atmen Sie ein und atmen Sie hörbar auf verschiedene Laute aus</a:t>
            </a:r>
          </a:p>
          <a:p>
            <a:pPr>
              <a:buFont typeface="Arial" pitchFamily="34" charset="0"/>
              <a:buChar char="•"/>
            </a:pPr>
            <a:r>
              <a:rPr lang="en-US" dirty="0" smtClean="0"/>
              <a:t>f -f -f -f -f -f-, s-s-s-s-s-s-s</a:t>
            </a:r>
          </a:p>
          <a:p>
            <a:pPr>
              <a:buFont typeface="Arial" pitchFamily="34" charset="0"/>
              <a:buChar char="•"/>
            </a:pPr>
            <a:r>
              <a:rPr lang="de-DE" dirty="0" smtClean="0"/>
              <a:t> Atemschnüffeln: 3x durch die Nase einatmen (dazwischen kleine Pause, als würden Sie an einer Blume duften)</a:t>
            </a:r>
          </a:p>
          <a:p>
            <a:pPr>
              <a:buFont typeface="Arial" pitchFamily="34" charset="0"/>
              <a:buChar char="•"/>
            </a:pPr>
            <a:r>
              <a:rPr lang="de-DE" dirty="0" smtClean="0"/>
              <a:t>Lippenflattern  (Schnauben eines Pferdes nachahmen)</a:t>
            </a:r>
          </a:p>
          <a:p>
            <a:pPr>
              <a:buFont typeface="Arial" pitchFamily="34" charset="0"/>
              <a:buChar char="•"/>
            </a:pPr>
            <a:r>
              <a:rPr lang="de-DE" dirty="0" smtClean="0"/>
              <a:t>Lippen mit dem Finger abheben</a:t>
            </a:r>
          </a:p>
          <a:p>
            <a:pPr>
              <a:buFont typeface="Arial" pitchFamily="34" charset="0"/>
              <a:buChar char="•"/>
            </a:pPr>
            <a:r>
              <a:rPr lang="de-DE" dirty="0" smtClean="0"/>
              <a:t>Zunge ausschütteln</a:t>
            </a:r>
          </a:p>
          <a:p>
            <a:pPr>
              <a:buFont typeface="Arial" pitchFamily="34" charset="0"/>
              <a:buChar char="•"/>
            </a:pPr>
            <a:r>
              <a:rPr lang="de-DE" dirty="0" smtClean="0"/>
              <a:t>Kiefer ausschütteln</a:t>
            </a:r>
          </a:p>
          <a:p>
            <a:pPr>
              <a:buFont typeface="Arial" pitchFamily="34" charset="0"/>
              <a:buChar char="•"/>
            </a:pPr>
            <a:r>
              <a:rPr lang="de-DE" dirty="0" err="1" smtClean="0"/>
              <a:t>Glöckchenübung</a:t>
            </a:r>
            <a:r>
              <a:rPr lang="de-DE" dirty="0" smtClean="0"/>
              <a:t> (Zunge pendelt zwischen Mundwinkeln </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60000" y="1065193"/>
            <a:ext cx="9180000" cy="5594807"/>
          </a:xfrm>
        </p:spPr>
        <p:txBody>
          <a:bodyPr>
            <a:normAutofit fontScale="92500" lnSpcReduction="10000"/>
          </a:bodyPr>
          <a:lstStyle/>
          <a:p>
            <a:pPr>
              <a:buFont typeface="Arial" pitchFamily="34" charset="0"/>
              <a:buChar char="•"/>
            </a:pPr>
            <a:endParaRPr lang="de-DE" sz="2400" dirty="0" smtClean="0"/>
          </a:p>
          <a:p>
            <a:pPr algn="ctr">
              <a:buFont typeface="Arial" pitchFamily="34" charset="0"/>
              <a:buChar char="•"/>
            </a:pPr>
            <a:endParaRPr lang="de-DE" sz="2400" dirty="0"/>
          </a:p>
          <a:p>
            <a:pPr>
              <a:buFont typeface="Arial" pitchFamily="34" charset="0"/>
              <a:buChar char="•"/>
            </a:pPr>
            <a:endParaRPr lang="de-DE" sz="2400" dirty="0" smtClean="0"/>
          </a:p>
          <a:p>
            <a:pPr>
              <a:buFont typeface="Arial" pitchFamily="34" charset="0"/>
              <a:buChar char="•"/>
            </a:pPr>
            <a:endParaRPr lang="de-DE" sz="2400" dirty="0"/>
          </a:p>
          <a:p>
            <a:pPr>
              <a:buFont typeface="Arial" pitchFamily="34" charset="0"/>
              <a:buChar char="•"/>
            </a:pPr>
            <a:endParaRPr lang="de-DE" sz="2400" dirty="0" smtClean="0"/>
          </a:p>
          <a:p>
            <a:pPr>
              <a:buFont typeface="Arial" pitchFamily="34" charset="0"/>
              <a:buChar char="•"/>
            </a:pPr>
            <a:endParaRPr lang="de-DE" sz="2400" dirty="0" smtClean="0"/>
          </a:p>
          <a:p>
            <a:pPr>
              <a:buFont typeface="Arial" pitchFamily="34" charset="0"/>
              <a:buChar char="•"/>
            </a:pPr>
            <a:endParaRPr lang="de-DE" sz="2400" dirty="0"/>
          </a:p>
          <a:p>
            <a:pPr>
              <a:buFont typeface="Arial" pitchFamily="34" charset="0"/>
              <a:buChar char="•"/>
            </a:pPr>
            <a:r>
              <a:rPr lang="de-DE" sz="2400" dirty="0" smtClean="0"/>
              <a:t>Stellen Sie sich  </a:t>
            </a:r>
            <a:r>
              <a:rPr lang="de-DE" sz="2400" dirty="0" err="1" smtClean="0"/>
              <a:t>sich</a:t>
            </a:r>
            <a:r>
              <a:rPr lang="de-DE" sz="2400" dirty="0" smtClean="0"/>
              <a:t> im Kreis auf. Eine Person (am besten der Dozent) sagt den Satz "Ich war's nicht, DU warst es". Beim "DU" zeigt man mit dem Zeigefinger auf eine andere Person, wobei die Bewegung möglichst zackig und zielgerichtet ausgeführt werden sollte. Die Energie des Zeigens (und damit auch der Stimme) wird dabei gebündelt. Man schleudert dem Gegenüber nicht nur den Finger entgegen, sondern auch die Stimme</a:t>
            </a:r>
          </a:p>
          <a:p>
            <a:pPr>
              <a:buFont typeface="Arial" pitchFamily="34" charset="0"/>
              <a:buChar char="•"/>
            </a:pPr>
            <a:endParaRPr lang="de-DE" sz="2400" dirty="0"/>
          </a:p>
          <a:p>
            <a:pPr>
              <a:buFont typeface="Arial" pitchFamily="34" charset="0"/>
              <a:buChar char="•"/>
            </a:pPr>
            <a:r>
              <a:rPr lang="de-DE" sz="2400" dirty="0" smtClean="0"/>
              <a:t>Derjenige, auf den gezeigt wurde, übernimmt nun und wiederholt das Ganze (Satz + Zeigen auf beliebige andere Person). </a:t>
            </a:r>
          </a:p>
          <a:p>
            <a:pPr>
              <a:buFont typeface="Arial" pitchFamily="34" charset="0"/>
              <a:buChar char="•"/>
            </a:pPr>
            <a:endParaRPr lang="de-DE" dirty="0" smtClean="0"/>
          </a:p>
        </p:txBody>
      </p:sp>
      <p:pic>
        <p:nvPicPr>
          <p:cNvPr id="4" name="Picture 2" descr="Bildergebnis für ich wars nicht"/>
          <p:cNvPicPr>
            <a:picLocks noChangeAspect="1" noChangeArrowheads="1"/>
          </p:cNvPicPr>
          <p:nvPr/>
        </p:nvPicPr>
        <p:blipFill>
          <a:blip r:embed="rId2"/>
          <a:srcRect/>
          <a:stretch>
            <a:fillRect/>
          </a:stretch>
        </p:blipFill>
        <p:spPr bwMode="auto">
          <a:xfrm>
            <a:off x="2754297" y="0"/>
            <a:ext cx="4719832" cy="313689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496</Words>
  <Application>LibreOffice/5.4.1.2$MacOSX_X86_64 LibreOffice_project/ea7cb86e6eeb2bf3a5af73a8f7777ac570321527</Application>
  <PresentationFormat>Benutzerdefiniert</PresentationFormat>
  <Paragraphs>79</Paragraphs>
  <Slides>16</Slides>
  <Notes>0</Notes>
  <HiddenSlides>0</HiddenSlides>
  <MMClips>0</MMClips>
  <ScaleCrop>false</ScaleCrop>
  <HeadingPairs>
    <vt:vector size="4" baseType="variant">
      <vt:variant>
        <vt:lpstr>Design</vt:lpstr>
      </vt:variant>
      <vt:variant>
        <vt:i4>2</vt:i4>
      </vt:variant>
      <vt:variant>
        <vt:lpstr>Folientitel</vt:lpstr>
      </vt:variant>
      <vt:variant>
        <vt:i4>16</vt:i4>
      </vt:variant>
    </vt:vector>
  </HeadingPairs>
  <TitlesOfParts>
    <vt:vector size="18" baseType="lpstr">
      <vt:lpstr>Office Theme</vt:lpstr>
      <vt:lpstr>Office Theme</vt:lpstr>
      <vt:lpstr>Folie 1</vt:lpstr>
      <vt:lpstr>Folie 2</vt:lpstr>
      <vt:lpstr>Folie 3</vt:lpstr>
      <vt:lpstr>Folie 4</vt:lpstr>
      <vt:lpstr>Folie 5</vt:lpstr>
      <vt:lpstr>Folie 6</vt:lpstr>
      <vt:lpstr>Übung  2 ATMEN </vt:lpstr>
      <vt:lpstr>Atmen und Entspannen </vt:lpstr>
      <vt:lpstr>Folie 9</vt:lpstr>
      <vt:lpstr>GEGEN DAS NUSCHELN:_)))))</vt:lpstr>
      <vt:lpstr>Folie 11</vt:lpstr>
      <vt:lpstr>Zungenbrecher </vt:lpstr>
      <vt:lpstr>BAIRISCH </vt:lpstr>
      <vt:lpstr>SPANISCH </vt:lpstr>
      <vt:lpstr>Zum Abschluss </vt:lpstr>
      <vt:lpstr>Folie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Yannick Baumann</dc:creator>
  <cp:lastModifiedBy>Packard Bell</cp:lastModifiedBy>
  <cp:revision>6</cp:revision>
  <dcterms:created xsi:type="dcterms:W3CDTF">2018-03-26T20:58:31Z</dcterms:created>
  <dcterms:modified xsi:type="dcterms:W3CDTF">2018-04-10T14:42:25Z</dcterms:modified>
  <dc:language>de-DE</dc:language>
</cp:coreProperties>
</file>