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media/image17.jpeg" ContentType="image/jpeg"/>
  <Override PartName="/ppt/media/image16.jpeg" ContentType="image/jpeg"/>
  <Override PartName="/ppt/media/image15.jpeg" ContentType="image/jpeg"/>
  <Override PartName="/ppt/media/image14.jpeg" ContentType="image/jpeg"/>
  <Override PartName="/ppt/media/image13.jpeg" ContentType="image/jpeg"/>
  <Override PartName="/ppt/media/image9.jpeg" ContentType="image/jpeg"/>
  <Override PartName="/ppt/media/image8.jpeg" ContentType="image/jpeg"/>
  <Override PartName="/ppt/media/image12.png" ContentType="image/png"/>
  <Override PartName="/ppt/media/image6.jpeg" ContentType="image/jpeg"/>
  <Override PartName="/ppt/media/image7.gif" ContentType="image/gif"/>
  <Override PartName="/ppt/media/image11.jpeg" ContentType="image/jpeg"/>
  <Override PartName="/ppt/media/image5.jpeg" ContentType="image/jpeg"/>
  <Override PartName="/ppt/media/image10.jpeg" ContentType="image/jpeg"/>
  <Override PartName="/ppt/media/image4.jpeg" ContentType="image/jpeg"/>
  <Override PartName="/ppt/media/image3.jpeg" ContentType="image/jpeg"/>
  <Override PartName="/ppt/media/image2.png" ContentType="image/png"/>
  <Override PartName="/ppt/media/image1.jpeg" ContentType="image/jpeg"/>
  <Override PartName="/ppt/slides/_rels/slide34.xml.rels" ContentType="application/vnd.openxmlformats-package.relationships+xml"/>
  <Override PartName="/ppt/slides/_rels/slide33.xml.rels" ContentType="application/vnd.openxmlformats-package.relationships+xml"/>
  <Override PartName="/ppt/slides/_rels/slide30.xml.rels" ContentType="application/vnd.openxmlformats-package.relationships+xml"/>
  <Override PartName="/ppt/slides/_rels/slide26.xml.rels" ContentType="application/vnd.openxmlformats-package.relationships+xml"/>
  <Override PartName="/ppt/slides/_rels/slide32.xml.rels" ContentType="application/vnd.openxmlformats-package.relationships+xml"/>
  <Override PartName="/ppt/slides/_rels/slide21.xml.rels" ContentType="application/vnd.openxmlformats-package.relationships+xml"/>
  <Override PartName="/ppt/slides/_rels/slide31.xml.rels" ContentType="application/vnd.openxmlformats-package.relationships+xml"/>
  <Override PartName="/ppt/slides/_rels/slide20.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23.xml.rels" ContentType="application/vnd.openxmlformats-package.relationships+xml"/>
  <Override PartName="/ppt/slides/_rels/slide15.xml.rels" ContentType="application/vnd.openxmlformats-package.relationships+xml"/>
  <Override PartName="/ppt/slides/_rels/slide22.xml.rels" ContentType="application/vnd.openxmlformats-package.relationships+xml"/>
  <Override PartName="/ppt/slides/_rels/slide14.xml.rels" ContentType="application/vnd.openxmlformats-package.relationships+xml"/>
  <Override PartName="/ppt/slides/_rels/slide27.xml.rels" ContentType="application/vnd.openxmlformats-package.relationships+xml"/>
  <Override PartName="/ppt/slides/_rels/slide5.xml.rels" ContentType="application/vnd.openxmlformats-package.relationships+xml"/>
  <Override PartName="/ppt/slides/_rels/slide13.xml.rels" ContentType="application/vnd.openxmlformats-package.relationships+xml"/>
  <Override PartName="/ppt/slides/_rels/slide19.xml.rels" ContentType="application/vnd.openxmlformats-package.relationships+xml"/>
  <Override PartName="/ppt/slides/_rels/slide4.xml.rels" ContentType="application/vnd.openxmlformats-package.relationships+xml"/>
  <Override PartName="/ppt/slides/_rels/slide12.xml.rels" ContentType="application/vnd.openxmlformats-package.relationships+xml"/>
  <Override PartName="/ppt/slides/_rels/slide18.xml.rels" ContentType="application/vnd.openxmlformats-package.relationships+xml"/>
  <Override PartName="/ppt/slides/_rels/slide11.xml.rels" ContentType="application/vnd.openxmlformats-package.relationships+xml"/>
  <Override PartName="/ppt/slides/_rels/slide17.xml.rels" ContentType="application/vnd.openxmlformats-package.relationships+xml"/>
  <Override PartName="/ppt/slides/_rels/slide10.xml.rels" ContentType="application/vnd.openxmlformats-package.relationships+xml"/>
  <Override PartName="/ppt/slides/_rels/slide24.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29.xml.rels" ContentType="application/vnd.openxmlformats-package.relationships+xml"/>
  <Override PartName="/ppt/slides/_rels/slide7.xml.rels" ContentType="application/vnd.openxmlformats-package.relationships+xml"/>
  <Override PartName="/ppt/slides/_rels/slide28.xml.rels" ContentType="application/vnd.openxmlformats-package.relationships+xml"/>
  <Override PartName="/ppt/slides/_rels/slide6.xml.rels" ContentType="application/vnd.openxmlformats-package.relationships+xml"/>
  <Override PartName="/ppt/slides/_rels/slide25.xml.rels" ContentType="application/vnd.openxmlformats-package.relationships+xml"/>
  <Override PartName="/ppt/slides/_rels/slide3.xml.rels" ContentType="application/vnd.openxmlformats-package.relationships+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23.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22.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7.xml" ContentType="application/vnd.openxmlformats-officedocument.presentationml.slide+xml"/>
  <Override PartName="/ppt/slides/slide20.xml" ContentType="application/vnd.openxmlformats-officedocument.presentationml.slide+xml"/>
  <Override PartName="/ppt/slides/slide28.xml" ContentType="application/vnd.openxmlformats-officedocument.presentationml.slide+xml"/>
  <Override PartName="/ppt/slides/slide6.xml" ContentType="application/vnd.openxmlformats-officedocument.presentationml.slide+xml"/>
  <Override PartName="/ppt/slides/slide27.xml" ContentType="application/vnd.openxmlformats-officedocument.presentationml.slide+xml"/>
  <Override PartName="/ppt/slides/slide5.xml" ContentType="application/vnd.openxmlformats-officedocument.presentationml.slide+xml"/>
  <Override PartName="/ppt/slides/slide26.xml" ContentType="application/vnd.openxmlformats-officedocument.presentationml.slide+xml"/>
  <Override PartName="/ppt/slides/slide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_rels/slideLayout24.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19.xml.rels" ContentType="application/vnd.openxmlformats-package.relationships+xml"/>
  <Override PartName="/ppt/slideLayouts/_rels/slideLayout12.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8.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3.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1.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360000" y="360000"/>
            <a:ext cx="9359640" cy="899640"/>
          </a:xfrm>
          <a:prstGeom prst="rect">
            <a:avLst/>
          </a:prstGeom>
        </p:spPr>
        <p:txBody>
          <a:bodyPr lIns="0" rIns="0" tIns="0" bIns="0" anchor="ctr"/>
          <a:p>
            <a:endParaRPr b="0" lang="de-DE" sz="1800" spc="-1" strike="noStrike">
              <a:solidFill>
                <a:srgbClr val="000000"/>
              </a:solidFill>
              <a:latin typeface="Arial"/>
            </a:endParaRPr>
          </a:p>
        </p:txBody>
      </p:sp>
      <p:sp>
        <p:nvSpPr>
          <p:cNvPr id="25" name="PlaceHolder 2"/>
          <p:cNvSpPr>
            <a:spLocks noGrp="1"/>
          </p:cNvSpPr>
          <p:nvPr>
            <p:ph type="body"/>
          </p:nvPr>
        </p:nvSpPr>
        <p:spPr>
          <a:xfrm>
            <a:off x="360000" y="1980000"/>
            <a:ext cx="9179640" cy="2232000"/>
          </a:xfrm>
          <a:prstGeom prst="rect">
            <a:avLst/>
          </a:prstGeom>
        </p:spPr>
        <p:txBody>
          <a:bodyPr lIns="0" rIns="0" tIns="0" bIns="0">
            <a:normAutofit/>
          </a:bodyPr>
          <a:p>
            <a:endParaRPr b="0" lang="de-DE" sz="1800" spc="-1" strike="noStrike">
              <a:solidFill>
                <a:srgbClr val="000000"/>
              </a:solidFill>
              <a:latin typeface="Arial"/>
            </a:endParaRPr>
          </a:p>
        </p:txBody>
      </p:sp>
      <p:sp>
        <p:nvSpPr>
          <p:cNvPr id="26" name="PlaceHolder 3"/>
          <p:cNvSpPr>
            <a:spLocks noGrp="1"/>
          </p:cNvSpPr>
          <p:nvPr>
            <p:ph type="body"/>
          </p:nvPr>
        </p:nvSpPr>
        <p:spPr>
          <a:xfrm>
            <a:off x="360000" y="4424400"/>
            <a:ext cx="9179640" cy="2232000"/>
          </a:xfrm>
          <a:prstGeom prst="rect">
            <a:avLst/>
          </a:prstGeom>
        </p:spPr>
        <p:txBody>
          <a:bodyPr lIns="0" rIns="0" tIns="0" bIns="0">
            <a:normAutofit/>
          </a:bodyPr>
          <a:p>
            <a:endParaRPr b="0" lang="de-DE" sz="1800" spc="-1" strike="noStrike">
              <a:solidFill>
                <a:srgbClr val="000000"/>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360000" y="360000"/>
            <a:ext cx="9359640" cy="899640"/>
          </a:xfrm>
          <a:prstGeom prst="rect">
            <a:avLst/>
          </a:prstGeom>
        </p:spPr>
        <p:txBody>
          <a:bodyPr lIns="0" rIns="0" tIns="0" bIns="0" anchor="ctr"/>
          <a:p>
            <a:endParaRPr b="0" lang="de-DE" sz="1800" spc="-1" strike="noStrike">
              <a:solidFill>
                <a:srgbClr val="000000"/>
              </a:solidFill>
              <a:latin typeface="Arial"/>
            </a:endParaRPr>
          </a:p>
        </p:txBody>
      </p:sp>
      <p:sp>
        <p:nvSpPr>
          <p:cNvPr id="28" name="PlaceHolder 2"/>
          <p:cNvSpPr>
            <a:spLocks noGrp="1"/>
          </p:cNvSpPr>
          <p:nvPr>
            <p:ph type="body"/>
          </p:nvPr>
        </p:nvSpPr>
        <p:spPr>
          <a:xfrm>
            <a:off x="360000" y="1980000"/>
            <a:ext cx="4479480" cy="2232000"/>
          </a:xfrm>
          <a:prstGeom prst="rect">
            <a:avLst/>
          </a:prstGeom>
        </p:spPr>
        <p:txBody>
          <a:bodyPr lIns="0" rIns="0" tIns="0" bIns="0">
            <a:normAutofit/>
          </a:bodyPr>
          <a:p>
            <a:endParaRPr b="0" lang="de-DE" sz="1800" spc="-1" strike="noStrike">
              <a:solidFill>
                <a:srgbClr val="000000"/>
              </a:solidFill>
              <a:latin typeface="Arial"/>
            </a:endParaRPr>
          </a:p>
        </p:txBody>
      </p:sp>
      <p:sp>
        <p:nvSpPr>
          <p:cNvPr id="29" name="PlaceHolder 3"/>
          <p:cNvSpPr>
            <a:spLocks noGrp="1"/>
          </p:cNvSpPr>
          <p:nvPr>
            <p:ph type="body"/>
          </p:nvPr>
        </p:nvSpPr>
        <p:spPr>
          <a:xfrm>
            <a:off x="5063760" y="1980000"/>
            <a:ext cx="4479480" cy="2232000"/>
          </a:xfrm>
          <a:prstGeom prst="rect">
            <a:avLst/>
          </a:prstGeom>
        </p:spPr>
        <p:txBody>
          <a:bodyPr lIns="0" rIns="0" tIns="0" bIns="0">
            <a:normAutofit/>
          </a:bodyPr>
          <a:p>
            <a:endParaRPr b="0" lang="de-DE" sz="1800" spc="-1" strike="noStrike">
              <a:solidFill>
                <a:srgbClr val="000000"/>
              </a:solidFill>
              <a:latin typeface="Arial"/>
            </a:endParaRPr>
          </a:p>
        </p:txBody>
      </p:sp>
      <p:sp>
        <p:nvSpPr>
          <p:cNvPr id="30" name="PlaceHolder 4"/>
          <p:cNvSpPr>
            <a:spLocks noGrp="1"/>
          </p:cNvSpPr>
          <p:nvPr>
            <p:ph type="body"/>
          </p:nvPr>
        </p:nvSpPr>
        <p:spPr>
          <a:xfrm>
            <a:off x="5063760" y="4424400"/>
            <a:ext cx="4479480" cy="2232000"/>
          </a:xfrm>
          <a:prstGeom prst="rect">
            <a:avLst/>
          </a:prstGeom>
        </p:spPr>
        <p:txBody>
          <a:bodyPr lIns="0" rIns="0" tIns="0" bIns="0">
            <a:normAutofit/>
          </a:bodyPr>
          <a:p>
            <a:endParaRPr b="0" lang="de-DE" sz="1800" spc="-1" strike="noStrike">
              <a:solidFill>
                <a:srgbClr val="000000"/>
              </a:solidFill>
              <a:latin typeface="Arial"/>
            </a:endParaRPr>
          </a:p>
        </p:txBody>
      </p:sp>
      <p:sp>
        <p:nvSpPr>
          <p:cNvPr id="31" name="PlaceHolder 5"/>
          <p:cNvSpPr>
            <a:spLocks noGrp="1"/>
          </p:cNvSpPr>
          <p:nvPr>
            <p:ph type="body"/>
          </p:nvPr>
        </p:nvSpPr>
        <p:spPr>
          <a:xfrm>
            <a:off x="360000" y="4424400"/>
            <a:ext cx="4479480" cy="2232000"/>
          </a:xfrm>
          <a:prstGeom prst="rect">
            <a:avLst/>
          </a:prstGeom>
        </p:spPr>
        <p:txBody>
          <a:bodyPr lIns="0" rIns="0" tIns="0" bIns="0">
            <a:normAutofit/>
          </a:bodyPr>
          <a:p>
            <a:endParaRPr b="0" lang="de-DE" sz="1800" spc="-1" strike="noStrike">
              <a:solidFill>
                <a:srgbClr val="000000"/>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360000" y="360000"/>
            <a:ext cx="9359640" cy="899640"/>
          </a:xfrm>
          <a:prstGeom prst="rect">
            <a:avLst/>
          </a:prstGeom>
        </p:spPr>
        <p:txBody>
          <a:bodyPr lIns="0" rIns="0" tIns="0" bIns="0" anchor="ctr"/>
          <a:p>
            <a:endParaRPr b="0" lang="de-DE" sz="1800" spc="-1" strike="noStrike">
              <a:solidFill>
                <a:srgbClr val="000000"/>
              </a:solidFill>
              <a:latin typeface="Arial"/>
            </a:endParaRPr>
          </a:p>
        </p:txBody>
      </p:sp>
      <p:sp>
        <p:nvSpPr>
          <p:cNvPr id="33" name="PlaceHolder 2"/>
          <p:cNvSpPr>
            <a:spLocks noGrp="1"/>
          </p:cNvSpPr>
          <p:nvPr>
            <p:ph type="body"/>
          </p:nvPr>
        </p:nvSpPr>
        <p:spPr>
          <a:xfrm>
            <a:off x="360000" y="1980000"/>
            <a:ext cx="2955600" cy="2232000"/>
          </a:xfrm>
          <a:prstGeom prst="rect">
            <a:avLst/>
          </a:prstGeom>
        </p:spPr>
        <p:txBody>
          <a:bodyPr lIns="0" rIns="0" tIns="0" bIns="0">
            <a:normAutofit/>
          </a:bodyPr>
          <a:p>
            <a:endParaRPr b="0" lang="de-DE" sz="1800" spc="-1" strike="noStrike">
              <a:solidFill>
                <a:srgbClr val="000000"/>
              </a:solidFill>
              <a:latin typeface="Arial"/>
            </a:endParaRPr>
          </a:p>
        </p:txBody>
      </p:sp>
      <p:sp>
        <p:nvSpPr>
          <p:cNvPr id="34" name="PlaceHolder 3"/>
          <p:cNvSpPr>
            <a:spLocks noGrp="1"/>
          </p:cNvSpPr>
          <p:nvPr>
            <p:ph type="body"/>
          </p:nvPr>
        </p:nvSpPr>
        <p:spPr>
          <a:xfrm>
            <a:off x="3463920" y="1980000"/>
            <a:ext cx="2955600" cy="2232000"/>
          </a:xfrm>
          <a:prstGeom prst="rect">
            <a:avLst/>
          </a:prstGeom>
        </p:spPr>
        <p:txBody>
          <a:bodyPr lIns="0" rIns="0" tIns="0" bIns="0">
            <a:normAutofit/>
          </a:bodyPr>
          <a:p>
            <a:endParaRPr b="0" lang="de-DE" sz="1800" spc="-1" strike="noStrike">
              <a:solidFill>
                <a:srgbClr val="000000"/>
              </a:solidFill>
              <a:latin typeface="Arial"/>
            </a:endParaRPr>
          </a:p>
        </p:txBody>
      </p:sp>
      <p:sp>
        <p:nvSpPr>
          <p:cNvPr id="35" name="PlaceHolder 4"/>
          <p:cNvSpPr>
            <a:spLocks noGrp="1"/>
          </p:cNvSpPr>
          <p:nvPr>
            <p:ph type="body"/>
          </p:nvPr>
        </p:nvSpPr>
        <p:spPr>
          <a:xfrm>
            <a:off x="6567480" y="1980000"/>
            <a:ext cx="2955600" cy="2232000"/>
          </a:xfrm>
          <a:prstGeom prst="rect">
            <a:avLst/>
          </a:prstGeom>
        </p:spPr>
        <p:txBody>
          <a:bodyPr lIns="0" rIns="0" tIns="0" bIns="0">
            <a:normAutofit/>
          </a:bodyPr>
          <a:p>
            <a:endParaRPr b="0" lang="de-DE" sz="1800" spc="-1" strike="noStrike">
              <a:solidFill>
                <a:srgbClr val="000000"/>
              </a:solidFill>
              <a:latin typeface="Arial"/>
            </a:endParaRPr>
          </a:p>
        </p:txBody>
      </p:sp>
      <p:sp>
        <p:nvSpPr>
          <p:cNvPr id="36" name="PlaceHolder 5"/>
          <p:cNvSpPr>
            <a:spLocks noGrp="1"/>
          </p:cNvSpPr>
          <p:nvPr>
            <p:ph type="body"/>
          </p:nvPr>
        </p:nvSpPr>
        <p:spPr>
          <a:xfrm>
            <a:off x="6567480" y="4424400"/>
            <a:ext cx="2955600" cy="2232000"/>
          </a:xfrm>
          <a:prstGeom prst="rect">
            <a:avLst/>
          </a:prstGeom>
        </p:spPr>
        <p:txBody>
          <a:bodyPr lIns="0" rIns="0" tIns="0" bIns="0">
            <a:normAutofit/>
          </a:bodyPr>
          <a:p>
            <a:endParaRPr b="0" lang="de-DE" sz="1800" spc="-1" strike="noStrike">
              <a:solidFill>
                <a:srgbClr val="000000"/>
              </a:solidFill>
              <a:latin typeface="Arial"/>
            </a:endParaRPr>
          </a:p>
        </p:txBody>
      </p:sp>
      <p:sp>
        <p:nvSpPr>
          <p:cNvPr id="37" name="PlaceHolder 6"/>
          <p:cNvSpPr>
            <a:spLocks noGrp="1"/>
          </p:cNvSpPr>
          <p:nvPr>
            <p:ph type="body"/>
          </p:nvPr>
        </p:nvSpPr>
        <p:spPr>
          <a:xfrm>
            <a:off x="3463920" y="4424400"/>
            <a:ext cx="2955600" cy="2232000"/>
          </a:xfrm>
          <a:prstGeom prst="rect">
            <a:avLst/>
          </a:prstGeom>
        </p:spPr>
        <p:txBody>
          <a:bodyPr lIns="0" rIns="0" tIns="0" bIns="0">
            <a:normAutofit/>
          </a:bodyPr>
          <a:p>
            <a:endParaRPr b="0" lang="de-DE" sz="1800" spc="-1" strike="noStrike">
              <a:solidFill>
                <a:srgbClr val="000000"/>
              </a:solidFill>
              <a:latin typeface="Arial"/>
            </a:endParaRPr>
          </a:p>
        </p:txBody>
      </p:sp>
      <p:sp>
        <p:nvSpPr>
          <p:cNvPr id="38" name="PlaceHolder 7"/>
          <p:cNvSpPr>
            <a:spLocks noGrp="1"/>
          </p:cNvSpPr>
          <p:nvPr>
            <p:ph type="body"/>
          </p:nvPr>
        </p:nvSpPr>
        <p:spPr>
          <a:xfrm>
            <a:off x="360000" y="4424400"/>
            <a:ext cx="2955600" cy="2232000"/>
          </a:xfrm>
          <a:prstGeom prst="rect">
            <a:avLst/>
          </a:prstGeom>
        </p:spPr>
        <p:txBody>
          <a:bodyPr lIns="0" rIns="0" tIns="0" bIns="0">
            <a:normAutofit/>
          </a:bodyPr>
          <a:p>
            <a:endParaRPr b="0" lang="de-DE" sz="1800" spc="-1" strike="noStrike">
              <a:solidFill>
                <a:srgbClr val="000000"/>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360000" y="360000"/>
            <a:ext cx="9359640" cy="899640"/>
          </a:xfrm>
          <a:prstGeom prst="rect">
            <a:avLst/>
          </a:prstGeom>
        </p:spPr>
        <p:txBody>
          <a:bodyPr lIns="0" rIns="0" tIns="0" bIns="0" anchor="ctr"/>
          <a:p>
            <a:endParaRPr b="0" lang="de-DE" sz="1800" spc="-1" strike="noStrike">
              <a:solidFill>
                <a:srgbClr val="000000"/>
              </a:solidFill>
              <a:latin typeface="Arial"/>
            </a:endParaRPr>
          </a:p>
        </p:txBody>
      </p:sp>
      <p:sp>
        <p:nvSpPr>
          <p:cNvPr id="46" name="PlaceHolder 2"/>
          <p:cNvSpPr>
            <a:spLocks noGrp="1"/>
          </p:cNvSpPr>
          <p:nvPr>
            <p:ph type="subTitle"/>
          </p:nvPr>
        </p:nvSpPr>
        <p:spPr>
          <a:xfrm>
            <a:off x="360000" y="1980000"/>
            <a:ext cx="9179640" cy="4679640"/>
          </a:xfrm>
          <a:prstGeom prst="rect">
            <a:avLst/>
          </a:prstGeom>
        </p:spPr>
        <p:txBody>
          <a:bodyPr lIns="0" rIns="0" tIns="0" bIns="0" anchor="ctr"/>
          <a:p>
            <a:pPr algn="ctr"/>
            <a:endParaRPr b="0" lang="de-DE"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360000" y="360000"/>
            <a:ext cx="9359640" cy="899640"/>
          </a:xfrm>
          <a:prstGeom prst="rect">
            <a:avLst/>
          </a:prstGeom>
        </p:spPr>
        <p:txBody>
          <a:bodyPr lIns="0" rIns="0" tIns="0" bIns="0" anchor="ctr"/>
          <a:p>
            <a:endParaRPr b="0" lang="de-DE" sz="1800" spc="-1" strike="noStrike">
              <a:solidFill>
                <a:srgbClr val="000000"/>
              </a:solidFill>
              <a:latin typeface="Arial"/>
            </a:endParaRPr>
          </a:p>
        </p:txBody>
      </p:sp>
      <p:sp>
        <p:nvSpPr>
          <p:cNvPr id="48" name="PlaceHolder 2"/>
          <p:cNvSpPr>
            <a:spLocks noGrp="1"/>
          </p:cNvSpPr>
          <p:nvPr>
            <p:ph type="body"/>
          </p:nvPr>
        </p:nvSpPr>
        <p:spPr>
          <a:xfrm>
            <a:off x="360000" y="1980000"/>
            <a:ext cx="9179640" cy="4679640"/>
          </a:xfrm>
          <a:prstGeom prst="rect">
            <a:avLst/>
          </a:prstGeom>
        </p:spPr>
        <p:txBody>
          <a:bodyPr lIns="0" rIns="0" tIns="0" bIns="0">
            <a:normAutofit/>
          </a:bodyPr>
          <a:p>
            <a:endParaRPr b="0" lang="de-DE" sz="1800" spc="-1" strike="noStrike">
              <a:solidFill>
                <a:srgbClr val="000000"/>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360000" y="360000"/>
            <a:ext cx="9359640" cy="899640"/>
          </a:xfrm>
          <a:prstGeom prst="rect">
            <a:avLst/>
          </a:prstGeom>
        </p:spPr>
        <p:txBody>
          <a:bodyPr lIns="0" rIns="0" tIns="0" bIns="0" anchor="ctr"/>
          <a:p>
            <a:endParaRPr b="0" lang="de-DE" sz="1800" spc="-1" strike="noStrike">
              <a:solidFill>
                <a:srgbClr val="000000"/>
              </a:solidFill>
              <a:latin typeface="Arial"/>
            </a:endParaRPr>
          </a:p>
        </p:txBody>
      </p:sp>
      <p:sp>
        <p:nvSpPr>
          <p:cNvPr id="50" name="PlaceHolder 2"/>
          <p:cNvSpPr>
            <a:spLocks noGrp="1"/>
          </p:cNvSpPr>
          <p:nvPr>
            <p:ph type="body"/>
          </p:nvPr>
        </p:nvSpPr>
        <p:spPr>
          <a:xfrm>
            <a:off x="360000" y="1980000"/>
            <a:ext cx="4479480" cy="4679640"/>
          </a:xfrm>
          <a:prstGeom prst="rect">
            <a:avLst/>
          </a:prstGeom>
        </p:spPr>
        <p:txBody>
          <a:bodyPr lIns="0" rIns="0" tIns="0" bIns="0">
            <a:normAutofit/>
          </a:bodyPr>
          <a:p>
            <a:endParaRPr b="0" lang="de-DE" sz="1800" spc="-1" strike="noStrike">
              <a:solidFill>
                <a:srgbClr val="000000"/>
              </a:solidFill>
              <a:latin typeface="Arial"/>
            </a:endParaRPr>
          </a:p>
        </p:txBody>
      </p:sp>
      <p:sp>
        <p:nvSpPr>
          <p:cNvPr id="51" name="PlaceHolder 3"/>
          <p:cNvSpPr>
            <a:spLocks noGrp="1"/>
          </p:cNvSpPr>
          <p:nvPr>
            <p:ph type="body"/>
          </p:nvPr>
        </p:nvSpPr>
        <p:spPr>
          <a:xfrm>
            <a:off x="5063760" y="1980000"/>
            <a:ext cx="4479480" cy="4679640"/>
          </a:xfrm>
          <a:prstGeom prst="rect">
            <a:avLst/>
          </a:prstGeom>
        </p:spPr>
        <p:txBody>
          <a:bodyPr lIns="0" rIns="0" tIns="0" bIns="0">
            <a:normAutofit/>
          </a:bodyPr>
          <a:p>
            <a:endParaRPr b="0" lang="de-DE" sz="1800" spc="-1" strike="noStrike">
              <a:solidFill>
                <a:srgbClr val="000000"/>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360000" y="360000"/>
            <a:ext cx="9359640" cy="899640"/>
          </a:xfrm>
          <a:prstGeom prst="rect">
            <a:avLst/>
          </a:prstGeom>
        </p:spPr>
        <p:txBody>
          <a:bodyPr lIns="0" rIns="0" tIns="0" bIns="0" anchor="ctr"/>
          <a:p>
            <a:endParaRPr b="0" lang="de-DE"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360000" y="360000"/>
            <a:ext cx="9359640" cy="4171680"/>
          </a:xfrm>
          <a:prstGeom prst="rect">
            <a:avLst/>
          </a:prstGeom>
        </p:spPr>
        <p:txBody>
          <a:bodyPr lIns="0" rIns="0" tIns="0" bIns="0" anchor="ctr"/>
          <a:p>
            <a:pPr algn="ctr"/>
            <a:endParaRPr b="0" lang="de-DE"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360000" y="360000"/>
            <a:ext cx="9359640" cy="899640"/>
          </a:xfrm>
          <a:prstGeom prst="rect">
            <a:avLst/>
          </a:prstGeom>
        </p:spPr>
        <p:txBody>
          <a:bodyPr lIns="0" rIns="0" tIns="0" bIns="0" anchor="ctr"/>
          <a:p>
            <a:endParaRPr b="0" lang="de-DE" sz="1800" spc="-1" strike="noStrike">
              <a:solidFill>
                <a:srgbClr val="000000"/>
              </a:solidFill>
              <a:latin typeface="Arial"/>
            </a:endParaRPr>
          </a:p>
        </p:txBody>
      </p:sp>
      <p:sp>
        <p:nvSpPr>
          <p:cNvPr id="55" name="PlaceHolder 2"/>
          <p:cNvSpPr>
            <a:spLocks noGrp="1"/>
          </p:cNvSpPr>
          <p:nvPr>
            <p:ph type="body"/>
          </p:nvPr>
        </p:nvSpPr>
        <p:spPr>
          <a:xfrm>
            <a:off x="360000" y="1980000"/>
            <a:ext cx="4479480" cy="2232000"/>
          </a:xfrm>
          <a:prstGeom prst="rect">
            <a:avLst/>
          </a:prstGeom>
        </p:spPr>
        <p:txBody>
          <a:bodyPr lIns="0" rIns="0" tIns="0" bIns="0">
            <a:normAutofit/>
          </a:bodyPr>
          <a:p>
            <a:endParaRPr b="0" lang="de-DE" sz="1800" spc="-1" strike="noStrike">
              <a:solidFill>
                <a:srgbClr val="000000"/>
              </a:solidFill>
              <a:latin typeface="Arial"/>
            </a:endParaRPr>
          </a:p>
        </p:txBody>
      </p:sp>
      <p:sp>
        <p:nvSpPr>
          <p:cNvPr id="56" name="PlaceHolder 3"/>
          <p:cNvSpPr>
            <a:spLocks noGrp="1"/>
          </p:cNvSpPr>
          <p:nvPr>
            <p:ph type="body"/>
          </p:nvPr>
        </p:nvSpPr>
        <p:spPr>
          <a:xfrm>
            <a:off x="360000" y="4424400"/>
            <a:ext cx="4479480" cy="2232000"/>
          </a:xfrm>
          <a:prstGeom prst="rect">
            <a:avLst/>
          </a:prstGeom>
        </p:spPr>
        <p:txBody>
          <a:bodyPr lIns="0" rIns="0" tIns="0" bIns="0">
            <a:normAutofit/>
          </a:bodyPr>
          <a:p>
            <a:endParaRPr b="0" lang="de-DE" sz="1800" spc="-1" strike="noStrike">
              <a:solidFill>
                <a:srgbClr val="000000"/>
              </a:solidFill>
              <a:latin typeface="Arial"/>
            </a:endParaRPr>
          </a:p>
        </p:txBody>
      </p:sp>
      <p:sp>
        <p:nvSpPr>
          <p:cNvPr id="57" name="PlaceHolder 4"/>
          <p:cNvSpPr>
            <a:spLocks noGrp="1"/>
          </p:cNvSpPr>
          <p:nvPr>
            <p:ph type="body"/>
          </p:nvPr>
        </p:nvSpPr>
        <p:spPr>
          <a:xfrm>
            <a:off x="5063760" y="1980000"/>
            <a:ext cx="4479480" cy="4679640"/>
          </a:xfrm>
          <a:prstGeom prst="rect">
            <a:avLst/>
          </a:prstGeom>
        </p:spPr>
        <p:txBody>
          <a:bodyPr lIns="0" rIns="0" tIns="0" bIns="0">
            <a:normAutofit/>
          </a:bodyPr>
          <a:p>
            <a:endParaRPr b="0" lang="de-DE" sz="1800" spc="-1" strike="noStrike">
              <a:solidFill>
                <a:srgbClr val="000000"/>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360000" y="360000"/>
            <a:ext cx="9359640" cy="899640"/>
          </a:xfrm>
          <a:prstGeom prst="rect">
            <a:avLst/>
          </a:prstGeom>
        </p:spPr>
        <p:txBody>
          <a:bodyPr lIns="0" rIns="0" tIns="0" bIns="0" anchor="ctr"/>
          <a:p>
            <a:endParaRPr b="0" lang="de-DE" sz="1800" spc="-1" strike="noStrike">
              <a:solidFill>
                <a:srgbClr val="000000"/>
              </a:solidFill>
              <a:latin typeface="Arial"/>
            </a:endParaRPr>
          </a:p>
        </p:txBody>
      </p:sp>
      <p:sp>
        <p:nvSpPr>
          <p:cNvPr id="4" name="PlaceHolder 2"/>
          <p:cNvSpPr>
            <a:spLocks noGrp="1"/>
          </p:cNvSpPr>
          <p:nvPr>
            <p:ph type="subTitle"/>
          </p:nvPr>
        </p:nvSpPr>
        <p:spPr>
          <a:xfrm>
            <a:off x="360000" y="1980000"/>
            <a:ext cx="9179640" cy="4679640"/>
          </a:xfrm>
          <a:prstGeom prst="rect">
            <a:avLst/>
          </a:prstGeom>
        </p:spPr>
        <p:txBody>
          <a:bodyPr lIns="0" rIns="0" tIns="0" bIns="0" anchor="ctr"/>
          <a:p>
            <a:pPr algn="ctr"/>
            <a:endParaRPr b="0" lang="de-DE"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360000" y="360000"/>
            <a:ext cx="9359640" cy="899640"/>
          </a:xfrm>
          <a:prstGeom prst="rect">
            <a:avLst/>
          </a:prstGeom>
        </p:spPr>
        <p:txBody>
          <a:bodyPr lIns="0" rIns="0" tIns="0" bIns="0" anchor="ctr"/>
          <a:p>
            <a:endParaRPr b="0" lang="de-DE" sz="1800" spc="-1" strike="noStrike">
              <a:solidFill>
                <a:srgbClr val="000000"/>
              </a:solidFill>
              <a:latin typeface="Arial"/>
            </a:endParaRPr>
          </a:p>
        </p:txBody>
      </p:sp>
      <p:sp>
        <p:nvSpPr>
          <p:cNvPr id="59" name="PlaceHolder 2"/>
          <p:cNvSpPr>
            <a:spLocks noGrp="1"/>
          </p:cNvSpPr>
          <p:nvPr>
            <p:ph type="body"/>
          </p:nvPr>
        </p:nvSpPr>
        <p:spPr>
          <a:xfrm>
            <a:off x="360000" y="1980000"/>
            <a:ext cx="4479480" cy="4679640"/>
          </a:xfrm>
          <a:prstGeom prst="rect">
            <a:avLst/>
          </a:prstGeom>
        </p:spPr>
        <p:txBody>
          <a:bodyPr lIns="0" rIns="0" tIns="0" bIns="0">
            <a:normAutofit/>
          </a:bodyPr>
          <a:p>
            <a:endParaRPr b="0" lang="de-DE" sz="1800" spc="-1" strike="noStrike">
              <a:solidFill>
                <a:srgbClr val="000000"/>
              </a:solidFill>
              <a:latin typeface="Arial"/>
            </a:endParaRPr>
          </a:p>
        </p:txBody>
      </p:sp>
      <p:sp>
        <p:nvSpPr>
          <p:cNvPr id="60" name="PlaceHolder 3"/>
          <p:cNvSpPr>
            <a:spLocks noGrp="1"/>
          </p:cNvSpPr>
          <p:nvPr>
            <p:ph type="body"/>
          </p:nvPr>
        </p:nvSpPr>
        <p:spPr>
          <a:xfrm>
            <a:off x="5063760" y="1980000"/>
            <a:ext cx="4479480" cy="2232000"/>
          </a:xfrm>
          <a:prstGeom prst="rect">
            <a:avLst/>
          </a:prstGeom>
        </p:spPr>
        <p:txBody>
          <a:bodyPr lIns="0" rIns="0" tIns="0" bIns="0">
            <a:normAutofit/>
          </a:bodyPr>
          <a:p>
            <a:endParaRPr b="0" lang="de-DE" sz="1800" spc="-1" strike="noStrike">
              <a:solidFill>
                <a:srgbClr val="000000"/>
              </a:solidFill>
              <a:latin typeface="Arial"/>
            </a:endParaRPr>
          </a:p>
        </p:txBody>
      </p:sp>
      <p:sp>
        <p:nvSpPr>
          <p:cNvPr id="61" name="PlaceHolder 4"/>
          <p:cNvSpPr>
            <a:spLocks noGrp="1"/>
          </p:cNvSpPr>
          <p:nvPr>
            <p:ph type="body"/>
          </p:nvPr>
        </p:nvSpPr>
        <p:spPr>
          <a:xfrm>
            <a:off x="5063760" y="4424400"/>
            <a:ext cx="4479480" cy="2232000"/>
          </a:xfrm>
          <a:prstGeom prst="rect">
            <a:avLst/>
          </a:prstGeom>
        </p:spPr>
        <p:txBody>
          <a:bodyPr lIns="0" rIns="0" tIns="0" bIns="0">
            <a:normAutofit/>
          </a:bodyPr>
          <a:p>
            <a:endParaRPr b="0" lang="de-DE" sz="1800" spc="-1" strike="noStrike">
              <a:solidFill>
                <a:srgbClr val="000000"/>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360000" y="360000"/>
            <a:ext cx="9359640" cy="899640"/>
          </a:xfrm>
          <a:prstGeom prst="rect">
            <a:avLst/>
          </a:prstGeom>
        </p:spPr>
        <p:txBody>
          <a:bodyPr lIns="0" rIns="0" tIns="0" bIns="0" anchor="ctr"/>
          <a:p>
            <a:endParaRPr b="0" lang="de-DE" sz="1800" spc="-1" strike="noStrike">
              <a:solidFill>
                <a:srgbClr val="000000"/>
              </a:solidFill>
              <a:latin typeface="Arial"/>
            </a:endParaRPr>
          </a:p>
        </p:txBody>
      </p:sp>
      <p:sp>
        <p:nvSpPr>
          <p:cNvPr id="63" name="PlaceHolder 2"/>
          <p:cNvSpPr>
            <a:spLocks noGrp="1"/>
          </p:cNvSpPr>
          <p:nvPr>
            <p:ph type="body"/>
          </p:nvPr>
        </p:nvSpPr>
        <p:spPr>
          <a:xfrm>
            <a:off x="360000" y="1980000"/>
            <a:ext cx="4479480" cy="2232000"/>
          </a:xfrm>
          <a:prstGeom prst="rect">
            <a:avLst/>
          </a:prstGeom>
        </p:spPr>
        <p:txBody>
          <a:bodyPr lIns="0" rIns="0" tIns="0" bIns="0">
            <a:normAutofit/>
          </a:bodyPr>
          <a:p>
            <a:endParaRPr b="0" lang="de-DE" sz="1800" spc="-1" strike="noStrike">
              <a:solidFill>
                <a:srgbClr val="000000"/>
              </a:solidFill>
              <a:latin typeface="Arial"/>
            </a:endParaRPr>
          </a:p>
        </p:txBody>
      </p:sp>
      <p:sp>
        <p:nvSpPr>
          <p:cNvPr id="64" name="PlaceHolder 3"/>
          <p:cNvSpPr>
            <a:spLocks noGrp="1"/>
          </p:cNvSpPr>
          <p:nvPr>
            <p:ph type="body"/>
          </p:nvPr>
        </p:nvSpPr>
        <p:spPr>
          <a:xfrm>
            <a:off x="5063760" y="1980000"/>
            <a:ext cx="4479480" cy="2232000"/>
          </a:xfrm>
          <a:prstGeom prst="rect">
            <a:avLst/>
          </a:prstGeom>
        </p:spPr>
        <p:txBody>
          <a:bodyPr lIns="0" rIns="0" tIns="0" bIns="0">
            <a:normAutofit/>
          </a:bodyPr>
          <a:p>
            <a:endParaRPr b="0" lang="de-DE" sz="1800" spc="-1" strike="noStrike">
              <a:solidFill>
                <a:srgbClr val="000000"/>
              </a:solidFill>
              <a:latin typeface="Arial"/>
            </a:endParaRPr>
          </a:p>
        </p:txBody>
      </p:sp>
      <p:sp>
        <p:nvSpPr>
          <p:cNvPr id="65" name="PlaceHolder 4"/>
          <p:cNvSpPr>
            <a:spLocks noGrp="1"/>
          </p:cNvSpPr>
          <p:nvPr>
            <p:ph type="body"/>
          </p:nvPr>
        </p:nvSpPr>
        <p:spPr>
          <a:xfrm>
            <a:off x="360000" y="4424400"/>
            <a:ext cx="9179640" cy="2232000"/>
          </a:xfrm>
          <a:prstGeom prst="rect">
            <a:avLst/>
          </a:prstGeom>
        </p:spPr>
        <p:txBody>
          <a:bodyPr lIns="0" rIns="0" tIns="0" bIns="0">
            <a:normAutofit/>
          </a:bodyPr>
          <a:p>
            <a:endParaRPr b="0" lang="de-DE" sz="1800" spc="-1" strike="noStrike">
              <a:solidFill>
                <a:srgbClr val="000000"/>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360000" y="360000"/>
            <a:ext cx="9359640" cy="899640"/>
          </a:xfrm>
          <a:prstGeom prst="rect">
            <a:avLst/>
          </a:prstGeom>
        </p:spPr>
        <p:txBody>
          <a:bodyPr lIns="0" rIns="0" tIns="0" bIns="0" anchor="ctr"/>
          <a:p>
            <a:endParaRPr b="0" lang="de-DE" sz="1800" spc="-1" strike="noStrike">
              <a:solidFill>
                <a:srgbClr val="000000"/>
              </a:solidFill>
              <a:latin typeface="Arial"/>
            </a:endParaRPr>
          </a:p>
        </p:txBody>
      </p:sp>
      <p:sp>
        <p:nvSpPr>
          <p:cNvPr id="67" name="PlaceHolder 2"/>
          <p:cNvSpPr>
            <a:spLocks noGrp="1"/>
          </p:cNvSpPr>
          <p:nvPr>
            <p:ph type="body"/>
          </p:nvPr>
        </p:nvSpPr>
        <p:spPr>
          <a:xfrm>
            <a:off x="360000" y="1980000"/>
            <a:ext cx="9179640" cy="2232000"/>
          </a:xfrm>
          <a:prstGeom prst="rect">
            <a:avLst/>
          </a:prstGeom>
        </p:spPr>
        <p:txBody>
          <a:bodyPr lIns="0" rIns="0" tIns="0" bIns="0">
            <a:normAutofit/>
          </a:bodyPr>
          <a:p>
            <a:endParaRPr b="0" lang="de-DE" sz="1800" spc="-1" strike="noStrike">
              <a:solidFill>
                <a:srgbClr val="000000"/>
              </a:solidFill>
              <a:latin typeface="Arial"/>
            </a:endParaRPr>
          </a:p>
        </p:txBody>
      </p:sp>
      <p:sp>
        <p:nvSpPr>
          <p:cNvPr id="68" name="PlaceHolder 3"/>
          <p:cNvSpPr>
            <a:spLocks noGrp="1"/>
          </p:cNvSpPr>
          <p:nvPr>
            <p:ph type="body"/>
          </p:nvPr>
        </p:nvSpPr>
        <p:spPr>
          <a:xfrm>
            <a:off x="360000" y="4424400"/>
            <a:ext cx="9179640" cy="2232000"/>
          </a:xfrm>
          <a:prstGeom prst="rect">
            <a:avLst/>
          </a:prstGeom>
        </p:spPr>
        <p:txBody>
          <a:bodyPr lIns="0" rIns="0" tIns="0" bIns="0">
            <a:normAutofit/>
          </a:bodyPr>
          <a:p>
            <a:endParaRPr b="0" lang="de-DE" sz="1800" spc="-1" strike="noStrike">
              <a:solidFill>
                <a:srgbClr val="000000"/>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360000" y="360000"/>
            <a:ext cx="9359640" cy="899640"/>
          </a:xfrm>
          <a:prstGeom prst="rect">
            <a:avLst/>
          </a:prstGeom>
        </p:spPr>
        <p:txBody>
          <a:bodyPr lIns="0" rIns="0" tIns="0" bIns="0" anchor="ctr"/>
          <a:p>
            <a:endParaRPr b="0" lang="de-DE" sz="1800" spc="-1" strike="noStrike">
              <a:solidFill>
                <a:srgbClr val="000000"/>
              </a:solidFill>
              <a:latin typeface="Arial"/>
            </a:endParaRPr>
          </a:p>
        </p:txBody>
      </p:sp>
      <p:sp>
        <p:nvSpPr>
          <p:cNvPr id="70" name="PlaceHolder 2"/>
          <p:cNvSpPr>
            <a:spLocks noGrp="1"/>
          </p:cNvSpPr>
          <p:nvPr>
            <p:ph type="body"/>
          </p:nvPr>
        </p:nvSpPr>
        <p:spPr>
          <a:xfrm>
            <a:off x="360000" y="1980000"/>
            <a:ext cx="4479480" cy="2232000"/>
          </a:xfrm>
          <a:prstGeom prst="rect">
            <a:avLst/>
          </a:prstGeom>
        </p:spPr>
        <p:txBody>
          <a:bodyPr lIns="0" rIns="0" tIns="0" bIns="0">
            <a:normAutofit/>
          </a:bodyPr>
          <a:p>
            <a:endParaRPr b="0" lang="de-DE" sz="1800" spc="-1" strike="noStrike">
              <a:solidFill>
                <a:srgbClr val="000000"/>
              </a:solidFill>
              <a:latin typeface="Arial"/>
            </a:endParaRPr>
          </a:p>
        </p:txBody>
      </p:sp>
      <p:sp>
        <p:nvSpPr>
          <p:cNvPr id="71" name="PlaceHolder 3"/>
          <p:cNvSpPr>
            <a:spLocks noGrp="1"/>
          </p:cNvSpPr>
          <p:nvPr>
            <p:ph type="body"/>
          </p:nvPr>
        </p:nvSpPr>
        <p:spPr>
          <a:xfrm>
            <a:off x="5063760" y="1980000"/>
            <a:ext cx="4479480" cy="2232000"/>
          </a:xfrm>
          <a:prstGeom prst="rect">
            <a:avLst/>
          </a:prstGeom>
        </p:spPr>
        <p:txBody>
          <a:bodyPr lIns="0" rIns="0" tIns="0" bIns="0">
            <a:normAutofit/>
          </a:bodyPr>
          <a:p>
            <a:endParaRPr b="0" lang="de-DE" sz="1800" spc="-1" strike="noStrike">
              <a:solidFill>
                <a:srgbClr val="000000"/>
              </a:solidFill>
              <a:latin typeface="Arial"/>
            </a:endParaRPr>
          </a:p>
        </p:txBody>
      </p:sp>
      <p:sp>
        <p:nvSpPr>
          <p:cNvPr id="72" name="PlaceHolder 4"/>
          <p:cNvSpPr>
            <a:spLocks noGrp="1"/>
          </p:cNvSpPr>
          <p:nvPr>
            <p:ph type="body"/>
          </p:nvPr>
        </p:nvSpPr>
        <p:spPr>
          <a:xfrm>
            <a:off x="5063760" y="4424400"/>
            <a:ext cx="4479480" cy="2232000"/>
          </a:xfrm>
          <a:prstGeom prst="rect">
            <a:avLst/>
          </a:prstGeom>
        </p:spPr>
        <p:txBody>
          <a:bodyPr lIns="0" rIns="0" tIns="0" bIns="0">
            <a:normAutofit/>
          </a:bodyPr>
          <a:p>
            <a:endParaRPr b="0" lang="de-DE" sz="1800" spc="-1" strike="noStrike">
              <a:solidFill>
                <a:srgbClr val="000000"/>
              </a:solidFill>
              <a:latin typeface="Arial"/>
            </a:endParaRPr>
          </a:p>
        </p:txBody>
      </p:sp>
      <p:sp>
        <p:nvSpPr>
          <p:cNvPr id="73" name="PlaceHolder 5"/>
          <p:cNvSpPr>
            <a:spLocks noGrp="1"/>
          </p:cNvSpPr>
          <p:nvPr>
            <p:ph type="body"/>
          </p:nvPr>
        </p:nvSpPr>
        <p:spPr>
          <a:xfrm>
            <a:off x="360000" y="4424400"/>
            <a:ext cx="4479480" cy="2232000"/>
          </a:xfrm>
          <a:prstGeom prst="rect">
            <a:avLst/>
          </a:prstGeom>
        </p:spPr>
        <p:txBody>
          <a:bodyPr lIns="0" rIns="0" tIns="0" bIns="0">
            <a:normAutofit/>
          </a:bodyPr>
          <a:p>
            <a:endParaRPr b="0" lang="de-DE" sz="1800" spc="-1" strike="noStrike">
              <a:solidFill>
                <a:srgbClr val="000000"/>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360000" y="360000"/>
            <a:ext cx="9359640" cy="899640"/>
          </a:xfrm>
          <a:prstGeom prst="rect">
            <a:avLst/>
          </a:prstGeom>
        </p:spPr>
        <p:txBody>
          <a:bodyPr lIns="0" rIns="0" tIns="0" bIns="0" anchor="ctr"/>
          <a:p>
            <a:endParaRPr b="0" lang="de-DE" sz="1800" spc="-1" strike="noStrike">
              <a:solidFill>
                <a:srgbClr val="000000"/>
              </a:solidFill>
              <a:latin typeface="Arial"/>
            </a:endParaRPr>
          </a:p>
        </p:txBody>
      </p:sp>
      <p:sp>
        <p:nvSpPr>
          <p:cNvPr id="75" name="PlaceHolder 2"/>
          <p:cNvSpPr>
            <a:spLocks noGrp="1"/>
          </p:cNvSpPr>
          <p:nvPr>
            <p:ph type="body"/>
          </p:nvPr>
        </p:nvSpPr>
        <p:spPr>
          <a:xfrm>
            <a:off x="360000" y="1980000"/>
            <a:ext cx="2955600" cy="2232000"/>
          </a:xfrm>
          <a:prstGeom prst="rect">
            <a:avLst/>
          </a:prstGeom>
        </p:spPr>
        <p:txBody>
          <a:bodyPr lIns="0" rIns="0" tIns="0" bIns="0">
            <a:normAutofit/>
          </a:bodyPr>
          <a:p>
            <a:endParaRPr b="0" lang="de-DE" sz="1800" spc="-1" strike="noStrike">
              <a:solidFill>
                <a:srgbClr val="000000"/>
              </a:solidFill>
              <a:latin typeface="Arial"/>
            </a:endParaRPr>
          </a:p>
        </p:txBody>
      </p:sp>
      <p:sp>
        <p:nvSpPr>
          <p:cNvPr id="76" name="PlaceHolder 3"/>
          <p:cNvSpPr>
            <a:spLocks noGrp="1"/>
          </p:cNvSpPr>
          <p:nvPr>
            <p:ph type="body"/>
          </p:nvPr>
        </p:nvSpPr>
        <p:spPr>
          <a:xfrm>
            <a:off x="3463920" y="1980000"/>
            <a:ext cx="2955600" cy="2232000"/>
          </a:xfrm>
          <a:prstGeom prst="rect">
            <a:avLst/>
          </a:prstGeom>
        </p:spPr>
        <p:txBody>
          <a:bodyPr lIns="0" rIns="0" tIns="0" bIns="0">
            <a:normAutofit/>
          </a:bodyPr>
          <a:p>
            <a:endParaRPr b="0" lang="de-DE" sz="1800" spc="-1" strike="noStrike">
              <a:solidFill>
                <a:srgbClr val="000000"/>
              </a:solidFill>
              <a:latin typeface="Arial"/>
            </a:endParaRPr>
          </a:p>
        </p:txBody>
      </p:sp>
      <p:sp>
        <p:nvSpPr>
          <p:cNvPr id="77" name="PlaceHolder 4"/>
          <p:cNvSpPr>
            <a:spLocks noGrp="1"/>
          </p:cNvSpPr>
          <p:nvPr>
            <p:ph type="body"/>
          </p:nvPr>
        </p:nvSpPr>
        <p:spPr>
          <a:xfrm>
            <a:off x="6567480" y="1980000"/>
            <a:ext cx="2955600" cy="2232000"/>
          </a:xfrm>
          <a:prstGeom prst="rect">
            <a:avLst/>
          </a:prstGeom>
        </p:spPr>
        <p:txBody>
          <a:bodyPr lIns="0" rIns="0" tIns="0" bIns="0">
            <a:normAutofit/>
          </a:bodyPr>
          <a:p>
            <a:endParaRPr b="0" lang="de-DE" sz="1800" spc="-1" strike="noStrike">
              <a:solidFill>
                <a:srgbClr val="000000"/>
              </a:solidFill>
              <a:latin typeface="Arial"/>
            </a:endParaRPr>
          </a:p>
        </p:txBody>
      </p:sp>
      <p:sp>
        <p:nvSpPr>
          <p:cNvPr id="78" name="PlaceHolder 5"/>
          <p:cNvSpPr>
            <a:spLocks noGrp="1"/>
          </p:cNvSpPr>
          <p:nvPr>
            <p:ph type="body"/>
          </p:nvPr>
        </p:nvSpPr>
        <p:spPr>
          <a:xfrm>
            <a:off x="6567480" y="4424400"/>
            <a:ext cx="2955600" cy="2232000"/>
          </a:xfrm>
          <a:prstGeom prst="rect">
            <a:avLst/>
          </a:prstGeom>
        </p:spPr>
        <p:txBody>
          <a:bodyPr lIns="0" rIns="0" tIns="0" bIns="0">
            <a:normAutofit/>
          </a:bodyPr>
          <a:p>
            <a:endParaRPr b="0" lang="de-DE" sz="1800" spc="-1" strike="noStrike">
              <a:solidFill>
                <a:srgbClr val="000000"/>
              </a:solidFill>
              <a:latin typeface="Arial"/>
            </a:endParaRPr>
          </a:p>
        </p:txBody>
      </p:sp>
      <p:sp>
        <p:nvSpPr>
          <p:cNvPr id="79" name="PlaceHolder 6"/>
          <p:cNvSpPr>
            <a:spLocks noGrp="1"/>
          </p:cNvSpPr>
          <p:nvPr>
            <p:ph type="body"/>
          </p:nvPr>
        </p:nvSpPr>
        <p:spPr>
          <a:xfrm>
            <a:off x="3463920" y="4424400"/>
            <a:ext cx="2955600" cy="2232000"/>
          </a:xfrm>
          <a:prstGeom prst="rect">
            <a:avLst/>
          </a:prstGeom>
        </p:spPr>
        <p:txBody>
          <a:bodyPr lIns="0" rIns="0" tIns="0" bIns="0">
            <a:normAutofit/>
          </a:bodyPr>
          <a:p>
            <a:endParaRPr b="0" lang="de-DE" sz="1800" spc="-1" strike="noStrike">
              <a:solidFill>
                <a:srgbClr val="000000"/>
              </a:solidFill>
              <a:latin typeface="Arial"/>
            </a:endParaRPr>
          </a:p>
        </p:txBody>
      </p:sp>
      <p:sp>
        <p:nvSpPr>
          <p:cNvPr id="80" name="PlaceHolder 7"/>
          <p:cNvSpPr>
            <a:spLocks noGrp="1"/>
          </p:cNvSpPr>
          <p:nvPr>
            <p:ph type="body"/>
          </p:nvPr>
        </p:nvSpPr>
        <p:spPr>
          <a:xfrm>
            <a:off x="360000" y="4424400"/>
            <a:ext cx="2955600" cy="2232000"/>
          </a:xfrm>
          <a:prstGeom prst="rect">
            <a:avLst/>
          </a:prstGeom>
        </p:spPr>
        <p:txBody>
          <a:bodyPr lIns="0" rIns="0" tIns="0" bIns="0">
            <a:normAutofit/>
          </a:bodyPr>
          <a:p>
            <a:endParaRPr b="0" lang="de-DE" sz="1800" spc="-1" strike="noStrike">
              <a:solidFill>
                <a:srgbClr val="000000"/>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360000" y="360000"/>
            <a:ext cx="9359640" cy="899640"/>
          </a:xfrm>
          <a:prstGeom prst="rect">
            <a:avLst/>
          </a:prstGeom>
        </p:spPr>
        <p:txBody>
          <a:bodyPr lIns="0" rIns="0" tIns="0" bIns="0" anchor="ctr"/>
          <a:p>
            <a:endParaRPr b="0" lang="de-DE" sz="1800" spc="-1" strike="noStrike">
              <a:solidFill>
                <a:srgbClr val="000000"/>
              </a:solidFill>
              <a:latin typeface="Arial"/>
            </a:endParaRPr>
          </a:p>
        </p:txBody>
      </p:sp>
      <p:sp>
        <p:nvSpPr>
          <p:cNvPr id="6" name="PlaceHolder 2"/>
          <p:cNvSpPr>
            <a:spLocks noGrp="1"/>
          </p:cNvSpPr>
          <p:nvPr>
            <p:ph type="body"/>
          </p:nvPr>
        </p:nvSpPr>
        <p:spPr>
          <a:xfrm>
            <a:off x="360000" y="1980000"/>
            <a:ext cx="9179640" cy="4679640"/>
          </a:xfrm>
          <a:prstGeom prst="rect">
            <a:avLst/>
          </a:prstGeom>
        </p:spPr>
        <p:txBody>
          <a:bodyPr lIns="0" rIns="0" tIns="0" bIns="0">
            <a:normAutofit/>
          </a:bodyPr>
          <a:p>
            <a:endParaRPr b="0" lang="de-DE" sz="1800" spc="-1" strike="noStrike">
              <a:solidFill>
                <a:srgbClr val="000000"/>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60000" y="360000"/>
            <a:ext cx="9359640" cy="899640"/>
          </a:xfrm>
          <a:prstGeom prst="rect">
            <a:avLst/>
          </a:prstGeom>
        </p:spPr>
        <p:txBody>
          <a:bodyPr lIns="0" rIns="0" tIns="0" bIns="0" anchor="ctr"/>
          <a:p>
            <a:endParaRPr b="0" lang="de-DE" sz="1800" spc="-1" strike="noStrike">
              <a:solidFill>
                <a:srgbClr val="000000"/>
              </a:solidFill>
              <a:latin typeface="Arial"/>
            </a:endParaRPr>
          </a:p>
        </p:txBody>
      </p:sp>
      <p:sp>
        <p:nvSpPr>
          <p:cNvPr id="8" name="PlaceHolder 2"/>
          <p:cNvSpPr>
            <a:spLocks noGrp="1"/>
          </p:cNvSpPr>
          <p:nvPr>
            <p:ph type="body"/>
          </p:nvPr>
        </p:nvSpPr>
        <p:spPr>
          <a:xfrm>
            <a:off x="360000" y="1980000"/>
            <a:ext cx="4479480" cy="4679640"/>
          </a:xfrm>
          <a:prstGeom prst="rect">
            <a:avLst/>
          </a:prstGeom>
        </p:spPr>
        <p:txBody>
          <a:bodyPr lIns="0" rIns="0" tIns="0" bIns="0">
            <a:normAutofit/>
          </a:bodyPr>
          <a:p>
            <a:endParaRPr b="0" lang="de-DE" sz="1800" spc="-1" strike="noStrike">
              <a:solidFill>
                <a:srgbClr val="000000"/>
              </a:solidFill>
              <a:latin typeface="Arial"/>
            </a:endParaRPr>
          </a:p>
        </p:txBody>
      </p:sp>
      <p:sp>
        <p:nvSpPr>
          <p:cNvPr id="9" name="PlaceHolder 3"/>
          <p:cNvSpPr>
            <a:spLocks noGrp="1"/>
          </p:cNvSpPr>
          <p:nvPr>
            <p:ph type="body"/>
          </p:nvPr>
        </p:nvSpPr>
        <p:spPr>
          <a:xfrm>
            <a:off x="5063760" y="1980000"/>
            <a:ext cx="4479480" cy="4679640"/>
          </a:xfrm>
          <a:prstGeom prst="rect">
            <a:avLst/>
          </a:prstGeom>
        </p:spPr>
        <p:txBody>
          <a:bodyPr lIns="0" rIns="0" tIns="0" bIns="0">
            <a:normAutofit/>
          </a:bodyPr>
          <a:p>
            <a:endParaRPr b="0" lang="de-DE" sz="1800" spc="-1" strike="noStrike">
              <a:solidFill>
                <a:srgbClr val="000000"/>
              </a:solid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360000" y="360000"/>
            <a:ext cx="9359640" cy="899640"/>
          </a:xfrm>
          <a:prstGeom prst="rect">
            <a:avLst/>
          </a:prstGeom>
        </p:spPr>
        <p:txBody>
          <a:bodyPr lIns="0" rIns="0" tIns="0" bIns="0" anchor="ctr"/>
          <a:p>
            <a:endParaRPr b="0" lang="de-DE" sz="1800" spc="-1" strike="noStrike">
              <a:solidFill>
                <a:srgbClr val="000000"/>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360000" y="360000"/>
            <a:ext cx="9359640" cy="4171680"/>
          </a:xfrm>
          <a:prstGeom prst="rect">
            <a:avLst/>
          </a:prstGeom>
        </p:spPr>
        <p:txBody>
          <a:bodyPr lIns="0" rIns="0" tIns="0" bIns="0" anchor="ctr"/>
          <a:p>
            <a:pPr algn="ctr"/>
            <a:endParaRPr b="0" lang="de-DE"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360000" y="360000"/>
            <a:ext cx="9359640" cy="899640"/>
          </a:xfrm>
          <a:prstGeom prst="rect">
            <a:avLst/>
          </a:prstGeom>
        </p:spPr>
        <p:txBody>
          <a:bodyPr lIns="0" rIns="0" tIns="0" bIns="0" anchor="ctr"/>
          <a:p>
            <a:endParaRPr b="0" lang="de-DE" sz="1800" spc="-1" strike="noStrike">
              <a:solidFill>
                <a:srgbClr val="000000"/>
              </a:solidFill>
              <a:latin typeface="Arial"/>
            </a:endParaRPr>
          </a:p>
        </p:txBody>
      </p:sp>
      <p:sp>
        <p:nvSpPr>
          <p:cNvPr id="13" name="PlaceHolder 2"/>
          <p:cNvSpPr>
            <a:spLocks noGrp="1"/>
          </p:cNvSpPr>
          <p:nvPr>
            <p:ph type="body"/>
          </p:nvPr>
        </p:nvSpPr>
        <p:spPr>
          <a:xfrm>
            <a:off x="360000" y="1980000"/>
            <a:ext cx="4479480" cy="2232000"/>
          </a:xfrm>
          <a:prstGeom prst="rect">
            <a:avLst/>
          </a:prstGeom>
        </p:spPr>
        <p:txBody>
          <a:bodyPr lIns="0" rIns="0" tIns="0" bIns="0">
            <a:normAutofit/>
          </a:bodyPr>
          <a:p>
            <a:endParaRPr b="0" lang="de-DE" sz="1800" spc="-1" strike="noStrike">
              <a:solidFill>
                <a:srgbClr val="000000"/>
              </a:solidFill>
              <a:latin typeface="Arial"/>
            </a:endParaRPr>
          </a:p>
        </p:txBody>
      </p:sp>
      <p:sp>
        <p:nvSpPr>
          <p:cNvPr id="14" name="PlaceHolder 3"/>
          <p:cNvSpPr>
            <a:spLocks noGrp="1"/>
          </p:cNvSpPr>
          <p:nvPr>
            <p:ph type="body"/>
          </p:nvPr>
        </p:nvSpPr>
        <p:spPr>
          <a:xfrm>
            <a:off x="360000" y="4424400"/>
            <a:ext cx="4479480" cy="2232000"/>
          </a:xfrm>
          <a:prstGeom prst="rect">
            <a:avLst/>
          </a:prstGeom>
        </p:spPr>
        <p:txBody>
          <a:bodyPr lIns="0" rIns="0" tIns="0" bIns="0">
            <a:normAutofit/>
          </a:bodyPr>
          <a:p>
            <a:endParaRPr b="0" lang="de-DE" sz="1800" spc="-1" strike="noStrike">
              <a:solidFill>
                <a:srgbClr val="000000"/>
              </a:solidFill>
              <a:latin typeface="Arial"/>
            </a:endParaRPr>
          </a:p>
        </p:txBody>
      </p:sp>
      <p:sp>
        <p:nvSpPr>
          <p:cNvPr id="15" name="PlaceHolder 4"/>
          <p:cNvSpPr>
            <a:spLocks noGrp="1"/>
          </p:cNvSpPr>
          <p:nvPr>
            <p:ph type="body"/>
          </p:nvPr>
        </p:nvSpPr>
        <p:spPr>
          <a:xfrm>
            <a:off x="5063760" y="1980000"/>
            <a:ext cx="4479480" cy="4679640"/>
          </a:xfrm>
          <a:prstGeom prst="rect">
            <a:avLst/>
          </a:prstGeom>
        </p:spPr>
        <p:txBody>
          <a:bodyPr lIns="0" rIns="0" tIns="0" bIns="0">
            <a:normAutofit/>
          </a:bodyPr>
          <a:p>
            <a:endParaRPr b="0" lang="de-DE" sz="1800" spc="-1" strike="noStrike">
              <a:solidFill>
                <a:srgbClr val="000000"/>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360000" y="360000"/>
            <a:ext cx="9359640" cy="899640"/>
          </a:xfrm>
          <a:prstGeom prst="rect">
            <a:avLst/>
          </a:prstGeom>
        </p:spPr>
        <p:txBody>
          <a:bodyPr lIns="0" rIns="0" tIns="0" bIns="0" anchor="ctr"/>
          <a:p>
            <a:endParaRPr b="0" lang="de-DE" sz="1800" spc="-1" strike="noStrike">
              <a:solidFill>
                <a:srgbClr val="000000"/>
              </a:solidFill>
              <a:latin typeface="Arial"/>
            </a:endParaRPr>
          </a:p>
        </p:txBody>
      </p:sp>
      <p:sp>
        <p:nvSpPr>
          <p:cNvPr id="17" name="PlaceHolder 2"/>
          <p:cNvSpPr>
            <a:spLocks noGrp="1"/>
          </p:cNvSpPr>
          <p:nvPr>
            <p:ph type="body"/>
          </p:nvPr>
        </p:nvSpPr>
        <p:spPr>
          <a:xfrm>
            <a:off x="360000" y="1980000"/>
            <a:ext cx="4479480" cy="4679640"/>
          </a:xfrm>
          <a:prstGeom prst="rect">
            <a:avLst/>
          </a:prstGeom>
        </p:spPr>
        <p:txBody>
          <a:bodyPr lIns="0" rIns="0" tIns="0" bIns="0">
            <a:normAutofit/>
          </a:bodyPr>
          <a:p>
            <a:endParaRPr b="0" lang="de-DE" sz="1800" spc="-1" strike="noStrike">
              <a:solidFill>
                <a:srgbClr val="000000"/>
              </a:solidFill>
              <a:latin typeface="Arial"/>
            </a:endParaRPr>
          </a:p>
        </p:txBody>
      </p:sp>
      <p:sp>
        <p:nvSpPr>
          <p:cNvPr id="18" name="PlaceHolder 3"/>
          <p:cNvSpPr>
            <a:spLocks noGrp="1"/>
          </p:cNvSpPr>
          <p:nvPr>
            <p:ph type="body"/>
          </p:nvPr>
        </p:nvSpPr>
        <p:spPr>
          <a:xfrm>
            <a:off x="5063760" y="1980000"/>
            <a:ext cx="4479480" cy="2232000"/>
          </a:xfrm>
          <a:prstGeom prst="rect">
            <a:avLst/>
          </a:prstGeom>
        </p:spPr>
        <p:txBody>
          <a:bodyPr lIns="0" rIns="0" tIns="0" bIns="0">
            <a:normAutofit/>
          </a:bodyPr>
          <a:p>
            <a:endParaRPr b="0" lang="de-DE" sz="1800" spc="-1" strike="noStrike">
              <a:solidFill>
                <a:srgbClr val="000000"/>
              </a:solidFill>
              <a:latin typeface="Arial"/>
            </a:endParaRPr>
          </a:p>
        </p:txBody>
      </p:sp>
      <p:sp>
        <p:nvSpPr>
          <p:cNvPr id="19" name="PlaceHolder 4"/>
          <p:cNvSpPr>
            <a:spLocks noGrp="1"/>
          </p:cNvSpPr>
          <p:nvPr>
            <p:ph type="body"/>
          </p:nvPr>
        </p:nvSpPr>
        <p:spPr>
          <a:xfrm>
            <a:off x="5063760" y="4424400"/>
            <a:ext cx="4479480" cy="2232000"/>
          </a:xfrm>
          <a:prstGeom prst="rect">
            <a:avLst/>
          </a:prstGeom>
        </p:spPr>
        <p:txBody>
          <a:bodyPr lIns="0" rIns="0" tIns="0" bIns="0">
            <a:normAutofit/>
          </a:bodyPr>
          <a:p>
            <a:endParaRPr b="0" lang="de-DE" sz="1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360000" y="360000"/>
            <a:ext cx="9359640" cy="899640"/>
          </a:xfrm>
          <a:prstGeom prst="rect">
            <a:avLst/>
          </a:prstGeom>
        </p:spPr>
        <p:txBody>
          <a:bodyPr lIns="0" rIns="0" tIns="0" bIns="0" anchor="ctr"/>
          <a:p>
            <a:endParaRPr b="0" lang="de-DE" sz="1800" spc="-1" strike="noStrike">
              <a:solidFill>
                <a:srgbClr val="000000"/>
              </a:solidFill>
              <a:latin typeface="Arial"/>
            </a:endParaRPr>
          </a:p>
        </p:txBody>
      </p:sp>
      <p:sp>
        <p:nvSpPr>
          <p:cNvPr id="21" name="PlaceHolder 2"/>
          <p:cNvSpPr>
            <a:spLocks noGrp="1"/>
          </p:cNvSpPr>
          <p:nvPr>
            <p:ph type="body"/>
          </p:nvPr>
        </p:nvSpPr>
        <p:spPr>
          <a:xfrm>
            <a:off x="360000" y="1980000"/>
            <a:ext cx="4479480" cy="2232000"/>
          </a:xfrm>
          <a:prstGeom prst="rect">
            <a:avLst/>
          </a:prstGeom>
        </p:spPr>
        <p:txBody>
          <a:bodyPr lIns="0" rIns="0" tIns="0" bIns="0">
            <a:normAutofit/>
          </a:bodyPr>
          <a:p>
            <a:endParaRPr b="0" lang="de-DE" sz="1800" spc="-1" strike="noStrike">
              <a:solidFill>
                <a:srgbClr val="000000"/>
              </a:solidFill>
              <a:latin typeface="Arial"/>
            </a:endParaRPr>
          </a:p>
        </p:txBody>
      </p:sp>
      <p:sp>
        <p:nvSpPr>
          <p:cNvPr id="22" name="PlaceHolder 3"/>
          <p:cNvSpPr>
            <a:spLocks noGrp="1"/>
          </p:cNvSpPr>
          <p:nvPr>
            <p:ph type="body"/>
          </p:nvPr>
        </p:nvSpPr>
        <p:spPr>
          <a:xfrm>
            <a:off x="5063760" y="1980000"/>
            <a:ext cx="4479480" cy="2232000"/>
          </a:xfrm>
          <a:prstGeom prst="rect">
            <a:avLst/>
          </a:prstGeom>
        </p:spPr>
        <p:txBody>
          <a:bodyPr lIns="0" rIns="0" tIns="0" bIns="0">
            <a:normAutofit/>
          </a:bodyPr>
          <a:p>
            <a:endParaRPr b="0" lang="de-DE" sz="1800" spc="-1" strike="noStrike">
              <a:solidFill>
                <a:srgbClr val="000000"/>
              </a:solidFill>
              <a:latin typeface="Arial"/>
            </a:endParaRPr>
          </a:p>
        </p:txBody>
      </p:sp>
      <p:sp>
        <p:nvSpPr>
          <p:cNvPr id="23" name="PlaceHolder 4"/>
          <p:cNvSpPr>
            <a:spLocks noGrp="1"/>
          </p:cNvSpPr>
          <p:nvPr>
            <p:ph type="body"/>
          </p:nvPr>
        </p:nvSpPr>
        <p:spPr>
          <a:xfrm>
            <a:off x="360000" y="4424400"/>
            <a:ext cx="9179640" cy="2232000"/>
          </a:xfrm>
          <a:prstGeom prst="rect">
            <a:avLst/>
          </a:prstGeom>
        </p:spPr>
        <p:txBody>
          <a:bodyPr lIns="0" rIns="0" tIns="0" bIns="0">
            <a:normAutofit/>
          </a:bodyPr>
          <a:p>
            <a:endParaRPr b="0" lang="de-DE" sz="1800" spc="-1" strike="noStrike">
              <a:solidFill>
                <a:srgbClr val="000000"/>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0" name="CustomShape 1"/>
          <p:cNvSpPr/>
          <p:nvPr/>
        </p:nvSpPr>
        <p:spPr>
          <a:xfrm>
            <a:off x="0" y="3150000"/>
            <a:ext cx="9719640" cy="1259640"/>
          </a:xfrm>
          <a:prstGeom prst="rect">
            <a:avLst/>
          </a:prstGeom>
          <a:solidFill>
            <a:srgbClr val="e74c3c"/>
          </a:solidFill>
          <a:ln>
            <a:noFill/>
          </a:ln>
        </p:spPr>
        <p:style>
          <a:lnRef idx="0"/>
          <a:fillRef idx="0"/>
          <a:effectRef idx="0"/>
          <a:fontRef idx="minor"/>
        </p:style>
      </p:sp>
      <p:sp>
        <p:nvSpPr>
          <p:cNvPr id="1" name="PlaceHolder 2"/>
          <p:cNvSpPr>
            <a:spLocks noGrp="1"/>
          </p:cNvSpPr>
          <p:nvPr>
            <p:ph type="title"/>
          </p:nvPr>
        </p:nvSpPr>
        <p:spPr>
          <a:xfrm>
            <a:off x="360000" y="360000"/>
            <a:ext cx="9359640" cy="899640"/>
          </a:xfrm>
          <a:prstGeom prst="rect">
            <a:avLst/>
          </a:prstGeom>
        </p:spPr>
        <p:txBody>
          <a:bodyPr lIns="0" rIns="0" tIns="0" bIns="0" anchor="ctr"/>
          <a:p>
            <a:r>
              <a:rPr b="0" lang="de-DE" sz="1800" spc="-1" strike="noStrike">
                <a:solidFill>
                  <a:srgbClr val="000000"/>
                </a:solidFill>
                <a:latin typeface="Arial"/>
              </a:rPr>
              <a:t>Click to edit the title text format</a:t>
            </a:r>
            <a:endParaRPr b="0" lang="de-DE" sz="1800" spc="-1" strike="noStrike">
              <a:solidFill>
                <a:srgbClr val="000000"/>
              </a:solidFill>
              <a:latin typeface="Arial"/>
            </a:endParaRPr>
          </a:p>
        </p:txBody>
      </p:sp>
      <p:sp>
        <p:nvSpPr>
          <p:cNvPr id="2" name="PlaceHolder 3"/>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Click to edit the outline text format</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Second Outline Level</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Third Outline Level</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Fourth Outline Level</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2000" spc="-1" strike="noStrike">
                <a:solidFill>
                  <a:srgbClr val="000000"/>
                </a:solidFill>
                <a:latin typeface="Arial"/>
              </a:rPr>
              <a:t>Fifth Outline Level</a:t>
            </a:r>
            <a:endParaRPr b="0" lang="de-DE"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2000" spc="-1" strike="noStrike">
                <a:solidFill>
                  <a:srgbClr val="000000"/>
                </a:solidFill>
                <a:latin typeface="Arial"/>
              </a:rPr>
              <a:t>Sixth Outline Level</a:t>
            </a:r>
            <a:endParaRPr b="0" lang="de-DE"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2000" spc="-1" strike="noStrike">
                <a:solidFill>
                  <a:srgbClr val="000000"/>
                </a:solidFill>
                <a:latin typeface="Arial"/>
              </a:rPr>
              <a:t>Seventh Outline Level</a:t>
            </a:r>
            <a:endParaRPr b="0" lang="de-DE"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 name="CustomShape 1"/>
          <p:cNvSpPr/>
          <p:nvPr/>
        </p:nvSpPr>
        <p:spPr>
          <a:xfrm>
            <a:off x="0" y="180000"/>
            <a:ext cx="9719640" cy="1259640"/>
          </a:xfrm>
          <a:prstGeom prst="rect">
            <a:avLst/>
          </a:prstGeom>
          <a:solidFill>
            <a:srgbClr val="e74c3c"/>
          </a:solidFill>
          <a:ln w="72000">
            <a:noFill/>
          </a:ln>
        </p:spPr>
        <p:style>
          <a:lnRef idx="0"/>
          <a:fillRef idx="0"/>
          <a:effectRef idx="0"/>
          <a:fontRef idx="minor"/>
        </p:style>
      </p:sp>
      <p:sp>
        <p:nvSpPr>
          <p:cNvPr id="40" name="CustomShape 2"/>
          <p:cNvSpPr/>
          <p:nvPr/>
        </p:nvSpPr>
        <p:spPr>
          <a:xfrm>
            <a:off x="7560000" y="6840000"/>
            <a:ext cx="2519640" cy="539640"/>
          </a:xfrm>
          <a:prstGeom prst="rect">
            <a:avLst/>
          </a:prstGeom>
          <a:solidFill>
            <a:srgbClr val="e74c3c"/>
          </a:solidFill>
          <a:ln w="72000">
            <a:noFill/>
          </a:ln>
        </p:spPr>
        <p:style>
          <a:lnRef idx="0"/>
          <a:fillRef idx="0"/>
          <a:effectRef idx="0"/>
          <a:fontRef idx="minor"/>
        </p:style>
      </p:sp>
      <p:sp>
        <p:nvSpPr>
          <p:cNvPr id="41" name="CustomShape 3"/>
          <p:cNvSpPr/>
          <p:nvPr/>
        </p:nvSpPr>
        <p:spPr>
          <a:xfrm>
            <a:off x="900000" y="6840000"/>
            <a:ext cx="6479640" cy="539640"/>
          </a:xfrm>
          <a:prstGeom prst="rect">
            <a:avLst/>
          </a:prstGeom>
          <a:solidFill>
            <a:srgbClr val="bdc3c7"/>
          </a:solidFill>
          <a:ln w="72000">
            <a:noFill/>
          </a:ln>
        </p:spPr>
        <p:style>
          <a:lnRef idx="0"/>
          <a:fillRef idx="0"/>
          <a:effectRef idx="0"/>
          <a:fontRef idx="minor"/>
        </p:style>
      </p:sp>
      <p:sp>
        <p:nvSpPr>
          <p:cNvPr id="42" name="CustomShape 4"/>
          <p:cNvSpPr/>
          <p:nvPr/>
        </p:nvSpPr>
        <p:spPr>
          <a:xfrm>
            <a:off x="180000" y="6840000"/>
            <a:ext cx="539640" cy="539640"/>
          </a:xfrm>
          <a:prstGeom prst="rect">
            <a:avLst/>
          </a:prstGeom>
          <a:noFill/>
          <a:ln w="72000">
            <a:noFill/>
          </a:ln>
        </p:spPr>
        <p:style>
          <a:lnRef idx="0"/>
          <a:fillRef idx="0"/>
          <a:effectRef idx="0"/>
          <a:fontRef idx="minor"/>
        </p:style>
      </p:sp>
      <p:sp>
        <p:nvSpPr>
          <p:cNvPr id="43" name="PlaceHolder 5"/>
          <p:cNvSpPr>
            <a:spLocks noGrp="1"/>
          </p:cNvSpPr>
          <p:nvPr>
            <p:ph type="title"/>
          </p:nvPr>
        </p:nvSpPr>
        <p:spPr>
          <a:xfrm>
            <a:off x="360000" y="360000"/>
            <a:ext cx="9359640" cy="899640"/>
          </a:xfrm>
          <a:prstGeom prst="rect">
            <a:avLst/>
          </a:prstGeom>
        </p:spPr>
        <p:txBody>
          <a:bodyPr lIns="0" rIns="0" tIns="0" bIns="0" anchor="ctr"/>
          <a:p>
            <a:r>
              <a:rPr b="0" lang="de-DE" sz="1800" spc="-1" strike="noStrike">
                <a:solidFill>
                  <a:srgbClr val="000000"/>
                </a:solidFill>
                <a:latin typeface="Arial"/>
              </a:rPr>
              <a:t>Click to edit the title text format</a:t>
            </a:r>
            <a:endParaRPr b="0" lang="de-DE" sz="1800" spc="-1" strike="noStrike">
              <a:solidFill>
                <a:srgbClr val="000000"/>
              </a:solidFill>
              <a:latin typeface="Arial"/>
            </a:endParaRPr>
          </a:p>
        </p:txBody>
      </p:sp>
      <p:sp>
        <p:nvSpPr>
          <p:cNvPr id="44" name="PlaceHolder 6"/>
          <p:cNvSpPr>
            <a:spLocks noGrp="1"/>
          </p:cNvSpPr>
          <p:nvPr>
            <p:ph type="body"/>
          </p:nvPr>
        </p:nvSpPr>
        <p:spPr>
          <a:xfrm>
            <a:off x="360000" y="1980000"/>
            <a:ext cx="9179640" cy="467964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Click to edit the outline text format</a:t>
            </a:r>
            <a:endParaRPr b="0" lang="de-DE" sz="18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de-DE" sz="1800" spc="-1" strike="noStrike">
                <a:solidFill>
                  <a:srgbClr val="000000"/>
                </a:solidFill>
                <a:latin typeface="Arial"/>
              </a:rPr>
              <a:t>Second Outline Level</a:t>
            </a:r>
            <a:endParaRPr b="0" lang="de-DE" sz="18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de-DE" sz="1800" spc="-1" strike="noStrike">
                <a:solidFill>
                  <a:srgbClr val="000000"/>
                </a:solidFill>
                <a:latin typeface="Arial"/>
              </a:rPr>
              <a:t>Third Outline Level</a:t>
            </a:r>
            <a:endParaRPr b="0" lang="de-DE" sz="18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de-DE" sz="1800" spc="-1" strike="noStrike">
                <a:solidFill>
                  <a:srgbClr val="000000"/>
                </a:solidFill>
                <a:latin typeface="Arial"/>
              </a:rPr>
              <a:t>Fourth Outline Level</a:t>
            </a:r>
            <a:endParaRPr b="0" lang="de-DE" sz="18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de-DE" sz="2000" spc="-1" strike="noStrike">
                <a:solidFill>
                  <a:srgbClr val="000000"/>
                </a:solidFill>
                <a:latin typeface="Arial"/>
              </a:rPr>
              <a:t>Fifth Outline Level</a:t>
            </a:r>
            <a:endParaRPr b="0" lang="de-DE"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de-DE" sz="2000" spc="-1" strike="noStrike">
                <a:solidFill>
                  <a:srgbClr val="000000"/>
                </a:solidFill>
                <a:latin typeface="Arial"/>
              </a:rPr>
              <a:t>Sixth Outline Level</a:t>
            </a:r>
            <a:endParaRPr b="0" lang="de-DE"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de-DE" sz="2000" spc="-1" strike="noStrike">
                <a:solidFill>
                  <a:srgbClr val="000000"/>
                </a:solidFill>
                <a:latin typeface="Arial"/>
              </a:rPr>
              <a:t>Seventh Outline Level</a:t>
            </a:r>
            <a:endParaRPr b="0" lang="de-DE"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7.gif"/><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jpeg"/><Relationship Id="rId3" Type="http://schemas.openxmlformats.org/officeDocument/2006/relationships/slideLayout" Target="../slideLayouts/slideLayout20.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5.xml"/>
</Relationships>
</file>

<file path=ppt/slides/_rels/slide19.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16.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3.xml"/>
</Relationships>
</file>

<file path=ppt/slides/_rels/slide20.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16.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0.xml.rels><?xml version="1.0" encoding="UTF-8"?>
<Relationships xmlns="http://schemas.openxmlformats.org/package/2006/relationships"><Relationship Id="rId1" Type="http://schemas.openxmlformats.org/officeDocument/2006/relationships/image" Target="../media/image16.jpeg"/><Relationship Id="rId2" Type="http://schemas.openxmlformats.org/officeDocument/2006/relationships/slideLayout" Target="../slideLayouts/slideLayout16.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34.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hyperlink" Target="http://www.lyrikwelt.de/rezensionen/meinleben-r.htm" TargetMode="External"/><Relationship Id="rId2" Type="http://schemas.openxmlformats.org/officeDocument/2006/relationships/hyperlink" Target="http://www.dtv.de/" TargetMode="External"/><Relationship Id="rId3" Type="http://schemas.openxmlformats.org/officeDocument/2006/relationships/image" Target="../media/image4.jpeg"/><Relationship Id="rId4"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hyperlink" Target="https://www.youtube.com/watch?v=4JWn_otaaOE" TargetMode="External"/><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 name="CustomShape 1"/>
          <p:cNvSpPr/>
          <p:nvPr/>
        </p:nvSpPr>
        <p:spPr>
          <a:xfrm>
            <a:off x="360000" y="3330000"/>
            <a:ext cx="9359640" cy="899640"/>
          </a:xfrm>
          <a:prstGeom prst="rect">
            <a:avLst/>
          </a:prstGeom>
          <a:noFill/>
          <a:ln>
            <a:noFill/>
          </a:ln>
        </p:spPr>
        <p:style>
          <a:lnRef idx="0"/>
          <a:fillRef idx="0"/>
          <a:effectRef idx="0"/>
          <a:fontRef idx="minor"/>
        </p:style>
        <p:txBody>
          <a:bodyPr lIns="0" rIns="0" tIns="0" bIns="0" anchor="b"/>
          <a:p>
            <a:pPr>
              <a:lnSpc>
                <a:spcPct val="100000"/>
              </a:lnSpc>
            </a:pPr>
            <a:r>
              <a:rPr b="1" lang="de-DE" sz="3200" spc="-1" strike="noStrike">
                <a:solidFill>
                  <a:srgbClr val="ffffff"/>
                </a:solidFill>
                <a:latin typeface="Source Sans Pro Black"/>
                <a:ea typeface="DejaVu Sans"/>
              </a:rPr>
              <a:t>Sprecherziehung</a:t>
            </a:r>
            <a:endParaRPr b="0" lang="de-DE" sz="3200" spc="-1" strike="noStrike">
              <a:latin typeface="Arial"/>
            </a:endParaRPr>
          </a:p>
          <a:p>
            <a:pPr>
              <a:lnSpc>
                <a:spcPct val="100000"/>
              </a:lnSpc>
            </a:pPr>
            <a:r>
              <a:rPr b="1" lang="de-DE" sz="2000" spc="-1" strike="noStrike">
                <a:solidFill>
                  <a:srgbClr val="ffffff"/>
                </a:solidFill>
                <a:latin typeface="Source Sans Pro Black"/>
                <a:ea typeface="DejaVu Sans"/>
              </a:rPr>
              <a:t>Rhetorik am 12. 04. 2018</a:t>
            </a:r>
            <a:endParaRPr b="0" lang="de-DE" sz="2000" spc="-1" strike="noStrike">
              <a:latin typeface="Arial"/>
            </a:endParaRPr>
          </a:p>
        </p:txBody>
      </p:sp>
      <p:sp>
        <p:nvSpPr>
          <p:cNvPr id="82" name="CustomShape 2"/>
          <p:cNvSpPr/>
          <p:nvPr/>
        </p:nvSpPr>
        <p:spPr>
          <a:xfrm>
            <a:off x="540000" y="4680000"/>
            <a:ext cx="9179640" cy="2519640"/>
          </a:xfrm>
          <a:prstGeom prst="rect">
            <a:avLst/>
          </a:prstGeom>
          <a:noFill/>
          <a:ln>
            <a:noFill/>
          </a:ln>
        </p:spPr>
        <p:style>
          <a:lnRef idx="0"/>
          <a:fillRef idx="0"/>
          <a:effectRef idx="0"/>
          <a:fontRef idx="minor"/>
        </p:style>
      </p:sp>
      <p:pic>
        <p:nvPicPr>
          <p:cNvPr id="83" name="Picture 2" descr=""/>
          <p:cNvPicPr/>
          <p:nvPr/>
        </p:nvPicPr>
        <p:blipFill>
          <a:blip r:embed="rId1"/>
          <a:stretch/>
        </p:blipFill>
        <p:spPr>
          <a:xfrm>
            <a:off x="6897600" y="4376880"/>
            <a:ext cx="3182400" cy="3182400"/>
          </a:xfrm>
          <a:prstGeom prst="rect">
            <a:avLst/>
          </a:prstGeom>
          <a:ln>
            <a:noFill/>
          </a:ln>
        </p:spPr>
      </p:pic>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TextShape 1"/>
          <p:cNvSpPr txBox="1"/>
          <p:nvPr/>
        </p:nvSpPr>
        <p:spPr>
          <a:xfrm>
            <a:off x="360000" y="360000"/>
            <a:ext cx="9359640" cy="899640"/>
          </a:xfrm>
          <a:prstGeom prst="rect">
            <a:avLst/>
          </a:prstGeom>
          <a:noFill/>
          <a:ln>
            <a:noFill/>
          </a:ln>
        </p:spPr>
        <p:txBody>
          <a:bodyPr lIns="0" rIns="0" tIns="0" bIns="0" anchor="b"/>
          <a:p>
            <a:r>
              <a:rPr b="0" lang="de-DE" sz="3600" spc="-1" strike="noStrike">
                <a:solidFill>
                  <a:srgbClr val="000000"/>
                </a:solidFill>
                <a:latin typeface="Arial"/>
              </a:rPr>
              <a:t>Zungenbrecher </a:t>
            </a:r>
            <a:endParaRPr b="0" lang="de-DE" sz="3600" spc="-1" strike="noStrike">
              <a:solidFill>
                <a:srgbClr val="000000"/>
              </a:solidFill>
              <a:latin typeface="Arial"/>
            </a:endParaRPr>
          </a:p>
        </p:txBody>
      </p:sp>
      <p:sp>
        <p:nvSpPr>
          <p:cNvPr id="105" name="TextShape 2"/>
          <p:cNvSpPr txBox="1"/>
          <p:nvPr/>
        </p:nvSpPr>
        <p:spPr>
          <a:xfrm>
            <a:off x="360000" y="1980000"/>
            <a:ext cx="9179640" cy="4679640"/>
          </a:xfrm>
          <a:prstGeom prst="rect">
            <a:avLst/>
          </a:prstGeom>
          <a:noFill/>
          <a:ln>
            <a:noFill/>
          </a:ln>
        </p:spPr>
        <p:txBody>
          <a:bodyPr lIns="0" rIns="0" tIns="0" bIns="0"/>
          <a:p>
            <a:endParaRPr b="0" lang="de-DE" sz="1800" spc="-1" strike="noStrike">
              <a:solidFill>
                <a:srgbClr val="000000"/>
              </a:solidFill>
              <a:latin typeface="Arial"/>
            </a:endParaRPr>
          </a:p>
        </p:txBody>
      </p:sp>
      <p:pic>
        <p:nvPicPr>
          <p:cNvPr id="106" name="Picture 2" descr=""/>
          <p:cNvPicPr/>
          <p:nvPr/>
        </p:nvPicPr>
        <p:blipFill>
          <a:blip r:embed="rId1"/>
          <a:stretch/>
        </p:blipFill>
        <p:spPr>
          <a:xfrm>
            <a:off x="4500720" y="4686480"/>
            <a:ext cx="5579640" cy="2872800"/>
          </a:xfrm>
          <a:prstGeom prst="rect">
            <a:avLst/>
          </a:prstGeom>
          <a:ln>
            <a:noFill/>
          </a:ln>
        </p:spPr>
      </p:pic>
      <p:sp>
        <p:nvSpPr>
          <p:cNvPr id="107" name="CustomShape 3"/>
          <p:cNvSpPr/>
          <p:nvPr/>
        </p:nvSpPr>
        <p:spPr>
          <a:xfrm>
            <a:off x="2521080" y="3179520"/>
            <a:ext cx="5038200" cy="1187640"/>
          </a:xfrm>
          <a:prstGeom prst="rect">
            <a:avLst/>
          </a:prstGeom>
          <a:noFill/>
          <a:ln>
            <a:noFill/>
          </a:ln>
        </p:spPr>
        <p:style>
          <a:lnRef idx="0"/>
          <a:fillRef idx="0"/>
          <a:effectRef idx="0"/>
          <a:fontRef idx="minor"/>
        </p:style>
        <p:txBody>
          <a:bodyPr lIns="90000" rIns="90000" tIns="45000" bIns="45000"/>
          <a:p>
            <a:pPr indent="-216000">
              <a:lnSpc>
                <a:spcPct val="100000"/>
              </a:lnSpc>
              <a:buClr>
                <a:srgbClr val="000000"/>
              </a:buClr>
              <a:buFont typeface="Arial"/>
              <a:buChar char="•"/>
            </a:pPr>
            <a:r>
              <a:rPr b="0" lang="de-DE" sz="1800" spc="-1" strike="noStrike">
                <a:solidFill>
                  <a:srgbClr val="000000"/>
                </a:solidFill>
                <a:latin typeface="Arial"/>
                <a:ea typeface="DejaVu Sans"/>
              </a:rPr>
              <a:t>Wir sprechen die Zungenbrecher vor und ihr sprecht uns nach </a:t>
            </a:r>
            <a:endParaRPr b="0" lang="de-DE" sz="1800" spc="-1" strike="noStrike">
              <a:latin typeface="Arial"/>
            </a:endParaRPr>
          </a:p>
          <a:p>
            <a:pPr indent="-216000">
              <a:lnSpc>
                <a:spcPct val="100000"/>
              </a:lnSpc>
              <a:buClr>
                <a:srgbClr val="000000"/>
              </a:buClr>
              <a:buFont typeface="Arial"/>
              <a:buChar char="•"/>
            </a:pPr>
            <a:r>
              <a:rPr b="0" lang="de-DE" sz="1800" spc="-1" strike="noStrike">
                <a:solidFill>
                  <a:srgbClr val="000000"/>
                </a:solidFill>
                <a:latin typeface="Arial"/>
                <a:ea typeface="DejaVu Sans"/>
              </a:rPr>
              <a:t>Wir werden schneller</a:t>
            </a:r>
            <a:endParaRPr b="0" lang="de-DE" sz="1800" spc="-1" strike="noStrike">
              <a:latin typeface="Arial"/>
            </a:endParaRPr>
          </a:p>
          <a:p>
            <a:pPr indent="-216000">
              <a:lnSpc>
                <a:spcPct val="100000"/>
              </a:lnSpc>
              <a:buClr>
                <a:srgbClr val="000000"/>
              </a:buClr>
              <a:buFont typeface="Arial"/>
              <a:buChar char="•"/>
            </a:pPr>
            <a:r>
              <a:rPr b="0" lang="de-DE" sz="1800" spc="-1" strike="noStrike">
                <a:solidFill>
                  <a:srgbClr val="000000"/>
                </a:solidFill>
                <a:latin typeface="Arial"/>
                <a:ea typeface="DejaVu Sans"/>
              </a:rPr>
              <a:t>Am Ende versuchen wir einen Kanon </a:t>
            </a:r>
            <a:endParaRPr b="0" lang="de-DE" sz="1800" spc="-1" strike="noStrike">
              <a:latin typeface="Arial"/>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TextShape 1"/>
          <p:cNvSpPr txBox="1"/>
          <p:nvPr/>
        </p:nvSpPr>
        <p:spPr>
          <a:xfrm>
            <a:off x="360000" y="360000"/>
            <a:ext cx="9359640" cy="899640"/>
          </a:xfrm>
          <a:prstGeom prst="rect">
            <a:avLst/>
          </a:prstGeom>
          <a:noFill/>
          <a:ln>
            <a:noFill/>
          </a:ln>
        </p:spPr>
        <p:txBody>
          <a:bodyPr lIns="0" rIns="0" tIns="0" bIns="0" anchor="b"/>
          <a:p>
            <a:r>
              <a:rPr b="0" lang="de-DE" sz="1800" spc="-1" strike="noStrike">
                <a:solidFill>
                  <a:srgbClr val="000000"/>
                </a:solidFill>
                <a:latin typeface="Arial"/>
              </a:rPr>
              <a:t>Deutsch </a:t>
            </a:r>
            <a:endParaRPr b="0" lang="de-DE" sz="1800" spc="-1" strike="noStrike">
              <a:solidFill>
                <a:srgbClr val="000000"/>
              </a:solidFill>
              <a:latin typeface="Arial"/>
            </a:endParaRPr>
          </a:p>
        </p:txBody>
      </p:sp>
      <p:sp>
        <p:nvSpPr>
          <p:cNvPr id="109" name="TextShape 2"/>
          <p:cNvSpPr txBox="1"/>
          <p:nvPr/>
        </p:nvSpPr>
        <p:spPr>
          <a:xfrm>
            <a:off x="360000" y="2565360"/>
            <a:ext cx="9179640" cy="4094280"/>
          </a:xfrm>
          <a:prstGeom prst="rect">
            <a:avLst/>
          </a:prstGeom>
          <a:noFill/>
          <a:ln>
            <a:noFill/>
          </a:ln>
        </p:spPr>
        <p:txBody>
          <a:bodyPr lIns="0" rIns="0" tIns="0" bIns="0"/>
          <a:p>
            <a:r>
              <a:rPr b="0" lang="de-DE" sz="4800" spc="-1" strike="noStrike">
                <a:solidFill>
                  <a:srgbClr val="000000"/>
                </a:solidFill>
                <a:latin typeface="Arial"/>
              </a:rPr>
              <a:t>Hinter dichtem Fichtendickicht  picken dicke Finken tüchtig.</a:t>
            </a:r>
            <a:endParaRPr b="0" lang="de-DE" sz="4800" spc="-1" strike="noStrike">
              <a:solidFill>
                <a:srgbClr val="000000"/>
              </a:solidFill>
              <a:latin typeface="Arial"/>
            </a:endParaRPr>
          </a:p>
          <a:p>
            <a:endParaRPr b="0" lang="de-DE" sz="4800" spc="-1" strike="noStrike">
              <a:solidFill>
                <a:srgbClr val="000000"/>
              </a:solidFill>
              <a:latin typeface="Arial"/>
            </a:endParaRPr>
          </a:p>
          <a:p>
            <a:endParaRPr b="0" lang="de-DE" sz="4800" spc="-1" strike="noStrike">
              <a:solidFill>
                <a:srgbClr val="000000"/>
              </a:solidFill>
              <a:latin typeface="Arial"/>
            </a:endParaRPr>
          </a:p>
          <a:p>
            <a:endParaRPr b="0" lang="de-DE" sz="4800" spc="-1" strike="noStrike">
              <a:solidFill>
                <a:srgbClr val="000000"/>
              </a:solidFill>
              <a:latin typeface="Arial"/>
            </a:endParaRPr>
          </a:p>
          <a:p>
            <a:endParaRPr b="0" lang="de-DE" sz="4800" spc="-1" strike="noStrike">
              <a:solidFill>
                <a:srgbClr val="000000"/>
              </a:solidFill>
              <a:latin typeface="Arial"/>
            </a:endParaRPr>
          </a:p>
          <a:p>
            <a:endParaRPr b="0" lang="de-DE" sz="4800" spc="-1" strike="noStrike">
              <a:solidFill>
                <a:srgbClr val="000000"/>
              </a:solidFill>
              <a:latin typeface="Arial"/>
            </a:endParaRPr>
          </a:p>
          <a:p>
            <a:endParaRPr b="0" lang="de-DE" sz="4800" spc="-1" strike="noStrike">
              <a:solidFill>
                <a:srgbClr val="000000"/>
              </a:solidFill>
              <a:latin typeface="Arial"/>
            </a:endParaRPr>
          </a:p>
        </p:txBody>
      </p:sp>
      <p:pic>
        <p:nvPicPr>
          <p:cNvPr id="110" name="Picture 2" descr=""/>
          <p:cNvPicPr/>
          <p:nvPr/>
        </p:nvPicPr>
        <p:blipFill>
          <a:blip r:embed="rId1"/>
          <a:stretch/>
        </p:blipFill>
        <p:spPr>
          <a:xfrm>
            <a:off x="5478840" y="4494240"/>
            <a:ext cx="4601160" cy="3065040"/>
          </a:xfrm>
          <a:prstGeom prst="rect">
            <a:avLst/>
          </a:prstGeom>
          <a:ln>
            <a:noFill/>
          </a:ln>
        </p:spPr>
      </p:pic>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TextShape 1"/>
          <p:cNvSpPr txBox="1"/>
          <p:nvPr/>
        </p:nvSpPr>
        <p:spPr>
          <a:xfrm>
            <a:off x="360000" y="360000"/>
            <a:ext cx="9359640" cy="899640"/>
          </a:xfrm>
          <a:prstGeom prst="rect">
            <a:avLst/>
          </a:prstGeom>
          <a:noFill/>
          <a:ln>
            <a:noFill/>
          </a:ln>
        </p:spPr>
        <p:txBody>
          <a:bodyPr lIns="0" rIns="0" tIns="0" bIns="0" anchor="b"/>
          <a:p>
            <a:endParaRPr b="0" lang="de-DE" sz="1800" spc="-1" strike="noStrike">
              <a:solidFill>
                <a:srgbClr val="000000"/>
              </a:solidFill>
              <a:latin typeface="Arial"/>
            </a:endParaRPr>
          </a:p>
        </p:txBody>
      </p:sp>
      <p:sp>
        <p:nvSpPr>
          <p:cNvPr id="112" name="TextShape 2"/>
          <p:cNvSpPr txBox="1"/>
          <p:nvPr/>
        </p:nvSpPr>
        <p:spPr>
          <a:xfrm>
            <a:off x="360000" y="1980000"/>
            <a:ext cx="9179640" cy="4679640"/>
          </a:xfrm>
          <a:prstGeom prst="rect">
            <a:avLst/>
          </a:prstGeom>
          <a:noFill/>
          <a:ln>
            <a:noFill/>
          </a:ln>
        </p:spPr>
        <p:txBody>
          <a:bodyPr lIns="0" rIns="0" tIns="0" bIns="0"/>
          <a:p>
            <a:endParaRPr b="0" lang="de-DE" sz="1800" spc="-1" strike="noStrike">
              <a:solidFill>
                <a:srgbClr val="000000"/>
              </a:solidFill>
              <a:latin typeface="Arial"/>
            </a:endParaRPr>
          </a:p>
        </p:txBody>
      </p:sp>
      <p:pic>
        <p:nvPicPr>
          <p:cNvPr id="113" name="Picture 2" descr=""/>
          <p:cNvPicPr/>
          <p:nvPr/>
        </p:nvPicPr>
        <p:blipFill>
          <a:blip r:embed="rId1"/>
          <a:stretch/>
        </p:blipFill>
        <p:spPr>
          <a:xfrm>
            <a:off x="489240" y="1565280"/>
            <a:ext cx="9143640" cy="4857480"/>
          </a:xfrm>
          <a:prstGeom prst="rect">
            <a:avLst/>
          </a:prstGeom>
          <a:ln>
            <a:noFill/>
          </a:ln>
        </p:spPr>
      </p:pic>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4" name="TextShape 1"/>
          <p:cNvSpPr txBox="1"/>
          <p:nvPr/>
        </p:nvSpPr>
        <p:spPr>
          <a:xfrm>
            <a:off x="360000" y="360000"/>
            <a:ext cx="9359640" cy="899640"/>
          </a:xfrm>
          <a:prstGeom prst="rect">
            <a:avLst/>
          </a:prstGeom>
          <a:noFill/>
          <a:ln>
            <a:noFill/>
          </a:ln>
        </p:spPr>
        <p:txBody>
          <a:bodyPr lIns="0" rIns="0" tIns="0" bIns="0" anchor="b"/>
          <a:p>
            <a:r>
              <a:rPr b="0" lang="de-DE" sz="3200" spc="-1" strike="noStrike">
                <a:solidFill>
                  <a:srgbClr val="000000"/>
                </a:solidFill>
                <a:latin typeface="Arial"/>
              </a:rPr>
              <a:t>Simulation</a:t>
            </a:r>
            <a:endParaRPr b="0" lang="de-DE" sz="3200" spc="-1" strike="noStrike">
              <a:solidFill>
                <a:srgbClr val="000000"/>
              </a:solidFill>
              <a:latin typeface="Arial"/>
            </a:endParaRPr>
          </a:p>
        </p:txBody>
      </p:sp>
      <p:sp>
        <p:nvSpPr>
          <p:cNvPr id="115" name="TextShape 2"/>
          <p:cNvSpPr txBox="1"/>
          <p:nvPr/>
        </p:nvSpPr>
        <p:spPr>
          <a:xfrm>
            <a:off x="360000" y="1980000"/>
            <a:ext cx="9179640" cy="4679640"/>
          </a:xfrm>
          <a:prstGeom prst="rect">
            <a:avLst/>
          </a:prstGeom>
          <a:noFill/>
          <a:ln>
            <a:noFill/>
          </a:ln>
        </p:spPr>
        <p:txBody>
          <a:bodyPr lIns="0" rIns="0" tIns="0" bIns="0"/>
          <a:p>
            <a:r>
              <a:rPr b="0" lang="de-DE" sz="1800" spc="-1" strike="noStrike">
                <a:solidFill>
                  <a:srgbClr val="000000"/>
                </a:solidFill>
                <a:latin typeface="Arial"/>
              </a:rPr>
              <a:t>Zungenbrecher auf:</a:t>
            </a:r>
            <a:endParaRPr b="0" lang="de-DE" sz="1800" spc="-1" strike="noStrike">
              <a:solidFill>
                <a:srgbClr val="000000"/>
              </a:solidFill>
              <a:latin typeface="Arial"/>
            </a:endParaRPr>
          </a:p>
          <a:p>
            <a:endParaRPr b="0" lang="de-DE" sz="1800" spc="-1" strike="noStrike">
              <a:solidFill>
                <a:srgbClr val="000000"/>
              </a:solidFill>
              <a:latin typeface="Arial"/>
            </a:endParaRPr>
          </a:p>
          <a:p>
            <a:endParaRPr b="0" lang="de-DE" sz="1800" spc="-1" strike="noStrike">
              <a:solidFill>
                <a:srgbClr val="000000"/>
              </a:solidFill>
              <a:latin typeface="Arial"/>
            </a:endParaRPr>
          </a:p>
          <a:p>
            <a:pPr marL="432000" indent="-324000">
              <a:lnSpc>
                <a:spcPct val="100000"/>
              </a:lnSpc>
              <a:buClr>
                <a:srgbClr val="000000"/>
              </a:buClr>
              <a:buFont typeface="Arial"/>
              <a:buChar char="•"/>
            </a:pPr>
            <a:r>
              <a:rPr b="0" lang="de-DE" sz="1800" spc="-1" strike="noStrike">
                <a:solidFill>
                  <a:srgbClr val="000000"/>
                </a:solidFill>
                <a:latin typeface="Arial"/>
              </a:rPr>
              <a:t>Slowakisch</a:t>
            </a:r>
            <a:endParaRPr b="0" lang="de-DE" sz="1800" spc="-1" strike="noStrike">
              <a:solidFill>
                <a:srgbClr val="000000"/>
              </a:solidFill>
              <a:latin typeface="Arial"/>
            </a:endParaRPr>
          </a:p>
          <a:p>
            <a:pPr marL="432000" indent="-324000">
              <a:lnSpc>
                <a:spcPct val="100000"/>
              </a:lnSpc>
              <a:buClr>
                <a:srgbClr val="000000"/>
              </a:buClr>
              <a:buFont typeface="Arial"/>
              <a:buChar char="•"/>
            </a:pPr>
            <a:r>
              <a:rPr b="0" lang="de-DE" sz="1800" spc="-1" strike="noStrike">
                <a:solidFill>
                  <a:srgbClr val="000000"/>
                </a:solidFill>
                <a:latin typeface="Arial"/>
              </a:rPr>
              <a:t>Tschechisch</a:t>
            </a:r>
            <a:endParaRPr b="0" lang="de-DE" sz="1800" spc="-1" strike="noStrike">
              <a:solidFill>
                <a:srgbClr val="000000"/>
              </a:solidFill>
              <a:latin typeface="Arial"/>
            </a:endParaRPr>
          </a:p>
          <a:p>
            <a:pPr marL="432000" indent="-324000">
              <a:lnSpc>
                <a:spcPct val="100000"/>
              </a:lnSpc>
              <a:buClr>
                <a:srgbClr val="000000"/>
              </a:buClr>
              <a:buFont typeface="Arial"/>
              <a:buChar char="•"/>
            </a:pPr>
            <a:r>
              <a:rPr b="0" lang="de-DE" sz="1800" spc="-1" strike="noStrike">
                <a:solidFill>
                  <a:srgbClr val="000000"/>
                </a:solidFill>
                <a:latin typeface="Arial"/>
              </a:rPr>
              <a:t>Finnisch</a:t>
            </a:r>
            <a:endParaRPr b="0" lang="de-DE" sz="1800" spc="-1" strike="noStrike">
              <a:solidFill>
                <a:srgbClr val="000000"/>
              </a:solidFill>
              <a:latin typeface="Arial"/>
            </a:endParaRPr>
          </a:p>
          <a:p>
            <a:pPr marL="432000" indent="-324000">
              <a:lnSpc>
                <a:spcPct val="100000"/>
              </a:lnSpc>
              <a:buClr>
                <a:srgbClr val="000000"/>
              </a:buClr>
              <a:buFont typeface="Arial"/>
              <a:buChar char="•"/>
            </a:pPr>
            <a:r>
              <a:rPr b="0" lang="de-DE" sz="1800" spc="-1" strike="noStrike">
                <a:solidFill>
                  <a:srgbClr val="000000"/>
                </a:solidFill>
                <a:latin typeface="Arial"/>
              </a:rPr>
              <a:t>Italienisch</a:t>
            </a:r>
            <a:endParaRPr b="0" lang="de-DE" sz="1800" spc="-1" strike="noStrike">
              <a:solidFill>
                <a:srgbClr val="000000"/>
              </a:solidFill>
              <a:latin typeface="Arial"/>
            </a:endParaRPr>
          </a:p>
          <a:p>
            <a:pPr marL="432000" indent="-324000">
              <a:lnSpc>
                <a:spcPct val="100000"/>
              </a:lnSpc>
              <a:buClr>
                <a:srgbClr val="000000"/>
              </a:buClr>
              <a:buFont typeface="Arial"/>
              <a:buChar char="•"/>
            </a:pPr>
            <a:r>
              <a:rPr b="0" lang="de-DE" sz="1800" spc="-1" strike="noStrike">
                <a:solidFill>
                  <a:srgbClr val="000000"/>
                </a:solidFill>
                <a:latin typeface="Arial"/>
              </a:rPr>
              <a:t>Chinesisch</a:t>
            </a:r>
            <a:endParaRPr b="0" lang="de-DE" sz="1800" spc="-1" strike="noStrike">
              <a:solidFill>
                <a:srgbClr val="000000"/>
              </a:solidFill>
              <a:latin typeface="Arial"/>
            </a:endParaRPr>
          </a:p>
          <a:p>
            <a:pPr marL="432000" indent="-324000">
              <a:lnSpc>
                <a:spcPct val="100000"/>
              </a:lnSpc>
              <a:buClr>
                <a:srgbClr val="000000"/>
              </a:buClr>
              <a:buFont typeface="Arial"/>
              <a:buChar char="•"/>
            </a:pPr>
            <a:r>
              <a:rPr b="0" lang="de-DE" sz="1800" spc="-1" strike="noStrike">
                <a:solidFill>
                  <a:srgbClr val="000000"/>
                </a:solidFill>
                <a:latin typeface="Arial"/>
              </a:rPr>
              <a:t>Französisch………………………</a:t>
            </a:r>
            <a:endParaRPr b="0" lang="de-DE" sz="1800" spc="-1" strike="noStrike">
              <a:solidFill>
                <a:srgbClr val="000000"/>
              </a:solidFill>
              <a:latin typeface="Arial"/>
            </a:endParaRPr>
          </a:p>
          <a:p>
            <a:pPr>
              <a:lnSpc>
                <a:spcPct val="100000"/>
              </a:lnSpc>
            </a:pPr>
            <a:endParaRPr b="0" lang="de-DE" sz="1800" spc="-1" strike="noStrike">
              <a:solidFill>
                <a:srgbClr val="000000"/>
              </a:solidFill>
              <a:latin typeface="Arial"/>
            </a:endParaRPr>
          </a:p>
          <a:p>
            <a:pPr>
              <a:lnSpc>
                <a:spcPct val="100000"/>
              </a:lnSpc>
            </a:pPr>
            <a:endParaRPr b="0" lang="de-DE" sz="1800" spc="-1" strike="noStrike">
              <a:solidFill>
                <a:srgbClr val="000000"/>
              </a:solidFill>
              <a:latin typeface="Arial"/>
            </a:endParaRPr>
          </a:p>
          <a:p>
            <a:pPr marL="432000" indent="-324000">
              <a:lnSpc>
                <a:spcPct val="100000"/>
              </a:lnSpc>
              <a:buClr>
                <a:srgbClr val="000000"/>
              </a:buClr>
              <a:buFont typeface="Arial"/>
              <a:buChar char="•"/>
            </a:pPr>
            <a:r>
              <a:rPr b="0" lang="de-DE" sz="1800" spc="-1" strike="noStrike">
                <a:solidFill>
                  <a:srgbClr val="000000"/>
                </a:solidFill>
                <a:latin typeface="Arial"/>
              </a:rPr>
              <a:t>PRÄSENTIERT UND ÜBT EURE ZUGENBRECHER MIT UNS EIN!</a:t>
            </a:r>
            <a:endParaRPr b="0" lang="de-DE" sz="1800" spc="-1" strike="noStrike">
              <a:solidFill>
                <a:srgbClr val="000000"/>
              </a:solidFill>
              <a:latin typeface="Arial"/>
            </a:endParaRPr>
          </a:p>
        </p:txBody>
      </p:sp>
      <p:pic>
        <p:nvPicPr>
          <p:cNvPr id="116" name="Picture 2" descr=""/>
          <p:cNvPicPr/>
          <p:nvPr/>
        </p:nvPicPr>
        <p:blipFill>
          <a:blip r:embed="rId1"/>
          <a:stretch/>
        </p:blipFill>
        <p:spPr>
          <a:xfrm>
            <a:off x="7174800" y="0"/>
            <a:ext cx="2905560" cy="3714480"/>
          </a:xfrm>
          <a:prstGeom prst="rect">
            <a:avLst/>
          </a:prstGeom>
          <a:ln>
            <a:noFill/>
          </a:ln>
        </p:spPr>
      </p:pic>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TextShape 1"/>
          <p:cNvSpPr txBox="1"/>
          <p:nvPr/>
        </p:nvSpPr>
        <p:spPr>
          <a:xfrm>
            <a:off x="360000" y="360000"/>
            <a:ext cx="9359640" cy="899640"/>
          </a:xfrm>
          <a:prstGeom prst="rect">
            <a:avLst/>
          </a:prstGeom>
          <a:noFill/>
          <a:ln>
            <a:noFill/>
          </a:ln>
        </p:spPr>
        <p:txBody>
          <a:bodyPr lIns="0" rIns="0" tIns="0" bIns="0" anchor="b"/>
          <a:p>
            <a:r>
              <a:rPr b="0" lang="de-DE" sz="2800" spc="-1" strike="noStrike">
                <a:solidFill>
                  <a:srgbClr val="000000"/>
                </a:solidFill>
                <a:latin typeface="Arial"/>
              </a:rPr>
              <a:t>Spanisch</a:t>
            </a:r>
            <a:r>
              <a:rPr b="0" lang="de-DE" sz="1800" spc="-1" strike="noStrike">
                <a:solidFill>
                  <a:srgbClr val="000000"/>
                </a:solidFill>
                <a:latin typeface="Arial"/>
              </a:rPr>
              <a:t> </a:t>
            </a:r>
            <a:endParaRPr b="0" lang="de-DE" sz="1800" spc="-1" strike="noStrike">
              <a:solidFill>
                <a:srgbClr val="000000"/>
              </a:solidFill>
              <a:latin typeface="Arial"/>
            </a:endParaRPr>
          </a:p>
        </p:txBody>
      </p:sp>
      <p:sp>
        <p:nvSpPr>
          <p:cNvPr id="118" name="TextShape 2"/>
          <p:cNvSpPr txBox="1"/>
          <p:nvPr/>
        </p:nvSpPr>
        <p:spPr>
          <a:xfrm>
            <a:off x="360000" y="2922480"/>
            <a:ext cx="9179640" cy="3737160"/>
          </a:xfrm>
          <a:prstGeom prst="rect">
            <a:avLst/>
          </a:prstGeom>
          <a:noFill/>
          <a:ln>
            <a:noFill/>
          </a:ln>
        </p:spPr>
        <p:txBody>
          <a:bodyPr lIns="0" rIns="0" tIns="0" bIns="0">
            <a:normAutofit/>
          </a:bodyPr>
          <a:p>
            <a:r>
              <a:rPr b="0" lang="de-DE" sz="3600" spc="-1" strike="noStrike">
                <a:solidFill>
                  <a:srgbClr val="000000"/>
                </a:solidFill>
                <a:latin typeface="Arial"/>
              </a:rPr>
              <a:t>Compré pocas copas, pocas copas compré, y como pocas copras compré, pocas copas pagué.</a:t>
            </a:r>
            <a:endParaRPr b="0" lang="de-DE" sz="3600" spc="-1" strike="noStrike">
              <a:solidFill>
                <a:srgbClr val="000000"/>
              </a:solidFill>
              <a:latin typeface="Arial"/>
            </a:endParaRPr>
          </a:p>
          <a:p>
            <a:endParaRPr b="0" lang="de-DE" sz="3600" spc="-1" strike="noStrike">
              <a:solidFill>
                <a:srgbClr val="000000"/>
              </a:solidFill>
              <a:latin typeface="Arial"/>
            </a:endParaRPr>
          </a:p>
          <a:p>
            <a:endParaRPr b="0" lang="de-DE" sz="3600" spc="-1" strike="noStrike">
              <a:solidFill>
                <a:srgbClr val="000000"/>
              </a:solidFill>
              <a:latin typeface="Arial"/>
            </a:endParaRPr>
          </a:p>
          <a:p>
            <a:r>
              <a:rPr b="0" lang="de-DE" sz="2800" spc="-1" strike="noStrike">
                <a:solidFill>
                  <a:srgbClr val="000000"/>
                </a:solidFill>
                <a:latin typeface="Arial"/>
              </a:rPr>
              <a:t>Ich kaufte wenig Gläser, wenige Gläser kaufte ich, und weil ich wenige Gläser kaufte, bezahlte ich weniger Gläser.</a:t>
            </a:r>
            <a:endParaRPr b="0" lang="de-DE" sz="2800" spc="-1" strike="noStrike">
              <a:solidFill>
                <a:srgbClr val="000000"/>
              </a:solidFill>
              <a:latin typeface="Arial"/>
            </a:endParaRPr>
          </a:p>
          <a:p>
            <a:endParaRPr b="0" lang="de-DE" sz="2800" spc="-1" strike="noStrike">
              <a:solidFill>
                <a:srgbClr val="000000"/>
              </a:solidFill>
              <a:latin typeface="Arial"/>
            </a:endParaRPr>
          </a:p>
          <a:p>
            <a:endParaRPr b="0" lang="de-DE" sz="2800" spc="-1" strike="noStrike">
              <a:solidFill>
                <a:srgbClr val="000000"/>
              </a:solidFill>
              <a:latin typeface="Arial"/>
            </a:endParaRPr>
          </a:p>
          <a:p>
            <a:endParaRPr b="0" lang="de-DE" sz="2800" spc="-1" strike="noStrike">
              <a:solidFill>
                <a:srgbClr val="000000"/>
              </a:solidFill>
              <a:latin typeface="Arial"/>
            </a:endParaRPr>
          </a:p>
          <a:p>
            <a:endParaRPr b="0" lang="de-DE" sz="2800" spc="-1" strike="noStrike">
              <a:solidFill>
                <a:srgbClr val="000000"/>
              </a:solidFill>
              <a:latin typeface="Arial"/>
            </a:endParaRPr>
          </a:p>
          <a:p>
            <a:endParaRPr b="0" lang="de-DE" sz="2800" spc="-1" strike="noStrike">
              <a:solidFill>
                <a:srgbClr val="000000"/>
              </a:solidFill>
              <a:latin typeface="Arial"/>
            </a:endParaRPr>
          </a:p>
        </p:txBody>
      </p:sp>
      <p:sp>
        <p:nvSpPr>
          <p:cNvPr id="119" name="CustomShape 3"/>
          <p:cNvSpPr/>
          <p:nvPr/>
        </p:nvSpPr>
        <p:spPr>
          <a:xfrm>
            <a:off x="155520" y="-1668600"/>
            <a:ext cx="3485880" cy="3485880"/>
          </a:xfrm>
          <a:prstGeom prst="rect">
            <a:avLst/>
          </a:prstGeom>
          <a:noFill/>
          <a:ln>
            <a:noFill/>
          </a:ln>
        </p:spPr>
        <p:style>
          <a:lnRef idx="0"/>
          <a:fillRef idx="0"/>
          <a:effectRef idx="0"/>
          <a:fontRef idx="minor"/>
        </p:style>
      </p:sp>
      <p:sp>
        <p:nvSpPr>
          <p:cNvPr id="120" name="CustomShape 4"/>
          <p:cNvSpPr/>
          <p:nvPr/>
        </p:nvSpPr>
        <p:spPr>
          <a:xfrm>
            <a:off x="155520" y="-1668600"/>
            <a:ext cx="3485880" cy="3485880"/>
          </a:xfrm>
          <a:prstGeom prst="rect">
            <a:avLst/>
          </a:prstGeom>
          <a:noFill/>
          <a:ln>
            <a:noFill/>
          </a:ln>
        </p:spPr>
        <p:style>
          <a:lnRef idx="0"/>
          <a:fillRef idx="0"/>
          <a:effectRef idx="0"/>
          <a:fontRef idx="minor"/>
        </p:style>
      </p:sp>
      <p:pic>
        <p:nvPicPr>
          <p:cNvPr id="121" name="Picture 6" descr=""/>
          <p:cNvPicPr/>
          <p:nvPr/>
        </p:nvPicPr>
        <p:blipFill>
          <a:blip r:embed="rId1"/>
          <a:stretch/>
        </p:blipFill>
        <p:spPr>
          <a:xfrm>
            <a:off x="6594480" y="0"/>
            <a:ext cx="3485880" cy="3485880"/>
          </a:xfrm>
          <a:prstGeom prst="rect">
            <a:avLst/>
          </a:prstGeom>
          <a:ln>
            <a:noFill/>
          </a:ln>
        </p:spPr>
      </p:pic>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TextShape 1"/>
          <p:cNvSpPr txBox="1"/>
          <p:nvPr/>
        </p:nvSpPr>
        <p:spPr>
          <a:xfrm>
            <a:off x="360000" y="360000"/>
            <a:ext cx="9359640" cy="899640"/>
          </a:xfrm>
          <a:prstGeom prst="rect">
            <a:avLst/>
          </a:prstGeom>
          <a:noFill/>
          <a:ln>
            <a:noFill/>
          </a:ln>
        </p:spPr>
        <p:txBody>
          <a:bodyPr lIns="0" rIns="0" tIns="0" bIns="0" anchor="b"/>
          <a:p>
            <a:r>
              <a:rPr b="0" lang="de-DE" sz="3200" spc="-1" strike="noStrike">
                <a:solidFill>
                  <a:srgbClr val="000000"/>
                </a:solidFill>
                <a:latin typeface="Arial"/>
              </a:rPr>
              <a:t>Französisch </a:t>
            </a:r>
            <a:endParaRPr b="0" lang="de-DE" sz="3200" spc="-1" strike="noStrike">
              <a:solidFill>
                <a:srgbClr val="000000"/>
              </a:solidFill>
              <a:latin typeface="Arial"/>
            </a:endParaRPr>
          </a:p>
        </p:txBody>
      </p:sp>
      <p:sp>
        <p:nvSpPr>
          <p:cNvPr id="123" name="TextShape 2"/>
          <p:cNvSpPr txBox="1"/>
          <p:nvPr/>
        </p:nvSpPr>
        <p:spPr>
          <a:xfrm>
            <a:off x="360000" y="3494160"/>
            <a:ext cx="9179640" cy="3165480"/>
          </a:xfrm>
          <a:prstGeom prst="rect">
            <a:avLst/>
          </a:prstGeom>
          <a:noFill/>
          <a:ln>
            <a:noFill/>
          </a:ln>
        </p:spPr>
        <p:txBody>
          <a:bodyPr lIns="0" rIns="0" tIns="0" bIns="0">
            <a:normAutofit/>
          </a:bodyPr>
          <a:p>
            <a:r>
              <a:rPr b="0" lang="de-DE" sz="3600" spc="-1" strike="noStrike">
                <a:solidFill>
                  <a:srgbClr val="000000"/>
                </a:solidFill>
                <a:latin typeface="Arial"/>
              </a:rPr>
              <a:t>Brigitte Bardot a un gâteau comme cadeau sur son bateau à Bordeaux</a:t>
            </a:r>
            <a:endParaRPr b="0" lang="de-DE" sz="3600" spc="-1" strike="noStrike">
              <a:solidFill>
                <a:srgbClr val="000000"/>
              </a:solidFill>
              <a:latin typeface="Arial"/>
            </a:endParaRPr>
          </a:p>
          <a:p>
            <a:endParaRPr b="0" lang="de-DE" sz="3600" spc="-1" strike="noStrike">
              <a:solidFill>
                <a:srgbClr val="000000"/>
              </a:solidFill>
              <a:latin typeface="Arial"/>
            </a:endParaRPr>
          </a:p>
          <a:p>
            <a:endParaRPr b="0" lang="de-DE" sz="3600" spc="-1" strike="noStrike">
              <a:solidFill>
                <a:srgbClr val="000000"/>
              </a:solidFill>
              <a:latin typeface="Arial"/>
            </a:endParaRPr>
          </a:p>
          <a:p>
            <a:r>
              <a:rPr b="0" lang="de-DE" sz="2400" spc="-1" strike="noStrike">
                <a:solidFill>
                  <a:srgbClr val="000000"/>
                </a:solidFill>
                <a:latin typeface="Arial"/>
              </a:rPr>
              <a:t>. BB hat auf ihrem Schiff in Bordeaux einen Kuchen als Geschenk.</a:t>
            </a:r>
            <a:endParaRPr b="0" lang="de-DE" sz="2400" spc="-1" strike="noStrike">
              <a:solidFill>
                <a:srgbClr val="000000"/>
              </a:solidFill>
              <a:latin typeface="Arial"/>
            </a:endParaRPr>
          </a:p>
        </p:txBody>
      </p:sp>
      <p:pic>
        <p:nvPicPr>
          <p:cNvPr id="124" name="Picture 2" descr=""/>
          <p:cNvPicPr/>
          <p:nvPr/>
        </p:nvPicPr>
        <p:blipFill>
          <a:blip r:embed="rId1"/>
          <a:stretch/>
        </p:blipFill>
        <p:spPr>
          <a:xfrm>
            <a:off x="7493760" y="0"/>
            <a:ext cx="2586600" cy="3279240"/>
          </a:xfrm>
          <a:prstGeom prst="rect">
            <a:avLst/>
          </a:prstGeom>
          <a:ln>
            <a:noFill/>
          </a:ln>
        </p:spPr>
      </p:pic>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TextShape 1"/>
          <p:cNvSpPr txBox="1"/>
          <p:nvPr/>
        </p:nvSpPr>
        <p:spPr>
          <a:xfrm>
            <a:off x="360000" y="360000"/>
            <a:ext cx="9359640" cy="899640"/>
          </a:xfrm>
          <a:prstGeom prst="rect">
            <a:avLst/>
          </a:prstGeom>
          <a:noFill/>
          <a:ln>
            <a:noFill/>
          </a:ln>
        </p:spPr>
        <p:txBody>
          <a:bodyPr lIns="0" rIns="0" tIns="0" bIns="0" anchor="ctr"/>
          <a:p>
            <a:r>
              <a:rPr b="0" lang="de-DE" sz="3200" spc="-1" strike="noStrike">
                <a:solidFill>
                  <a:srgbClr val="000000"/>
                </a:solidFill>
                <a:latin typeface="Arial"/>
              </a:rPr>
              <a:t>Aufwärmübung</a:t>
            </a:r>
            <a:endParaRPr b="0" lang="de-DE" sz="3200" spc="-1" strike="noStrike">
              <a:solidFill>
                <a:srgbClr val="000000"/>
              </a:solidFill>
              <a:latin typeface="Arial"/>
            </a:endParaRPr>
          </a:p>
        </p:txBody>
      </p:sp>
      <p:pic>
        <p:nvPicPr>
          <p:cNvPr id="126" name="" descr=""/>
          <p:cNvPicPr/>
          <p:nvPr/>
        </p:nvPicPr>
        <p:blipFill>
          <a:blip r:embed="rId1"/>
          <a:stretch/>
        </p:blipFill>
        <p:spPr>
          <a:xfrm>
            <a:off x="789840" y="1979640"/>
            <a:ext cx="8319240" cy="4679640"/>
          </a:xfrm>
          <a:prstGeom prst="rect">
            <a:avLst/>
          </a:prstGeom>
          <a:ln>
            <a:noFill/>
          </a:ln>
        </p:spPr>
      </p:pic>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TextShape 1"/>
          <p:cNvSpPr txBox="1"/>
          <p:nvPr/>
        </p:nvSpPr>
        <p:spPr>
          <a:xfrm>
            <a:off x="360000" y="360000"/>
            <a:ext cx="9359640" cy="899640"/>
          </a:xfrm>
          <a:prstGeom prst="rect">
            <a:avLst/>
          </a:prstGeom>
          <a:noFill/>
          <a:ln>
            <a:noFill/>
          </a:ln>
        </p:spPr>
        <p:txBody>
          <a:bodyPr lIns="0" rIns="0" tIns="0" bIns="0" anchor="ctr"/>
          <a:p>
            <a:r>
              <a:rPr b="0" lang="de-DE" sz="3200" spc="-1" strike="noStrike">
                <a:solidFill>
                  <a:srgbClr val="000000"/>
                </a:solidFill>
                <a:latin typeface="Arial"/>
              </a:rPr>
              <a:t>Aufwärmübung</a:t>
            </a:r>
            <a:endParaRPr b="0" lang="de-DE" sz="3200" spc="-1" strike="noStrike">
              <a:solidFill>
                <a:srgbClr val="000000"/>
              </a:solidFill>
              <a:latin typeface="Arial"/>
            </a:endParaRPr>
          </a:p>
        </p:txBody>
      </p:sp>
      <p:sp>
        <p:nvSpPr>
          <p:cNvPr id="128" name="TextShape 2"/>
          <p:cNvSpPr txBox="1"/>
          <p:nvPr/>
        </p:nvSpPr>
        <p:spPr>
          <a:xfrm>
            <a:off x="360000" y="1980000"/>
            <a:ext cx="4479480" cy="4679640"/>
          </a:xfrm>
          <a:prstGeom prst="rect">
            <a:avLst/>
          </a:prstGeom>
          <a:noFill/>
          <a:ln>
            <a:noFill/>
          </a:ln>
        </p:spPr>
        <p:txBody>
          <a:bodyPr lIns="0" rIns="0" tIns="0" bIns="0">
            <a:normAutofit/>
          </a:bodyPr>
          <a:p>
            <a:pPr marL="432000" indent="-324000">
              <a:spcBef>
                <a:spcPts val="1417"/>
              </a:spcBef>
              <a:buClr>
                <a:srgbClr val="000000"/>
              </a:buClr>
              <a:buFont typeface="StarSymbol"/>
              <a:buAutoNum type="arabicPeriod"/>
            </a:pPr>
            <a:r>
              <a:rPr b="0" lang="de-DE" sz="1800" spc="-1" strike="noStrike">
                <a:solidFill>
                  <a:srgbClr val="000000"/>
                </a:solidFill>
                <a:latin typeface="Arial"/>
              </a:rPr>
              <a:t>Resonanz spüren</a:t>
            </a:r>
            <a:endParaRPr b="0" lang="de-DE" sz="1800" spc="-1" strike="noStrike">
              <a:solidFill>
                <a:srgbClr val="000000"/>
              </a:solidFill>
              <a:latin typeface="Arial"/>
            </a:endParaRPr>
          </a:p>
          <a:p>
            <a:pPr marL="432000" indent="-324000">
              <a:spcBef>
                <a:spcPts val="1417"/>
              </a:spcBef>
              <a:buClr>
                <a:srgbClr val="000000"/>
              </a:buClr>
              <a:buFont typeface="StarSymbol"/>
              <a:buAutoNum type="arabicPeriod"/>
            </a:pPr>
            <a:r>
              <a:rPr b="0" lang="de-DE" sz="1800" spc="-1" strike="noStrike">
                <a:solidFill>
                  <a:srgbClr val="000000"/>
                </a:solidFill>
                <a:latin typeface="Arial"/>
              </a:rPr>
              <a:t>Wir sagen „om“ wie ein Hinduist/Buddhist</a:t>
            </a:r>
            <a:endParaRPr b="0" lang="de-DE" sz="1800" spc="-1" strike="noStrike">
              <a:solidFill>
                <a:srgbClr val="000000"/>
              </a:solidFill>
              <a:latin typeface="Arial"/>
            </a:endParaRPr>
          </a:p>
          <a:p>
            <a:pPr marL="432000" indent="-324000">
              <a:spcBef>
                <a:spcPts val="1417"/>
              </a:spcBef>
              <a:buClr>
                <a:srgbClr val="000000"/>
              </a:buClr>
              <a:buFont typeface="StarSymbol"/>
              <a:buAutoNum type="arabicPeriod"/>
            </a:pPr>
            <a:r>
              <a:rPr b="0" lang="de-DE" sz="1800" spc="-1" strike="noStrike">
                <a:solidFill>
                  <a:srgbClr val="000000"/>
                </a:solidFill>
                <a:latin typeface="Arial"/>
              </a:rPr>
              <a:t>Wir sagen „mmh“ so, wie wenn wir unser Lieblingsessen sehen</a:t>
            </a:r>
            <a:endParaRPr b="0" lang="de-DE" sz="1800" spc="-1" strike="noStrike">
              <a:solidFill>
                <a:srgbClr val="000000"/>
              </a:solidFill>
              <a:latin typeface="Arial"/>
            </a:endParaRPr>
          </a:p>
          <a:p>
            <a:pPr marL="432000" indent="-324000">
              <a:spcBef>
                <a:spcPts val="1417"/>
              </a:spcBef>
              <a:buClr>
                <a:srgbClr val="000000"/>
              </a:buClr>
              <a:buFont typeface="StarSymbol"/>
              <a:buAutoNum type="arabicPeriod"/>
            </a:pPr>
            <a:r>
              <a:rPr b="0" lang="de-DE" sz="1800" spc="-1" strike="noStrike">
                <a:solidFill>
                  <a:srgbClr val="000000"/>
                </a:solidFill>
                <a:latin typeface="Arial"/>
              </a:rPr>
              <a:t>Wir sagen „mmh“ und gehen im Kreis mit der Stimme hoch und runter</a:t>
            </a:r>
            <a:endParaRPr b="0" lang="de-DE" sz="1800" spc="-1" strike="noStrike">
              <a:solidFill>
                <a:srgbClr val="000000"/>
              </a:solidFill>
              <a:latin typeface="Arial"/>
            </a:endParaRPr>
          </a:p>
          <a:p>
            <a:pPr marL="432000" indent="-324000">
              <a:spcBef>
                <a:spcPts val="1417"/>
              </a:spcBef>
              <a:buClr>
                <a:srgbClr val="000000"/>
              </a:buClr>
              <a:buFont typeface="StarSymbol"/>
              <a:buAutoNum type="arabicPeriod"/>
            </a:pPr>
            <a:r>
              <a:rPr b="0" lang="de-DE" sz="1800" spc="-1" strike="noStrike">
                <a:solidFill>
                  <a:srgbClr val="000000"/>
                </a:solidFill>
                <a:latin typeface="Arial"/>
              </a:rPr>
              <a:t>Wir sagen „mmh“ und klopfen uns auf die Brust wie King-Kong</a:t>
            </a:r>
            <a:endParaRPr b="0" lang="de-DE" sz="1800" spc="-1" strike="noStrike">
              <a:solidFill>
                <a:srgbClr val="000000"/>
              </a:solidFill>
              <a:latin typeface="Arial"/>
            </a:endParaRPr>
          </a:p>
          <a:p>
            <a:pPr marL="432000" indent="-324000">
              <a:spcBef>
                <a:spcPts val="1417"/>
              </a:spcBef>
              <a:buClr>
                <a:srgbClr val="000000"/>
              </a:buClr>
              <a:buFont typeface="StarSymbol"/>
              <a:buAutoNum type="arabicPeriod"/>
            </a:pPr>
            <a:r>
              <a:rPr b="0" lang="de-DE" sz="1800" spc="-1" strike="noStrike">
                <a:solidFill>
                  <a:srgbClr val="000000"/>
                </a:solidFill>
                <a:latin typeface="Arial"/>
              </a:rPr>
              <a:t>Wir sagen „mmh“ und schütteln dabei unseren gesamten Körper</a:t>
            </a:r>
            <a:endParaRPr b="0" lang="de-DE" sz="1800" spc="-1" strike="noStrike">
              <a:solidFill>
                <a:srgbClr val="000000"/>
              </a:solidFill>
              <a:latin typeface="Arial"/>
            </a:endParaRPr>
          </a:p>
          <a:p>
            <a:pPr marL="432000" indent="-324000">
              <a:spcBef>
                <a:spcPts val="1417"/>
              </a:spcBef>
              <a:buClr>
                <a:srgbClr val="000000"/>
              </a:buClr>
              <a:buFont typeface="StarSymbol"/>
              <a:buAutoNum type="arabicPeriod"/>
            </a:pPr>
            <a:r>
              <a:rPr b="0" lang="de-DE" sz="1800" spc="-1" strike="noStrike">
                <a:solidFill>
                  <a:srgbClr val="000000"/>
                </a:solidFill>
                <a:latin typeface="Arial"/>
              </a:rPr>
              <a:t>Wir summen unser Lieblingslied</a:t>
            </a:r>
            <a:endParaRPr b="0" lang="de-DE" sz="1800" spc="-1" strike="noStrike">
              <a:solidFill>
                <a:srgbClr val="000000"/>
              </a:solidFill>
              <a:latin typeface="Arial"/>
            </a:endParaRPr>
          </a:p>
        </p:txBody>
      </p:sp>
      <p:pic>
        <p:nvPicPr>
          <p:cNvPr id="129" name="" descr=""/>
          <p:cNvPicPr/>
          <p:nvPr/>
        </p:nvPicPr>
        <p:blipFill>
          <a:blip r:embed="rId1"/>
          <a:stretch/>
        </p:blipFill>
        <p:spPr>
          <a:xfrm>
            <a:off x="5959440" y="1980000"/>
            <a:ext cx="2687400" cy="2232000"/>
          </a:xfrm>
          <a:prstGeom prst="rect">
            <a:avLst/>
          </a:prstGeom>
          <a:ln>
            <a:noFill/>
          </a:ln>
        </p:spPr>
      </p:pic>
      <p:pic>
        <p:nvPicPr>
          <p:cNvPr id="130" name="" descr=""/>
          <p:cNvPicPr/>
          <p:nvPr/>
        </p:nvPicPr>
        <p:blipFill>
          <a:blip r:embed="rId2"/>
          <a:stretch/>
        </p:blipFill>
        <p:spPr>
          <a:xfrm>
            <a:off x="6120000" y="4464000"/>
            <a:ext cx="2940480" cy="2232000"/>
          </a:xfrm>
          <a:prstGeom prst="rect">
            <a:avLst/>
          </a:prstGeom>
          <a:ln>
            <a:noFill/>
          </a:ln>
        </p:spPr>
      </p:pic>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TextShape 1"/>
          <p:cNvSpPr txBox="1"/>
          <p:nvPr/>
        </p:nvSpPr>
        <p:spPr>
          <a:xfrm>
            <a:off x="360000" y="360000"/>
            <a:ext cx="9359640" cy="899640"/>
          </a:xfrm>
          <a:prstGeom prst="rect">
            <a:avLst/>
          </a:prstGeom>
          <a:noFill/>
          <a:ln>
            <a:noFill/>
          </a:ln>
        </p:spPr>
        <p:txBody>
          <a:bodyPr lIns="0" rIns="0" tIns="0" bIns="0" anchor="ctr"/>
          <a:p>
            <a:r>
              <a:rPr b="0" lang="de-DE" sz="3200" spc="-1" strike="noStrike">
                <a:solidFill>
                  <a:srgbClr val="000000"/>
                </a:solidFill>
                <a:latin typeface="Arial"/>
              </a:rPr>
              <a:t>Stimmbildung</a:t>
            </a:r>
            <a:endParaRPr b="0" lang="de-DE" sz="3200" spc="-1" strike="noStrike">
              <a:solidFill>
                <a:srgbClr val="000000"/>
              </a:solidFill>
              <a:latin typeface="Arial"/>
            </a:endParaRPr>
          </a:p>
        </p:txBody>
      </p:sp>
      <p:sp>
        <p:nvSpPr>
          <p:cNvPr id="132" name="TextShape 2"/>
          <p:cNvSpPr txBox="1"/>
          <p:nvPr/>
        </p:nvSpPr>
        <p:spPr>
          <a:xfrm>
            <a:off x="360000" y="1980000"/>
            <a:ext cx="9179640" cy="467964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Wir schnauben wie ein Pferd</a:t>
            </a:r>
            <a:endParaRPr b="0" lang="de-DE" sz="180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Wir lassen die Lippen kreisen und summen dabei</a:t>
            </a:r>
            <a:endParaRPr b="0" lang="de-DE" sz="180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Wir fahren mit der Zunge kreisrund in die Bereiche zwischen Lippe und Zahnfleisch (so als würde man Erdnussbutter entfernen)</a:t>
            </a:r>
            <a:endParaRPr b="0" lang="de-DE" sz="180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Wir versuchen mit der Zunge unsere Nase zu erreichen</a:t>
            </a:r>
            <a:endParaRPr b="0" lang="de-DE" sz="1800" spc="-1" strike="noStrike">
              <a:solidFill>
                <a:srgbClr val="000000"/>
              </a:solidFill>
              <a:latin typeface="Arial"/>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TextShape 1"/>
          <p:cNvSpPr txBox="1"/>
          <p:nvPr/>
        </p:nvSpPr>
        <p:spPr>
          <a:xfrm>
            <a:off x="360000" y="360000"/>
            <a:ext cx="9359640" cy="899640"/>
          </a:xfrm>
          <a:prstGeom prst="rect">
            <a:avLst/>
          </a:prstGeom>
          <a:noFill/>
          <a:ln>
            <a:noFill/>
          </a:ln>
        </p:spPr>
        <p:txBody>
          <a:bodyPr lIns="0" rIns="0" tIns="0" bIns="0" anchor="ctr"/>
          <a:p>
            <a:r>
              <a:rPr b="0" lang="de-DE" sz="3200" spc="-1" strike="noStrike">
                <a:solidFill>
                  <a:srgbClr val="000000"/>
                </a:solidFill>
                <a:latin typeface="Arial"/>
              </a:rPr>
              <a:t>Stimmbildung</a:t>
            </a:r>
            <a:endParaRPr b="0" lang="de-DE" sz="3200" spc="-1" strike="noStrike">
              <a:solidFill>
                <a:srgbClr val="000000"/>
              </a:solidFill>
              <a:latin typeface="Arial"/>
            </a:endParaRPr>
          </a:p>
        </p:txBody>
      </p:sp>
      <p:sp>
        <p:nvSpPr>
          <p:cNvPr id="134" name="TextShape 2"/>
          <p:cNvSpPr txBox="1"/>
          <p:nvPr/>
        </p:nvSpPr>
        <p:spPr>
          <a:xfrm>
            <a:off x="360000" y="1980000"/>
            <a:ext cx="4479480" cy="467964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Da-da-da-da-da-da…</a:t>
            </a:r>
            <a:endParaRPr b="0" lang="de-DE" sz="180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Di-di-di-di-di-di-di…</a:t>
            </a:r>
            <a:endParaRPr b="0" lang="de-DE" sz="180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Ta-ta-ta-ta-ta-ta-ta…</a:t>
            </a:r>
            <a:endParaRPr b="0" lang="de-DE" sz="180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Ti-ti-ti-ti-ti-ti-ti-ti…</a:t>
            </a:r>
            <a:endParaRPr b="0" lang="de-DE" sz="180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Kli-kle-kla-klo-klu…</a:t>
            </a:r>
            <a:endParaRPr b="0" lang="de-DE" sz="180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Ga-ka-ga-ka-ga-ka-ga-ka…</a:t>
            </a:r>
            <a:endParaRPr b="0" lang="de-DE" sz="180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Me-ne-me-ne-me-ne-me-ne…</a:t>
            </a:r>
            <a:endParaRPr b="0" lang="de-DE" sz="180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Bla-pla-bla-pla-bla-pla...</a:t>
            </a:r>
            <a:endParaRPr b="0" lang="de-DE" sz="1800" spc="-1" strike="noStrike">
              <a:solidFill>
                <a:srgbClr val="000000"/>
              </a:solidFill>
              <a:latin typeface="Arial"/>
            </a:endParaRPr>
          </a:p>
        </p:txBody>
      </p:sp>
      <p:pic>
        <p:nvPicPr>
          <p:cNvPr id="135" name="" descr=""/>
          <p:cNvPicPr/>
          <p:nvPr/>
        </p:nvPicPr>
        <p:blipFill>
          <a:blip r:embed="rId1"/>
          <a:stretch/>
        </p:blipFill>
        <p:spPr>
          <a:xfrm>
            <a:off x="5472000" y="1531080"/>
            <a:ext cx="3367800" cy="5128200"/>
          </a:xfrm>
          <a:prstGeom prst="rect">
            <a:avLst/>
          </a:prstGeom>
          <a:ln>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TextShape 1"/>
          <p:cNvSpPr txBox="1"/>
          <p:nvPr/>
        </p:nvSpPr>
        <p:spPr>
          <a:xfrm>
            <a:off x="360000" y="360000"/>
            <a:ext cx="9359640" cy="899640"/>
          </a:xfrm>
          <a:prstGeom prst="rect">
            <a:avLst/>
          </a:prstGeom>
          <a:noFill/>
          <a:ln>
            <a:noFill/>
          </a:ln>
        </p:spPr>
        <p:txBody>
          <a:bodyPr lIns="0" rIns="0" tIns="0" bIns="0" anchor="b"/>
          <a:p>
            <a:endParaRPr b="0" lang="de-DE" sz="1800" spc="-1" strike="noStrike">
              <a:solidFill>
                <a:srgbClr val="000000"/>
              </a:solidFill>
              <a:latin typeface="Arial"/>
            </a:endParaRPr>
          </a:p>
        </p:txBody>
      </p:sp>
      <p:sp>
        <p:nvSpPr>
          <p:cNvPr id="85" name="TextShape 2"/>
          <p:cNvSpPr txBox="1"/>
          <p:nvPr/>
        </p:nvSpPr>
        <p:spPr>
          <a:xfrm>
            <a:off x="360000" y="1980000"/>
            <a:ext cx="9179640" cy="4679640"/>
          </a:xfrm>
          <a:prstGeom prst="rect">
            <a:avLst/>
          </a:prstGeom>
          <a:noFill/>
          <a:ln>
            <a:noFill/>
          </a:ln>
        </p:spPr>
        <p:txBody>
          <a:bodyPr lIns="0" rIns="0" tIns="0" bIns="0"/>
          <a:p>
            <a:pPr algn="ctr"/>
            <a:endParaRPr b="0" lang="de-DE" sz="3200" spc="-1" strike="noStrike">
              <a:latin typeface="Arial"/>
            </a:endParaRPr>
          </a:p>
        </p:txBody>
      </p:sp>
      <p:pic>
        <p:nvPicPr>
          <p:cNvPr id="86" name="Picture 2" descr=""/>
          <p:cNvPicPr/>
          <p:nvPr/>
        </p:nvPicPr>
        <p:blipFill>
          <a:blip r:embed="rId1"/>
          <a:stretch/>
        </p:blipFill>
        <p:spPr>
          <a:xfrm>
            <a:off x="416520" y="422280"/>
            <a:ext cx="9484560" cy="6791040"/>
          </a:xfrm>
          <a:prstGeom prst="rect">
            <a:avLst/>
          </a:prstGeom>
          <a:ln>
            <a:noFill/>
          </a:ln>
        </p:spPr>
      </p:pic>
    </p:spTree>
  </p:cSld>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TextShape 1"/>
          <p:cNvSpPr txBox="1"/>
          <p:nvPr/>
        </p:nvSpPr>
        <p:spPr>
          <a:xfrm>
            <a:off x="360000" y="360000"/>
            <a:ext cx="9359640" cy="899640"/>
          </a:xfrm>
          <a:prstGeom prst="rect">
            <a:avLst/>
          </a:prstGeom>
          <a:noFill/>
          <a:ln>
            <a:noFill/>
          </a:ln>
        </p:spPr>
        <p:txBody>
          <a:bodyPr lIns="0" rIns="0" tIns="0" bIns="0" anchor="ctr"/>
          <a:p>
            <a:r>
              <a:rPr b="0" lang="de-DE" sz="3200" spc="-1" strike="noStrike">
                <a:solidFill>
                  <a:srgbClr val="000000"/>
                </a:solidFill>
                <a:latin typeface="Arial"/>
              </a:rPr>
              <a:t>Artikulation</a:t>
            </a:r>
            <a:endParaRPr b="0" lang="de-DE" sz="3200" spc="-1" strike="noStrike">
              <a:solidFill>
                <a:srgbClr val="000000"/>
              </a:solidFill>
              <a:latin typeface="Arial"/>
            </a:endParaRPr>
          </a:p>
        </p:txBody>
      </p:sp>
      <p:sp>
        <p:nvSpPr>
          <p:cNvPr id="137" name="TextShape 2"/>
          <p:cNvSpPr txBox="1"/>
          <p:nvPr/>
        </p:nvSpPr>
        <p:spPr>
          <a:xfrm>
            <a:off x="360000" y="1980000"/>
            <a:ext cx="4479480" cy="467964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1" lang="de-DE" sz="1800" spc="-1" strike="noStrike">
                <a:solidFill>
                  <a:srgbClr val="000000"/>
                </a:solidFill>
                <a:latin typeface="Arial"/>
              </a:rPr>
              <a:t>Vokale und Umlaute:</a:t>
            </a:r>
            <a:endParaRPr b="0" lang="de-DE" sz="1800" spc="-1" strike="noStrike">
              <a:solidFill>
                <a:srgbClr val="000000"/>
              </a:solidFill>
              <a:latin typeface="Arial"/>
            </a:endParaRPr>
          </a:p>
          <a:p>
            <a:pPr marL="432000" indent="-324000">
              <a:spcBef>
                <a:spcPts val="1417"/>
              </a:spcBef>
              <a:buClr>
                <a:srgbClr val="000000"/>
              </a:buClr>
              <a:buFont typeface="StarSymbol"/>
              <a:buAutoNum type="arabicParenR"/>
            </a:pPr>
            <a:r>
              <a:rPr b="1" lang="de-DE" sz="1800" spc="-1" strike="noStrike">
                <a:solidFill>
                  <a:srgbClr val="000000"/>
                </a:solidFill>
                <a:latin typeface="Arial"/>
              </a:rPr>
              <a:t>e – ä</a:t>
            </a:r>
            <a:endParaRPr b="0" lang="de-DE" sz="1800" spc="-1" strike="noStrike">
              <a:solidFill>
                <a:srgbClr val="000000"/>
              </a:solidFill>
              <a:latin typeface="Arial"/>
            </a:endParaRPr>
          </a:p>
          <a:p>
            <a:pPr marL="432000" indent="-324000">
              <a:spcBef>
                <a:spcPts val="1417"/>
              </a:spcBef>
              <a:buClr>
                <a:srgbClr val="000000"/>
              </a:buClr>
              <a:buFont typeface="StarSymbol"/>
              <a:buAutoNum type="arabicParenR"/>
            </a:pPr>
            <a:r>
              <a:rPr b="0" lang="de-DE" sz="1800" spc="-1" strike="noStrike">
                <a:solidFill>
                  <a:srgbClr val="000000"/>
                </a:solidFill>
                <a:latin typeface="Arial"/>
              </a:rPr>
              <a:t>Langes, geschlossenes e</a:t>
            </a:r>
            <a:endParaRPr b="0" lang="de-DE" sz="1800" spc="-1" strike="noStrike">
              <a:solidFill>
                <a:srgbClr val="000000"/>
              </a:solidFill>
              <a:latin typeface="Arial"/>
            </a:endParaRPr>
          </a:p>
          <a:p>
            <a:pPr marL="432000" indent="-324000">
              <a:spcBef>
                <a:spcPts val="1417"/>
              </a:spcBef>
              <a:buClr>
                <a:srgbClr val="000000"/>
              </a:buClr>
              <a:buFont typeface="StarSymbol"/>
              <a:buAutoNum type="arabicParenR"/>
            </a:pPr>
            <a:r>
              <a:rPr b="0" lang="de-DE" sz="1800" spc="-1" strike="noStrike">
                <a:solidFill>
                  <a:srgbClr val="000000"/>
                </a:solidFill>
                <a:latin typeface="Arial"/>
              </a:rPr>
              <a:t>→ „</a:t>
            </a:r>
            <a:r>
              <a:rPr b="0" lang="de-DE" sz="1800" spc="-1" strike="noStrike">
                <a:solidFill>
                  <a:srgbClr val="000000"/>
                </a:solidFill>
                <a:latin typeface="Arial"/>
              </a:rPr>
              <a:t>Beet“</a:t>
            </a:r>
            <a:endParaRPr b="0" lang="de-DE" sz="1800" spc="-1" strike="noStrike">
              <a:solidFill>
                <a:srgbClr val="000000"/>
              </a:solidFill>
              <a:latin typeface="Arial"/>
            </a:endParaRPr>
          </a:p>
          <a:p>
            <a:pPr marL="432000" indent="-324000">
              <a:spcBef>
                <a:spcPts val="1417"/>
              </a:spcBef>
              <a:buClr>
                <a:srgbClr val="000000"/>
              </a:buClr>
              <a:buFont typeface="StarSymbol"/>
              <a:buAutoNum type="arabicParenR"/>
            </a:pPr>
            <a:r>
              <a:rPr b="0" lang="de-DE" sz="1800" spc="-1" strike="noStrike">
                <a:solidFill>
                  <a:srgbClr val="000000"/>
                </a:solidFill>
                <a:latin typeface="Arial"/>
              </a:rPr>
              <a:t>Langes, offenes ä</a:t>
            </a:r>
            <a:endParaRPr b="0" lang="de-DE" sz="1800" spc="-1" strike="noStrike">
              <a:solidFill>
                <a:srgbClr val="000000"/>
              </a:solidFill>
              <a:latin typeface="Arial"/>
            </a:endParaRPr>
          </a:p>
          <a:p>
            <a:pPr marL="432000" indent="-324000">
              <a:spcBef>
                <a:spcPts val="1417"/>
              </a:spcBef>
              <a:buClr>
                <a:srgbClr val="000000"/>
              </a:buClr>
              <a:buFont typeface="StarSymbol"/>
              <a:buAutoNum type="arabicParenR"/>
            </a:pPr>
            <a:r>
              <a:rPr b="0" lang="de-DE" sz="1800" spc="-1" strike="noStrike">
                <a:solidFill>
                  <a:srgbClr val="000000"/>
                </a:solidFill>
                <a:latin typeface="Arial"/>
              </a:rPr>
              <a:t>→ „</a:t>
            </a:r>
            <a:r>
              <a:rPr b="0" lang="de-DE" sz="1800" spc="-1" strike="noStrike">
                <a:solidFill>
                  <a:srgbClr val="000000"/>
                </a:solidFill>
                <a:latin typeface="Arial"/>
              </a:rPr>
              <a:t>Märchen“</a:t>
            </a:r>
            <a:endParaRPr b="0" lang="de-DE" sz="1800" spc="-1" strike="noStrike">
              <a:solidFill>
                <a:srgbClr val="000000"/>
              </a:solidFill>
              <a:latin typeface="Arial"/>
            </a:endParaRPr>
          </a:p>
          <a:p>
            <a:pPr marL="432000" indent="-324000">
              <a:spcBef>
                <a:spcPts val="1417"/>
              </a:spcBef>
              <a:buClr>
                <a:srgbClr val="000000"/>
              </a:buClr>
              <a:buFont typeface="StarSymbol"/>
              <a:buAutoNum type="arabicParenR"/>
            </a:pPr>
            <a:r>
              <a:rPr b="0" lang="de-DE" sz="1800" spc="-1" strike="noStrike">
                <a:solidFill>
                  <a:srgbClr val="000000"/>
                </a:solidFill>
                <a:latin typeface="Arial"/>
              </a:rPr>
              <a:t>Kurzes, offenes e/ä</a:t>
            </a:r>
            <a:endParaRPr b="0" lang="de-DE" sz="1800" spc="-1" strike="noStrike">
              <a:solidFill>
                <a:srgbClr val="000000"/>
              </a:solidFill>
              <a:latin typeface="Arial"/>
            </a:endParaRPr>
          </a:p>
          <a:p>
            <a:pPr marL="432000" indent="-324000">
              <a:spcBef>
                <a:spcPts val="1417"/>
              </a:spcBef>
              <a:buClr>
                <a:srgbClr val="000000"/>
              </a:buClr>
              <a:buFont typeface="StarSymbol"/>
              <a:buAutoNum type="arabicParenR"/>
            </a:pPr>
            <a:r>
              <a:rPr b="0" lang="de-DE" sz="1800" spc="-1" strike="noStrike">
                <a:solidFill>
                  <a:srgbClr val="000000"/>
                </a:solidFill>
                <a:latin typeface="Arial"/>
              </a:rPr>
              <a:t>→ „</a:t>
            </a:r>
            <a:r>
              <a:rPr b="0" lang="de-DE" sz="1800" spc="-1" strike="noStrike">
                <a:solidFill>
                  <a:srgbClr val="000000"/>
                </a:solidFill>
                <a:latin typeface="Arial"/>
              </a:rPr>
              <a:t>Feld“, „fällt“</a:t>
            </a:r>
            <a:endParaRPr b="0" lang="de-DE" sz="1800" spc="-1" strike="noStrike">
              <a:solidFill>
                <a:srgbClr val="000000"/>
              </a:solidFill>
              <a:latin typeface="Arial"/>
            </a:endParaRPr>
          </a:p>
          <a:p>
            <a:pPr marL="432000" indent="-324000">
              <a:spcBef>
                <a:spcPts val="1417"/>
              </a:spcBef>
              <a:buClr>
                <a:srgbClr val="000000"/>
              </a:buClr>
              <a:buFont typeface="StarSymbol"/>
              <a:buAutoNum type="arabicParenR"/>
            </a:pPr>
            <a:r>
              <a:rPr b="0" lang="de-DE" sz="1800" spc="-1" strike="noStrike">
                <a:solidFill>
                  <a:srgbClr val="000000"/>
                </a:solidFill>
                <a:latin typeface="Arial"/>
              </a:rPr>
              <a:t>Schwaches e in Nebensilben</a:t>
            </a:r>
            <a:endParaRPr b="0" lang="de-DE" sz="1800" spc="-1" strike="noStrike">
              <a:solidFill>
                <a:srgbClr val="000000"/>
              </a:solidFill>
              <a:latin typeface="Arial"/>
            </a:endParaRPr>
          </a:p>
          <a:p>
            <a:pPr marL="432000" indent="-324000">
              <a:spcBef>
                <a:spcPts val="1417"/>
              </a:spcBef>
              <a:buClr>
                <a:srgbClr val="000000"/>
              </a:buClr>
              <a:buFont typeface="StarSymbol"/>
              <a:buAutoNum type="arabicParenR"/>
            </a:pPr>
            <a:r>
              <a:rPr b="0" lang="de-DE" sz="1800" spc="-1" strike="noStrike">
                <a:solidFill>
                  <a:srgbClr val="000000"/>
                </a:solidFill>
                <a:latin typeface="Arial"/>
              </a:rPr>
              <a:t>→ „</a:t>
            </a:r>
            <a:r>
              <a:rPr b="0" lang="de-DE" sz="1800" spc="-1" strike="noStrike">
                <a:solidFill>
                  <a:srgbClr val="000000"/>
                </a:solidFill>
                <a:latin typeface="Arial"/>
              </a:rPr>
              <a:t>Gabe“</a:t>
            </a:r>
            <a:endParaRPr b="0" lang="de-DE" sz="1800" spc="-1" strike="noStrike">
              <a:solidFill>
                <a:srgbClr val="000000"/>
              </a:solidFill>
              <a:latin typeface="Arial"/>
            </a:endParaRPr>
          </a:p>
        </p:txBody>
      </p:sp>
      <p:pic>
        <p:nvPicPr>
          <p:cNvPr id="138" name="" descr=""/>
          <p:cNvPicPr/>
          <p:nvPr/>
        </p:nvPicPr>
        <p:blipFill>
          <a:blip r:embed="rId1"/>
          <a:stretch/>
        </p:blipFill>
        <p:spPr>
          <a:xfrm>
            <a:off x="5063400" y="2746080"/>
            <a:ext cx="4479480" cy="3146760"/>
          </a:xfrm>
          <a:prstGeom prst="rect">
            <a:avLst/>
          </a:prstGeom>
          <a:ln>
            <a:noFill/>
          </a:ln>
        </p:spPr>
      </p:pic>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TextShape 1"/>
          <p:cNvSpPr txBox="1"/>
          <p:nvPr/>
        </p:nvSpPr>
        <p:spPr>
          <a:xfrm>
            <a:off x="360000" y="360000"/>
            <a:ext cx="9359640" cy="899640"/>
          </a:xfrm>
          <a:prstGeom prst="rect">
            <a:avLst/>
          </a:prstGeom>
          <a:noFill/>
          <a:ln>
            <a:noFill/>
          </a:ln>
        </p:spPr>
        <p:txBody>
          <a:bodyPr lIns="0" rIns="0" tIns="0" bIns="0" anchor="ctr"/>
          <a:p>
            <a:r>
              <a:rPr b="0" lang="de-DE" sz="3200" spc="-1" strike="noStrike">
                <a:solidFill>
                  <a:srgbClr val="000000"/>
                </a:solidFill>
                <a:latin typeface="Arial"/>
              </a:rPr>
              <a:t>Artikulation</a:t>
            </a:r>
            <a:endParaRPr b="0" lang="de-DE" sz="3200" spc="-1" strike="noStrike">
              <a:solidFill>
                <a:srgbClr val="000000"/>
              </a:solidFill>
              <a:latin typeface="Arial"/>
            </a:endParaRPr>
          </a:p>
        </p:txBody>
      </p:sp>
      <p:sp>
        <p:nvSpPr>
          <p:cNvPr id="140" name="TextShape 2"/>
          <p:cNvSpPr txBox="1"/>
          <p:nvPr/>
        </p:nvSpPr>
        <p:spPr>
          <a:xfrm>
            <a:off x="360000" y="1980000"/>
            <a:ext cx="4479480" cy="467964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1" lang="de-DE" sz="1800" spc="-1" strike="noStrike">
                <a:solidFill>
                  <a:srgbClr val="000000"/>
                </a:solidFill>
                <a:latin typeface="Arial"/>
              </a:rPr>
              <a:t>Vokale und Umlaute:</a:t>
            </a:r>
            <a:endParaRPr b="0" lang="de-DE" sz="1800" spc="-1" strike="noStrike">
              <a:solidFill>
                <a:srgbClr val="000000"/>
              </a:solidFill>
              <a:latin typeface="Arial"/>
            </a:endParaRPr>
          </a:p>
          <a:p>
            <a:pPr marL="432000" indent="-324000">
              <a:spcBef>
                <a:spcPts val="1417"/>
              </a:spcBef>
              <a:buClr>
                <a:srgbClr val="000000"/>
              </a:buClr>
              <a:buFont typeface="StarSymbol"/>
              <a:buAutoNum type="arabicParenR"/>
            </a:pPr>
            <a:r>
              <a:rPr b="1" lang="de-DE" sz="1800" spc="-1" strike="noStrike">
                <a:solidFill>
                  <a:srgbClr val="000000"/>
                </a:solidFill>
                <a:latin typeface="Arial"/>
              </a:rPr>
              <a:t>e – ä</a:t>
            </a:r>
            <a:endParaRPr b="0" lang="de-DE" sz="180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Langes, geschlossenes e</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Meer</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Reede</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Feder</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wer</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Segen</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Schlegel</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Beeren</a:t>
            </a:r>
            <a:endParaRPr b="0" lang="de-DE" sz="1550" spc="-1" strike="noStrike">
              <a:solidFill>
                <a:srgbClr val="000000"/>
              </a:solidFill>
              <a:latin typeface="Arial"/>
            </a:endParaRPr>
          </a:p>
        </p:txBody>
      </p:sp>
      <p:sp>
        <p:nvSpPr>
          <p:cNvPr id="141" name="TextShape 3"/>
          <p:cNvSpPr txBox="1"/>
          <p:nvPr/>
        </p:nvSpPr>
        <p:spPr>
          <a:xfrm>
            <a:off x="5063400" y="2880000"/>
            <a:ext cx="4479480" cy="314676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Langes, offenes e</a:t>
            </a:r>
            <a:endParaRPr b="0" lang="de-DE" sz="180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Mär</a:t>
            </a:r>
            <a:endParaRPr b="0" lang="de-DE" sz="180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Räder</a:t>
            </a:r>
            <a:endParaRPr b="0" lang="de-DE" sz="180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Fäden</a:t>
            </a:r>
            <a:endParaRPr b="0" lang="de-DE" sz="180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während</a:t>
            </a:r>
            <a:endParaRPr b="0" lang="de-DE" sz="180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wäre</a:t>
            </a:r>
            <a:endParaRPr b="0" lang="de-DE" sz="180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Säge</a:t>
            </a:r>
            <a:endParaRPr b="0" lang="de-DE" sz="180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Schläger</a:t>
            </a:r>
            <a:endParaRPr b="0" lang="de-DE" sz="180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Bären</a:t>
            </a:r>
            <a:endParaRPr b="0" lang="de-DE" sz="1800" spc="-1" strike="noStrike">
              <a:solidFill>
                <a:srgbClr val="000000"/>
              </a:solidFill>
              <a:latin typeface="Arial"/>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TextShape 1"/>
          <p:cNvSpPr txBox="1"/>
          <p:nvPr/>
        </p:nvSpPr>
        <p:spPr>
          <a:xfrm>
            <a:off x="360000" y="360000"/>
            <a:ext cx="9359640" cy="899640"/>
          </a:xfrm>
          <a:prstGeom prst="rect">
            <a:avLst/>
          </a:prstGeom>
          <a:noFill/>
          <a:ln>
            <a:noFill/>
          </a:ln>
        </p:spPr>
        <p:txBody>
          <a:bodyPr lIns="0" rIns="0" tIns="0" bIns="0" anchor="ctr"/>
          <a:p>
            <a:r>
              <a:rPr b="0" lang="de-DE" sz="3200" spc="-1" strike="noStrike">
                <a:solidFill>
                  <a:srgbClr val="000000"/>
                </a:solidFill>
                <a:latin typeface="Arial"/>
              </a:rPr>
              <a:t>Artikulation</a:t>
            </a:r>
            <a:endParaRPr b="0" lang="de-DE" sz="3200" spc="-1" strike="noStrike">
              <a:solidFill>
                <a:srgbClr val="000000"/>
              </a:solidFill>
              <a:latin typeface="Arial"/>
            </a:endParaRPr>
          </a:p>
        </p:txBody>
      </p:sp>
      <p:sp>
        <p:nvSpPr>
          <p:cNvPr id="143" name="TextShape 2"/>
          <p:cNvSpPr txBox="1"/>
          <p:nvPr/>
        </p:nvSpPr>
        <p:spPr>
          <a:xfrm>
            <a:off x="360000" y="1980000"/>
            <a:ext cx="4479480" cy="467964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1" lang="de-DE" sz="1800" spc="-1" strike="noStrike">
                <a:solidFill>
                  <a:srgbClr val="000000"/>
                </a:solidFill>
                <a:latin typeface="Arial"/>
              </a:rPr>
              <a:t>Vokale und Umlaute:</a:t>
            </a:r>
            <a:endParaRPr b="0" lang="de-DE" sz="1800" spc="-1" strike="noStrike">
              <a:solidFill>
                <a:srgbClr val="000000"/>
              </a:solidFill>
              <a:latin typeface="Arial"/>
            </a:endParaRPr>
          </a:p>
          <a:p>
            <a:pPr marL="432000" indent="-324000">
              <a:spcBef>
                <a:spcPts val="1417"/>
              </a:spcBef>
              <a:buClr>
                <a:srgbClr val="000000"/>
              </a:buClr>
              <a:buFont typeface="StarSymbol"/>
              <a:buAutoNum type="arabicParenR"/>
            </a:pPr>
            <a:r>
              <a:rPr b="1" lang="de-DE" sz="1800" spc="-1" strike="noStrike">
                <a:solidFill>
                  <a:srgbClr val="000000"/>
                </a:solidFill>
                <a:latin typeface="Arial"/>
              </a:rPr>
              <a:t>e – ä</a:t>
            </a:r>
            <a:endParaRPr b="0" lang="de-DE" sz="180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kurzes e (ä)</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Retter</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Blässe</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messen</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Scheck</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Händler</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Teller</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kenne</a:t>
            </a:r>
            <a:endParaRPr b="0" lang="de-DE" sz="1550" spc="-1" strike="noStrike">
              <a:solidFill>
                <a:srgbClr val="000000"/>
              </a:solidFill>
              <a:latin typeface="Arial"/>
            </a:endParaRPr>
          </a:p>
        </p:txBody>
      </p:sp>
      <p:sp>
        <p:nvSpPr>
          <p:cNvPr id="144" name="TextShape 3"/>
          <p:cNvSpPr txBox="1"/>
          <p:nvPr/>
        </p:nvSpPr>
        <p:spPr>
          <a:xfrm>
            <a:off x="5063400" y="2880000"/>
            <a:ext cx="4479480" cy="314676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!!!Achtung!!!</a:t>
            </a:r>
            <a:endParaRPr b="0" lang="de-DE" sz="180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beten – bäten – Betten</a:t>
            </a:r>
            <a:endParaRPr b="0" lang="de-DE" sz="180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legen – lägen – lecken</a:t>
            </a:r>
            <a:endParaRPr b="0" lang="de-DE" sz="180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Segen – sägen – sekte</a:t>
            </a:r>
            <a:endParaRPr b="0" lang="de-DE" sz="180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sehen – säen – Sennen</a:t>
            </a:r>
            <a:endParaRPr b="0" lang="de-DE" sz="180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Lethe – Läden – Letten</a:t>
            </a:r>
            <a:endParaRPr b="0" lang="de-DE" sz="180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Reeder – Räder – Retter</a:t>
            </a:r>
            <a:endParaRPr b="0" lang="de-DE" sz="180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stehlen – stählern - Stellen</a:t>
            </a:r>
            <a:endParaRPr b="0" lang="de-DE" sz="1800" spc="-1" strike="noStrike">
              <a:solidFill>
                <a:srgbClr val="000000"/>
              </a:solidFill>
              <a:latin typeface="Arial"/>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TextShape 1"/>
          <p:cNvSpPr txBox="1"/>
          <p:nvPr/>
        </p:nvSpPr>
        <p:spPr>
          <a:xfrm>
            <a:off x="360000" y="360000"/>
            <a:ext cx="9359640" cy="899640"/>
          </a:xfrm>
          <a:prstGeom prst="rect">
            <a:avLst/>
          </a:prstGeom>
          <a:noFill/>
          <a:ln>
            <a:noFill/>
          </a:ln>
        </p:spPr>
        <p:txBody>
          <a:bodyPr lIns="0" rIns="0" tIns="0" bIns="0" anchor="ctr"/>
          <a:p>
            <a:r>
              <a:rPr b="0" lang="de-DE" sz="3200" spc="-1" strike="noStrike">
                <a:solidFill>
                  <a:srgbClr val="000000"/>
                </a:solidFill>
                <a:latin typeface="Arial"/>
              </a:rPr>
              <a:t>Artikulation</a:t>
            </a:r>
            <a:endParaRPr b="0" lang="de-DE" sz="3200" spc="-1" strike="noStrike">
              <a:solidFill>
                <a:srgbClr val="000000"/>
              </a:solidFill>
              <a:latin typeface="Arial"/>
            </a:endParaRPr>
          </a:p>
        </p:txBody>
      </p:sp>
      <p:sp>
        <p:nvSpPr>
          <p:cNvPr id="146" name="TextShape 2"/>
          <p:cNvSpPr txBox="1"/>
          <p:nvPr/>
        </p:nvSpPr>
        <p:spPr>
          <a:xfrm>
            <a:off x="360000" y="1980000"/>
            <a:ext cx="4479480" cy="467964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1" lang="de-DE" sz="1800" spc="-1" strike="noStrike">
                <a:solidFill>
                  <a:srgbClr val="000000"/>
                </a:solidFill>
                <a:latin typeface="Arial"/>
              </a:rPr>
              <a:t>Vokale und Umlaute:</a:t>
            </a:r>
            <a:endParaRPr b="0" lang="de-DE" sz="1800" spc="-1" strike="noStrike">
              <a:solidFill>
                <a:srgbClr val="000000"/>
              </a:solidFill>
              <a:latin typeface="Arial"/>
            </a:endParaRPr>
          </a:p>
          <a:p>
            <a:pPr marL="432000" indent="-324000">
              <a:spcBef>
                <a:spcPts val="1417"/>
              </a:spcBef>
              <a:buClr>
                <a:srgbClr val="000000"/>
              </a:buClr>
              <a:buFont typeface="StarSymbol"/>
              <a:buAutoNum type="arabicParenR"/>
            </a:pPr>
            <a:r>
              <a:rPr b="1" lang="de-DE" sz="1800" spc="-1" strike="noStrike">
                <a:solidFill>
                  <a:srgbClr val="000000"/>
                </a:solidFill>
                <a:latin typeface="Arial"/>
              </a:rPr>
              <a:t>e – ä</a:t>
            </a:r>
            <a:endParaRPr b="0" lang="de-DE" sz="180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kurzes e (ä)</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Retter</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Blässe</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messen</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Scheck</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Händler</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Teller</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kenne</a:t>
            </a:r>
            <a:endParaRPr b="0" lang="de-DE" sz="1550" spc="-1" strike="noStrike">
              <a:solidFill>
                <a:srgbClr val="000000"/>
              </a:solidFill>
              <a:latin typeface="Arial"/>
            </a:endParaRPr>
          </a:p>
        </p:txBody>
      </p:sp>
      <p:sp>
        <p:nvSpPr>
          <p:cNvPr id="147" name="TextShape 3"/>
          <p:cNvSpPr txBox="1"/>
          <p:nvPr/>
        </p:nvSpPr>
        <p:spPr>
          <a:xfrm>
            <a:off x="5063400" y="2880000"/>
            <a:ext cx="4479480" cy="314676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!!!Achtung!!!</a:t>
            </a:r>
            <a:endParaRPr b="0" lang="de-DE" sz="180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beten – bäten – Betten</a:t>
            </a:r>
            <a:endParaRPr b="0" lang="de-DE" sz="180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legen – lägen – lecken</a:t>
            </a:r>
            <a:endParaRPr b="0" lang="de-DE" sz="180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Segen – sägen – sekte</a:t>
            </a:r>
            <a:endParaRPr b="0" lang="de-DE" sz="180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sehen – säen – Sennen</a:t>
            </a:r>
            <a:endParaRPr b="0" lang="de-DE" sz="180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Lethe – Läden – Letten</a:t>
            </a:r>
            <a:endParaRPr b="0" lang="de-DE" sz="180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Reeder – Räder – Retter</a:t>
            </a:r>
            <a:endParaRPr b="0" lang="de-DE" sz="180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800" spc="-1" strike="noStrike">
                <a:solidFill>
                  <a:srgbClr val="000000"/>
                </a:solidFill>
                <a:latin typeface="Arial"/>
              </a:rPr>
              <a:t>stehlen – stählern - Stellen</a:t>
            </a:r>
            <a:endParaRPr b="0" lang="de-DE" sz="1800" spc="-1" strike="noStrike">
              <a:solidFill>
                <a:srgbClr val="000000"/>
              </a:solidFill>
              <a:latin typeface="Arial"/>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TextShape 1"/>
          <p:cNvSpPr txBox="1"/>
          <p:nvPr/>
        </p:nvSpPr>
        <p:spPr>
          <a:xfrm>
            <a:off x="360000" y="360000"/>
            <a:ext cx="9359640" cy="899640"/>
          </a:xfrm>
          <a:prstGeom prst="rect">
            <a:avLst/>
          </a:prstGeom>
          <a:noFill/>
          <a:ln>
            <a:noFill/>
          </a:ln>
        </p:spPr>
        <p:txBody>
          <a:bodyPr lIns="0" rIns="0" tIns="0" bIns="0" anchor="ctr"/>
          <a:p>
            <a:r>
              <a:rPr b="0" lang="de-DE" sz="3200" spc="-1" strike="noStrike">
                <a:solidFill>
                  <a:srgbClr val="000000"/>
                </a:solidFill>
                <a:latin typeface="Arial"/>
              </a:rPr>
              <a:t>Artikulation</a:t>
            </a:r>
            <a:endParaRPr b="0" lang="de-DE" sz="3200" spc="-1" strike="noStrike">
              <a:solidFill>
                <a:srgbClr val="000000"/>
              </a:solidFill>
              <a:latin typeface="Arial"/>
            </a:endParaRPr>
          </a:p>
        </p:txBody>
      </p:sp>
      <p:sp>
        <p:nvSpPr>
          <p:cNvPr id="149" name="TextShape 2"/>
          <p:cNvSpPr txBox="1"/>
          <p:nvPr/>
        </p:nvSpPr>
        <p:spPr>
          <a:xfrm>
            <a:off x="360000" y="1980000"/>
            <a:ext cx="4479480" cy="467964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1" lang="de-DE" sz="1800" spc="-1" strike="noStrike">
                <a:solidFill>
                  <a:srgbClr val="000000"/>
                </a:solidFill>
                <a:latin typeface="Arial"/>
              </a:rPr>
              <a:t>Vokale und Umlaute:</a:t>
            </a:r>
            <a:endParaRPr b="0" lang="de-DE" sz="1800" spc="-1" strike="noStrike">
              <a:solidFill>
                <a:srgbClr val="000000"/>
              </a:solidFill>
              <a:latin typeface="Arial"/>
            </a:endParaRPr>
          </a:p>
          <a:p>
            <a:pPr marL="432000" indent="-324000">
              <a:spcBef>
                <a:spcPts val="1417"/>
              </a:spcBef>
              <a:buClr>
                <a:srgbClr val="000000"/>
              </a:buClr>
              <a:buFont typeface="StarSymbol"/>
              <a:buAutoNum type="arabicParenR"/>
            </a:pPr>
            <a:r>
              <a:rPr b="1" lang="de-DE" sz="1800" spc="-1" strike="noStrike">
                <a:solidFill>
                  <a:srgbClr val="000000"/>
                </a:solidFill>
                <a:latin typeface="Arial"/>
              </a:rPr>
              <a:t>i</a:t>
            </a:r>
            <a:endParaRPr b="0" lang="de-DE" sz="180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lang, geschlossen</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Schielen</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Liebe</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Fliegen</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Wieder</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Tiger</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Ihm</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ihnen</a:t>
            </a:r>
            <a:endParaRPr b="0" lang="de-DE" sz="1550" spc="-1" strike="noStrike">
              <a:solidFill>
                <a:srgbClr val="000000"/>
              </a:solidFill>
              <a:latin typeface="Arial"/>
            </a:endParaRPr>
          </a:p>
        </p:txBody>
      </p:sp>
      <p:sp>
        <p:nvSpPr>
          <p:cNvPr id="150" name="TextShape 3"/>
          <p:cNvSpPr txBox="1"/>
          <p:nvPr/>
        </p:nvSpPr>
        <p:spPr>
          <a:xfrm>
            <a:off x="5063400" y="2880000"/>
            <a:ext cx="4479480" cy="314676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kurz, offen</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Schillern</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Lippe</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flicken</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Widder</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ticken</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Im</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innen</a:t>
            </a:r>
            <a:endParaRPr b="0" lang="de-DE" sz="1550" spc="-1" strike="noStrike">
              <a:solidFill>
                <a:srgbClr val="000000"/>
              </a:solidFill>
              <a:latin typeface="Arial"/>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TextShape 1"/>
          <p:cNvSpPr txBox="1"/>
          <p:nvPr/>
        </p:nvSpPr>
        <p:spPr>
          <a:xfrm>
            <a:off x="360000" y="360000"/>
            <a:ext cx="9359640" cy="899640"/>
          </a:xfrm>
          <a:prstGeom prst="rect">
            <a:avLst/>
          </a:prstGeom>
          <a:noFill/>
          <a:ln>
            <a:noFill/>
          </a:ln>
        </p:spPr>
        <p:txBody>
          <a:bodyPr lIns="0" rIns="0" tIns="0" bIns="0" anchor="ctr"/>
          <a:p>
            <a:r>
              <a:rPr b="0" lang="de-DE" sz="3200" spc="-1" strike="noStrike">
                <a:solidFill>
                  <a:srgbClr val="000000"/>
                </a:solidFill>
                <a:latin typeface="Arial"/>
              </a:rPr>
              <a:t>Artikulation</a:t>
            </a:r>
            <a:endParaRPr b="0" lang="de-DE" sz="3200" spc="-1" strike="noStrike">
              <a:solidFill>
                <a:srgbClr val="000000"/>
              </a:solidFill>
              <a:latin typeface="Arial"/>
            </a:endParaRPr>
          </a:p>
        </p:txBody>
      </p:sp>
      <p:sp>
        <p:nvSpPr>
          <p:cNvPr id="152" name="TextShape 2"/>
          <p:cNvSpPr txBox="1"/>
          <p:nvPr/>
        </p:nvSpPr>
        <p:spPr>
          <a:xfrm>
            <a:off x="360000" y="1980000"/>
            <a:ext cx="4479480" cy="467964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1" lang="de-DE" sz="1800" spc="-1" strike="noStrike">
                <a:solidFill>
                  <a:srgbClr val="000000"/>
                </a:solidFill>
                <a:latin typeface="Arial"/>
              </a:rPr>
              <a:t>Vokale und Umlaute:</a:t>
            </a:r>
            <a:endParaRPr b="0" lang="de-DE" sz="1800" spc="-1" strike="noStrike">
              <a:solidFill>
                <a:srgbClr val="000000"/>
              </a:solidFill>
              <a:latin typeface="Arial"/>
            </a:endParaRPr>
          </a:p>
          <a:p>
            <a:pPr marL="432000" indent="-324000">
              <a:spcBef>
                <a:spcPts val="1417"/>
              </a:spcBef>
              <a:buClr>
                <a:srgbClr val="000000"/>
              </a:buClr>
              <a:buFont typeface="StarSymbol"/>
              <a:buAutoNum type="arabicParenR"/>
            </a:pPr>
            <a:r>
              <a:rPr b="1" lang="de-DE" sz="1800" spc="-1" strike="noStrike">
                <a:solidFill>
                  <a:srgbClr val="000000"/>
                </a:solidFill>
                <a:latin typeface="Arial"/>
              </a:rPr>
              <a:t>o</a:t>
            </a:r>
            <a:endParaRPr b="0" lang="de-DE" sz="180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lang, geschlossen</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Mode</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Lot</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rot</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Pfote</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Fohlen</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wohnen</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Schote</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Wohlwollen, Großglockner, Todesopfer, Wochenlohn, sorglos, Morgenrot, Orgelton</a:t>
            </a:r>
            <a:endParaRPr b="0" lang="de-DE" sz="1550" spc="-1" strike="noStrike">
              <a:solidFill>
                <a:srgbClr val="000000"/>
              </a:solidFill>
              <a:latin typeface="Arial"/>
            </a:endParaRPr>
          </a:p>
        </p:txBody>
      </p:sp>
      <p:sp>
        <p:nvSpPr>
          <p:cNvPr id="153" name="TextShape 3"/>
          <p:cNvSpPr txBox="1"/>
          <p:nvPr/>
        </p:nvSpPr>
        <p:spPr>
          <a:xfrm>
            <a:off x="5063400" y="2880000"/>
            <a:ext cx="4479480" cy="314676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kurz, offen</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Motte</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Lotte</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Rotte</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Pfosten</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voll</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Wonne</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Schotte</a:t>
            </a:r>
            <a:endParaRPr b="0" lang="de-DE" sz="1550" spc="-1" strike="noStrike">
              <a:solidFill>
                <a:srgbClr val="000000"/>
              </a:solidFill>
              <a:latin typeface="Arial"/>
            </a:endParaRPr>
          </a:p>
        </p:txBody>
      </p:sp>
    </p:spTree>
  </p:cSld>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TextShape 1"/>
          <p:cNvSpPr txBox="1"/>
          <p:nvPr/>
        </p:nvSpPr>
        <p:spPr>
          <a:xfrm>
            <a:off x="360000" y="360000"/>
            <a:ext cx="9359640" cy="899640"/>
          </a:xfrm>
          <a:prstGeom prst="rect">
            <a:avLst/>
          </a:prstGeom>
          <a:noFill/>
          <a:ln>
            <a:noFill/>
          </a:ln>
        </p:spPr>
        <p:txBody>
          <a:bodyPr lIns="0" rIns="0" tIns="0" bIns="0" anchor="ctr"/>
          <a:p>
            <a:r>
              <a:rPr b="0" lang="de-DE" sz="3200" spc="-1" strike="noStrike">
                <a:solidFill>
                  <a:srgbClr val="000000"/>
                </a:solidFill>
                <a:latin typeface="Arial"/>
              </a:rPr>
              <a:t>Artikulation</a:t>
            </a:r>
            <a:endParaRPr b="0" lang="de-DE" sz="3200" spc="-1" strike="noStrike">
              <a:solidFill>
                <a:srgbClr val="000000"/>
              </a:solidFill>
              <a:latin typeface="Arial"/>
            </a:endParaRPr>
          </a:p>
        </p:txBody>
      </p:sp>
      <p:sp>
        <p:nvSpPr>
          <p:cNvPr id="155" name="TextShape 2"/>
          <p:cNvSpPr txBox="1"/>
          <p:nvPr/>
        </p:nvSpPr>
        <p:spPr>
          <a:xfrm>
            <a:off x="360000" y="1980000"/>
            <a:ext cx="4479480" cy="467964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1" lang="de-DE" sz="1800" spc="-1" strike="noStrike">
                <a:solidFill>
                  <a:srgbClr val="000000"/>
                </a:solidFill>
                <a:latin typeface="Arial"/>
              </a:rPr>
              <a:t>Vokale und Umlaute:</a:t>
            </a:r>
            <a:endParaRPr b="0" lang="de-DE" sz="1800" spc="-1" strike="noStrike">
              <a:solidFill>
                <a:srgbClr val="000000"/>
              </a:solidFill>
              <a:latin typeface="Arial"/>
            </a:endParaRPr>
          </a:p>
          <a:p>
            <a:pPr marL="432000" indent="-324000">
              <a:spcBef>
                <a:spcPts val="1417"/>
              </a:spcBef>
              <a:buClr>
                <a:srgbClr val="000000"/>
              </a:buClr>
              <a:buFont typeface="StarSymbol"/>
              <a:buAutoNum type="arabicParenR"/>
            </a:pPr>
            <a:r>
              <a:rPr b="1" lang="de-DE" sz="1800" spc="-1" strike="noStrike">
                <a:solidFill>
                  <a:srgbClr val="000000"/>
                </a:solidFill>
                <a:latin typeface="Arial"/>
              </a:rPr>
              <a:t>o</a:t>
            </a:r>
            <a:endParaRPr b="0" lang="de-DE" sz="180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lang, geschlossen</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Mode</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Lot</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rot</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Pfote</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Fohlen</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wohnen</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Schote</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Wohlwollen, Großglockner, Todesopfer, Wochenlohn, sorglos, Morgenrot, Orgelton</a:t>
            </a:r>
            <a:endParaRPr b="0" lang="de-DE" sz="1550" spc="-1" strike="noStrike">
              <a:solidFill>
                <a:srgbClr val="000000"/>
              </a:solidFill>
              <a:latin typeface="Arial"/>
            </a:endParaRPr>
          </a:p>
        </p:txBody>
      </p:sp>
      <p:sp>
        <p:nvSpPr>
          <p:cNvPr id="156" name="TextShape 3"/>
          <p:cNvSpPr txBox="1"/>
          <p:nvPr/>
        </p:nvSpPr>
        <p:spPr>
          <a:xfrm>
            <a:off x="5063400" y="2880000"/>
            <a:ext cx="4479480" cy="314676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kurz, offen</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Motte</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Lotte</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Rotte</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Pfosten</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voll</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Wonne</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Schotte</a:t>
            </a:r>
            <a:endParaRPr b="0" lang="de-DE" sz="1550" spc="-1" strike="noStrike">
              <a:solidFill>
                <a:srgbClr val="000000"/>
              </a:solidFill>
              <a:latin typeface="Arial"/>
            </a:endParaRPr>
          </a:p>
        </p:txBody>
      </p:sp>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TextShape 1"/>
          <p:cNvSpPr txBox="1"/>
          <p:nvPr/>
        </p:nvSpPr>
        <p:spPr>
          <a:xfrm>
            <a:off x="360000" y="360000"/>
            <a:ext cx="9359640" cy="899640"/>
          </a:xfrm>
          <a:prstGeom prst="rect">
            <a:avLst/>
          </a:prstGeom>
          <a:noFill/>
          <a:ln>
            <a:noFill/>
          </a:ln>
        </p:spPr>
        <p:txBody>
          <a:bodyPr lIns="0" rIns="0" tIns="0" bIns="0" anchor="ctr"/>
          <a:p>
            <a:r>
              <a:rPr b="0" lang="de-DE" sz="3200" spc="-1" strike="noStrike">
                <a:solidFill>
                  <a:srgbClr val="000000"/>
                </a:solidFill>
                <a:latin typeface="Arial"/>
              </a:rPr>
              <a:t>Artikulation</a:t>
            </a:r>
            <a:endParaRPr b="0" lang="de-DE" sz="3200" spc="-1" strike="noStrike">
              <a:solidFill>
                <a:srgbClr val="000000"/>
              </a:solidFill>
              <a:latin typeface="Arial"/>
            </a:endParaRPr>
          </a:p>
        </p:txBody>
      </p:sp>
      <p:sp>
        <p:nvSpPr>
          <p:cNvPr id="158" name="TextShape 2"/>
          <p:cNvSpPr txBox="1"/>
          <p:nvPr/>
        </p:nvSpPr>
        <p:spPr>
          <a:xfrm>
            <a:off x="360000" y="1980000"/>
            <a:ext cx="4479480" cy="467964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1" lang="de-DE" sz="1800" spc="-1" strike="noStrike">
                <a:solidFill>
                  <a:srgbClr val="000000"/>
                </a:solidFill>
                <a:latin typeface="Arial"/>
              </a:rPr>
              <a:t>Vokale und Umlaute:</a:t>
            </a:r>
            <a:endParaRPr b="0" lang="de-DE" sz="1800" spc="-1" strike="noStrike">
              <a:solidFill>
                <a:srgbClr val="000000"/>
              </a:solidFill>
              <a:latin typeface="Arial"/>
            </a:endParaRPr>
          </a:p>
          <a:p>
            <a:pPr marL="432000" indent="-324000">
              <a:spcBef>
                <a:spcPts val="1417"/>
              </a:spcBef>
              <a:buClr>
                <a:srgbClr val="000000"/>
              </a:buClr>
              <a:buFont typeface="StarSymbol"/>
              <a:buAutoNum type="arabicParenR"/>
            </a:pPr>
            <a:r>
              <a:rPr b="1" lang="de-DE" sz="1800" spc="-1" strike="noStrike">
                <a:solidFill>
                  <a:srgbClr val="000000"/>
                </a:solidFill>
                <a:latin typeface="Arial"/>
              </a:rPr>
              <a:t>u</a:t>
            </a:r>
            <a:endParaRPr b="0" lang="de-DE" sz="180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lang, geschlossen</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Mut</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Muhme</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Ruhm</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Rune</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Schule</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Luke</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Uhu</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Ufer</a:t>
            </a:r>
            <a:endParaRPr b="0" lang="de-DE" sz="1550" spc="-1" strike="noStrike">
              <a:solidFill>
                <a:srgbClr val="000000"/>
              </a:solidFill>
              <a:latin typeface="Arial"/>
            </a:endParaRPr>
          </a:p>
        </p:txBody>
      </p:sp>
      <p:sp>
        <p:nvSpPr>
          <p:cNvPr id="159" name="TextShape 3"/>
          <p:cNvSpPr txBox="1"/>
          <p:nvPr/>
        </p:nvSpPr>
        <p:spPr>
          <a:xfrm>
            <a:off x="5063400" y="2880000"/>
            <a:ext cx="4479480" cy="314676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kurz, offen</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Mutter</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mummeln</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Rummel</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Runde</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Schuld</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Luchs</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Ulla</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Ulme</a:t>
            </a:r>
            <a:endParaRPr b="0" lang="de-DE" sz="1550" spc="-1" strike="noStrike">
              <a:solidFill>
                <a:srgbClr val="000000"/>
              </a:solidFill>
              <a:latin typeface="Arial"/>
            </a:endParaRPr>
          </a:p>
        </p:txBody>
      </p:sp>
    </p:spTree>
  </p:cSld>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TextShape 1"/>
          <p:cNvSpPr txBox="1"/>
          <p:nvPr/>
        </p:nvSpPr>
        <p:spPr>
          <a:xfrm>
            <a:off x="360000" y="360000"/>
            <a:ext cx="9359640" cy="899640"/>
          </a:xfrm>
          <a:prstGeom prst="rect">
            <a:avLst/>
          </a:prstGeom>
          <a:noFill/>
          <a:ln>
            <a:noFill/>
          </a:ln>
        </p:spPr>
        <p:txBody>
          <a:bodyPr lIns="0" rIns="0" tIns="0" bIns="0" anchor="ctr"/>
          <a:p>
            <a:r>
              <a:rPr b="0" lang="de-DE" sz="3200" spc="-1" strike="noStrike">
                <a:solidFill>
                  <a:srgbClr val="000000"/>
                </a:solidFill>
                <a:latin typeface="Arial"/>
              </a:rPr>
              <a:t>Artikulation</a:t>
            </a:r>
            <a:endParaRPr b="0" lang="de-DE" sz="3200" spc="-1" strike="noStrike">
              <a:solidFill>
                <a:srgbClr val="000000"/>
              </a:solidFill>
              <a:latin typeface="Arial"/>
            </a:endParaRPr>
          </a:p>
        </p:txBody>
      </p:sp>
      <p:sp>
        <p:nvSpPr>
          <p:cNvPr id="161" name="TextShape 2"/>
          <p:cNvSpPr txBox="1"/>
          <p:nvPr/>
        </p:nvSpPr>
        <p:spPr>
          <a:xfrm>
            <a:off x="360000" y="1980000"/>
            <a:ext cx="4479480" cy="467964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1" lang="de-DE" sz="1800" spc="-1" strike="noStrike">
                <a:solidFill>
                  <a:srgbClr val="000000"/>
                </a:solidFill>
                <a:latin typeface="Arial"/>
              </a:rPr>
              <a:t>Vokale und Umlaute:</a:t>
            </a:r>
            <a:endParaRPr b="0" lang="de-DE" sz="1800" spc="-1" strike="noStrike">
              <a:solidFill>
                <a:srgbClr val="000000"/>
              </a:solidFill>
              <a:latin typeface="Arial"/>
            </a:endParaRPr>
          </a:p>
          <a:p>
            <a:pPr marL="432000" indent="-324000">
              <a:spcBef>
                <a:spcPts val="1417"/>
              </a:spcBef>
              <a:buClr>
                <a:srgbClr val="000000"/>
              </a:buClr>
              <a:buFont typeface="StarSymbol"/>
              <a:buAutoNum type="arabicParenR"/>
            </a:pPr>
            <a:r>
              <a:rPr b="1" lang="de-DE" sz="1800" spc="-1" strike="noStrike">
                <a:solidFill>
                  <a:srgbClr val="000000"/>
                </a:solidFill>
                <a:latin typeface="Arial"/>
              </a:rPr>
              <a:t>e und ö</a:t>
            </a:r>
            <a:endParaRPr b="0" lang="de-DE" sz="180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langes, geschlossenes e</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lesen</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hehre</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kehre</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Lehne</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flehen</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Kehle</a:t>
            </a:r>
            <a:endParaRPr b="0" lang="de-DE" sz="1550" spc="-1" strike="noStrike">
              <a:solidFill>
                <a:srgbClr val="000000"/>
              </a:solidFill>
              <a:latin typeface="Arial"/>
            </a:endParaRPr>
          </a:p>
        </p:txBody>
      </p:sp>
      <p:sp>
        <p:nvSpPr>
          <p:cNvPr id="162" name="TextShape 3"/>
          <p:cNvSpPr txBox="1"/>
          <p:nvPr/>
        </p:nvSpPr>
        <p:spPr>
          <a:xfrm>
            <a:off x="5063400" y="2880000"/>
            <a:ext cx="4479480" cy="314676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langes, geschlossenes ö</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lösen</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höre</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Chöre</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Löhne</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Flöhe</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Köhler</a:t>
            </a:r>
            <a:endParaRPr b="0" lang="de-DE" sz="1550" spc="-1" strike="noStrike">
              <a:solidFill>
                <a:srgbClr val="000000"/>
              </a:solidFill>
              <a:latin typeface="Arial"/>
            </a:endParaRPr>
          </a:p>
        </p:txBody>
      </p:sp>
    </p:spTree>
  </p:cSld>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TextShape 1"/>
          <p:cNvSpPr txBox="1"/>
          <p:nvPr/>
        </p:nvSpPr>
        <p:spPr>
          <a:xfrm>
            <a:off x="360000" y="360000"/>
            <a:ext cx="9359640" cy="899640"/>
          </a:xfrm>
          <a:prstGeom prst="rect">
            <a:avLst/>
          </a:prstGeom>
          <a:noFill/>
          <a:ln>
            <a:noFill/>
          </a:ln>
        </p:spPr>
        <p:txBody>
          <a:bodyPr lIns="0" rIns="0" tIns="0" bIns="0" anchor="ctr"/>
          <a:p>
            <a:r>
              <a:rPr b="0" lang="de-DE" sz="3200" spc="-1" strike="noStrike">
                <a:solidFill>
                  <a:srgbClr val="000000"/>
                </a:solidFill>
                <a:latin typeface="Arial"/>
              </a:rPr>
              <a:t>Artikulation</a:t>
            </a:r>
            <a:endParaRPr b="0" lang="de-DE" sz="3200" spc="-1" strike="noStrike">
              <a:solidFill>
                <a:srgbClr val="000000"/>
              </a:solidFill>
              <a:latin typeface="Arial"/>
            </a:endParaRPr>
          </a:p>
        </p:txBody>
      </p:sp>
      <p:sp>
        <p:nvSpPr>
          <p:cNvPr id="164" name="TextShape 2"/>
          <p:cNvSpPr txBox="1"/>
          <p:nvPr/>
        </p:nvSpPr>
        <p:spPr>
          <a:xfrm>
            <a:off x="360000" y="1980000"/>
            <a:ext cx="4479480" cy="467964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1" lang="de-DE" sz="1800" spc="-1" strike="noStrike">
                <a:solidFill>
                  <a:srgbClr val="000000"/>
                </a:solidFill>
                <a:latin typeface="Arial"/>
              </a:rPr>
              <a:t>Vokale und Umlaute:</a:t>
            </a:r>
            <a:endParaRPr b="0" lang="de-DE" sz="1800" spc="-1" strike="noStrike">
              <a:solidFill>
                <a:srgbClr val="000000"/>
              </a:solidFill>
              <a:latin typeface="Arial"/>
            </a:endParaRPr>
          </a:p>
          <a:p>
            <a:pPr marL="432000" indent="-324000">
              <a:spcBef>
                <a:spcPts val="1417"/>
              </a:spcBef>
              <a:buClr>
                <a:srgbClr val="000000"/>
              </a:buClr>
              <a:buFont typeface="StarSymbol"/>
              <a:buAutoNum type="arabicParenR"/>
            </a:pPr>
            <a:r>
              <a:rPr b="1" lang="de-DE" sz="1800" spc="-1" strike="noStrike">
                <a:solidFill>
                  <a:srgbClr val="000000"/>
                </a:solidFill>
                <a:latin typeface="Arial"/>
              </a:rPr>
              <a:t>e und ö</a:t>
            </a:r>
            <a:endParaRPr b="0" lang="de-DE" sz="180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kurzes offenes e (ä)</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Stecken</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Recken</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kennen</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Wärter</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Helle</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Felle</a:t>
            </a:r>
            <a:endParaRPr b="0" lang="de-DE" sz="1550" spc="-1" strike="noStrike">
              <a:solidFill>
                <a:srgbClr val="000000"/>
              </a:solidFill>
              <a:latin typeface="Arial"/>
            </a:endParaRPr>
          </a:p>
        </p:txBody>
      </p:sp>
      <p:sp>
        <p:nvSpPr>
          <p:cNvPr id="165" name="TextShape 3"/>
          <p:cNvSpPr txBox="1"/>
          <p:nvPr/>
        </p:nvSpPr>
        <p:spPr>
          <a:xfrm>
            <a:off x="5063400" y="2880000"/>
            <a:ext cx="4479480" cy="314676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kurzes, offenes ö</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Stöcke</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Röcke</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können</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Wörter</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Hölle</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Völle</a:t>
            </a:r>
            <a:endParaRPr b="0" lang="de-DE" sz="1550" spc="-1" strike="noStrike">
              <a:solidFill>
                <a:srgbClr val="000000"/>
              </a:solidFill>
              <a:latin typeface="Arial"/>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CustomShape 1"/>
          <p:cNvSpPr/>
          <p:nvPr/>
        </p:nvSpPr>
        <p:spPr>
          <a:xfrm>
            <a:off x="360000" y="360000"/>
            <a:ext cx="9359640" cy="899640"/>
          </a:xfrm>
          <a:prstGeom prst="rect">
            <a:avLst/>
          </a:prstGeom>
          <a:noFill/>
          <a:ln>
            <a:noFill/>
          </a:ln>
        </p:spPr>
        <p:style>
          <a:lnRef idx="0"/>
          <a:fillRef idx="0"/>
          <a:effectRef idx="0"/>
          <a:fontRef idx="minor"/>
        </p:style>
        <p:txBody>
          <a:bodyPr lIns="0" rIns="0" tIns="0" bIns="0" anchor="b"/>
          <a:p>
            <a:pPr>
              <a:lnSpc>
                <a:spcPct val="100000"/>
              </a:lnSpc>
            </a:pPr>
            <a:r>
              <a:rPr b="1" lang="de-DE" sz="3200" spc="-1" strike="noStrike">
                <a:solidFill>
                  <a:srgbClr val="ffffff"/>
                </a:solidFill>
                <a:latin typeface="Source Sans Pro Black"/>
                <a:ea typeface="DejaVu Sans"/>
              </a:rPr>
              <a:t>Rekapitulation der letzten Sitzung</a:t>
            </a:r>
            <a:endParaRPr b="0" lang="de-DE" sz="3200" spc="-1" strike="noStrike">
              <a:latin typeface="Arial"/>
            </a:endParaRPr>
          </a:p>
        </p:txBody>
      </p:sp>
      <p:sp>
        <p:nvSpPr>
          <p:cNvPr id="88" name="CustomShape 2"/>
          <p:cNvSpPr/>
          <p:nvPr/>
        </p:nvSpPr>
        <p:spPr>
          <a:xfrm>
            <a:off x="360000" y="1980000"/>
            <a:ext cx="9179640" cy="4679640"/>
          </a:xfrm>
          <a:prstGeom prst="rect">
            <a:avLst/>
          </a:prstGeom>
          <a:noFill/>
          <a:ln>
            <a:noFill/>
          </a:ln>
        </p:spPr>
        <p:style>
          <a:lnRef idx="0"/>
          <a:fillRef idx="0"/>
          <a:effectRef idx="0"/>
          <a:fontRef idx="minor"/>
        </p:style>
        <p:txBody>
          <a:bodyPr lIns="0" rIns="0" tIns="0" bIns="0">
            <a:normAutofit/>
          </a:bodyPr>
          <a:p>
            <a:pPr>
              <a:lnSpc>
                <a:spcPct val="100000"/>
              </a:lnSpc>
              <a:spcAft>
                <a:spcPts val="1142"/>
              </a:spcAft>
            </a:pPr>
            <a:r>
              <a:rPr b="1" lang="de-DE" sz="2600" spc="-1" strike="noStrike">
                <a:solidFill>
                  <a:srgbClr val="1c1c1c"/>
                </a:solidFill>
                <a:latin typeface="Source Sans Pro Semibold"/>
                <a:ea typeface="DejaVu Sans"/>
              </a:rPr>
              <a:t>5 Minuten Gruppenarbeit:</a:t>
            </a:r>
            <a:endParaRPr b="0" lang="de-DE" sz="2600" spc="-1" strike="noStrike">
              <a:latin typeface="Arial"/>
            </a:endParaRPr>
          </a:p>
          <a:p>
            <a:pPr indent="-216000">
              <a:lnSpc>
                <a:spcPct val="100000"/>
              </a:lnSpc>
              <a:spcAft>
                <a:spcPts val="1142"/>
              </a:spcAft>
              <a:buClr>
                <a:srgbClr val="1c1c1c"/>
              </a:buClr>
              <a:buFont typeface="Wingdings" charset="2"/>
              <a:buChar char=""/>
            </a:pPr>
            <a:r>
              <a:rPr b="1" lang="de-DE" sz="2600" spc="-1" strike="noStrike">
                <a:solidFill>
                  <a:srgbClr val="1c1c1c"/>
                </a:solidFill>
                <a:latin typeface="Source Sans Pro Semibold"/>
                <a:ea typeface="DejaVu Sans"/>
              </a:rPr>
              <a:t>Erinnert euch an die letzte Einheit</a:t>
            </a:r>
            <a:endParaRPr b="0" lang="de-DE" sz="2600" spc="-1" strike="noStrike">
              <a:latin typeface="Arial"/>
            </a:endParaRPr>
          </a:p>
          <a:p>
            <a:pPr indent="-216000">
              <a:lnSpc>
                <a:spcPct val="100000"/>
              </a:lnSpc>
              <a:spcAft>
                <a:spcPts val="1142"/>
              </a:spcAft>
              <a:buClr>
                <a:srgbClr val="1c1c1c"/>
              </a:buClr>
              <a:buFont typeface="Wingdings" charset="2"/>
              <a:buChar char=""/>
            </a:pPr>
            <a:r>
              <a:rPr b="1" lang="de-DE" sz="2600" spc="-1" strike="noStrike">
                <a:solidFill>
                  <a:srgbClr val="1c1c1c"/>
                </a:solidFill>
                <a:latin typeface="Source Sans Pro Semibold"/>
                <a:ea typeface="DejaVu Sans"/>
              </a:rPr>
              <a:t>Was haben wir gemacht?</a:t>
            </a:r>
            <a:endParaRPr b="0" lang="de-DE" sz="2600" spc="-1" strike="noStrike">
              <a:latin typeface="Arial"/>
            </a:endParaRPr>
          </a:p>
          <a:p>
            <a:pPr indent="-216000">
              <a:lnSpc>
                <a:spcPct val="100000"/>
              </a:lnSpc>
              <a:spcAft>
                <a:spcPts val="1142"/>
              </a:spcAft>
              <a:buClr>
                <a:srgbClr val="1c1c1c"/>
              </a:buClr>
              <a:buFont typeface="Wingdings" charset="2"/>
              <a:buChar char=""/>
            </a:pPr>
            <a:r>
              <a:rPr b="1" lang="de-DE" sz="2600" spc="-1" strike="noStrike">
                <a:solidFill>
                  <a:srgbClr val="1c1c1c"/>
                </a:solidFill>
                <a:latin typeface="Source Sans Pro Semibold"/>
                <a:ea typeface="DejaVu Sans"/>
              </a:rPr>
              <a:t>Welche Übung (en) war(en) besonders „blöd“, effektiv?</a:t>
            </a:r>
            <a:endParaRPr b="0" lang="de-DE" sz="2600" spc="-1" strike="noStrike">
              <a:latin typeface="Arial"/>
            </a:endParaRPr>
          </a:p>
        </p:txBody>
      </p:sp>
    </p:spTree>
  </p:cSld>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TextShape 1"/>
          <p:cNvSpPr txBox="1"/>
          <p:nvPr/>
        </p:nvSpPr>
        <p:spPr>
          <a:xfrm>
            <a:off x="360000" y="360000"/>
            <a:ext cx="9359640" cy="899640"/>
          </a:xfrm>
          <a:prstGeom prst="rect">
            <a:avLst/>
          </a:prstGeom>
          <a:noFill/>
          <a:ln>
            <a:noFill/>
          </a:ln>
        </p:spPr>
        <p:txBody>
          <a:bodyPr lIns="0" rIns="0" tIns="0" bIns="0" anchor="ctr"/>
          <a:p>
            <a:r>
              <a:rPr b="0" lang="de-DE" sz="3200" spc="-1" strike="noStrike">
                <a:solidFill>
                  <a:srgbClr val="000000"/>
                </a:solidFill>
                <a:latin typeface="Arial"/>
              </a:rPr>
              <a:t>Artikulation</a:t>
            </a:r>
            <a:endParaRPr b="0" lang="de-DE" sz="3200" spc="-1" strike="noStrike">
              <a:solidFill>
                <a:srgbClr val="000000"/>
              </a:solidFill>
              <a:latin typeface="Arial"/>
            </a:endParaRPr>
          </a:p>
        </p:txBody>
      </p:sp>
      <p:sp>
        <p:nvSpPr>
          <p:cNvPr id="167" name="TextShape 2"/>
          <p:cNvSpPr txBox="1"/>
          <p:nvPr/>
        </p:nvSpPr>
        <p:spPr>
          <a:xfrm>
            <a:off x="360000" y="1980000"/>
            <a:ext cx="4479480" cy="467964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1" lang="de-DE" sz="1800" spc="-1" strike="noStrike">
                <a:solidFill>
                  <a:srgbClr val="000000"/>
                </a:solidFill>
                <a:latin typeface="Arial"/>
              </a:rPr>
              <a:t>Achtung!</a:t>
            </a:r>
            <a:endParaRPr b="0" lang="de-DE" sz="1800" spc="-1" strike="noStrike">
              <a:solidFill>
                <a:srgbClr val="000000"/>
              </a:solidFill>
              <a:latin typeface="Arial"/>
            </a:endParaRPr>
          </a:p>
          <a:p>
            <a:pPr marL="432000" indent="-324000">
              <a:spcBef>
                <a:spcPts val="1417"/>
              </a:spcBef>
              <a:buClr>
                <a:srgbClr val="000000"/>
              </a:buClr>
              <a:buFont typeface="StarSymbol"/>
              <a:buAutoNum type="arabicParenR"/>
            </a:pPr>
            <a:endParaRPr b="0" lang="de-DE" sz="1800" spc="-1" strike="noStrike">
              <a:solidFill>
                <a:srgbClr val="000000"/>
              </a:solidFill>
              <a:latin typeface="Arial"/>
            </a:endParaRPr>
          </a:p>
          <a:p>
            <a:pPr marL="432000" indent="-324000">
              <a:spcBef>
                <a:spcPts val="1417"/>
              </a:spcBef>
              <a:buClr>
                <a:srgbClr val="000000"/>
              </a:buClr>
              <a:buFont typeface="Symbol" charset="2"/>
              <a:buChar char=""/>
            </a:pPr>
            <a:r>
              <a:rPr b="1" lang="de-DE" sz="1550" spc="-1" strike="noStrike">
                <a:solidFill>
                  <a:srgbClr val="000000"/>
                </a:solidFill>
                <a:latin typeface="Arial"/>
              </a:rPr>
              <a:t>Dänen – dehnen – tönen</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1" lang="de-DE" sz="1550" spc="-1" strike="noStrike">
                <a:solidFill>
                  <a:srgbClr val="000000"/>
                </a:solidFill>
                <a:latin typeface="Arial"/>
              </a:rPr>
              <a:t>Mähre – Meere – Möhre</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1" lang="de-DE" sz="1550" spc="-1" strike="noStrike">
                <a:solidFill>
                  <a:srgbClr val="000000"/>
                </a:solidFill>
                <a:latin typeface="Arial"/>
              </a:rPr>
              <a:t>Räte – Rede – Röte</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1" lang="de-DE" sz="1550" spc="-1" strike="noStrike">
                <a:solidFill>
                  <a:srgbClr val="000000"/>
                </a:solidFill>
                <a:latin typeface="Arial"/>
              </a:rPr>
              <a:t>Ähre – Ehre – Öre</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1" lang="de-DE" sz="1550" spc="-1" strike="noStrike">
                <a:solidFill>
                  <a:srgbClr val="000000"/>
                </a:solidFill>
                <a:latin typeface="Arial"/>
              </a:rPr>
              <a:t>wäge – Wege – wöge</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1" lang="de-DE" sz="1550" spc="-1" strike="noStrike">
                <a:solidFill>
                  <a:srgbClr val="000000"/>
                </a:solidFill>
                <a:latin typeface="Arial"/>
              </a:rPr>
              <a:t>läsen – lesen – lösen</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1" lang="de-DE" sz="1550" spc="-1" strike="noStrike">
                <a:solidFill>
                  <a:srgbClr val="000000"/>
                </a:solidFill>
                <a:latin typeface="Arial"/>
              </a:rPr>
              <a:t>Häher – hehre – höre</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1" lang="de-DE" sz="1550" spc="-1" strike="noStrike">
                <a:solidFill>
                  <a:srgbClr val="000000"/>
                </a:solidFill>
                <a:latin typeface="Arial"/>
              </a:rPr>
              <a:t>Bären – Beeren - Börse</a:t>
            </a:r>
            <a:endParaRPr b="0" lang="de-DE" sz="1550" spc="-1" strike="noStrike">
              <a:solidFill>
                <a:srgbClr val="000000"/>
              </a:solidFill>
              <a:latin typeface="Arial"/>
            </a:endParaRPr>
          </a:p>
        </p:txBody>
      </p:sp>
      <p:pic>
        <p:nvPicPr>
          <p:cNvPr id="168" name="" descr=""/>
          <p:cNvPicPr/>
          <p:nvPr/>
        </p:nvPicPr>
        <p:blipFill>
          <a:blip r:embed="rId1"/>
          <a:stretch/>
        </p:blipFill>
        <p:spPr>
          <a:xfrm>
            <a:off x="5063400" y="2829240"/>
            <a:ext cx="4479480" cy="2980440"/>
          </a:xfrm>
          <a:prstGeom prst="rect">
            <a:avLst/>
          </a:prstGeom>
          <a:ln>
            <a:noFill/>
          </a:ln>
        </p:spPr>
      </p:pic>
    </p:spTree>
  </p:cSld>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TextShape 1"/>
          <p:cNvSpPr txBox="1"/>
          <p:nvPr/>
        </p:nvSpPr>
        <p:spPr>
          <a:xfrm>
            <a:off x="360000" y="360000"/>
            <a:ext cx="9359640" cy="899640"/>
          </a:xfrm>
          <a:prstGeom prst="rect">
            <a:avLst/>
          </a:prstGeom>
          <a:noFill/>
          <a:ln>
            <a:noFill/>
          </a:ln>
        </p:spPr>
        <p:txBody>
          <a:bodyPr lIns="0" rIns="0" tIns="0" bIns="0" anchor="ctr"/>
          <a:p>
            <a:r>
              <a:rPr b="0" lang="de-DE" sz="3200" spc="-1" strike="noStrike">
                <a:solidFill>
                  <a:srgbClr val="000000"/>
                </a:solidFill>
                <a:latin typeface="Arial"/>
              </a:rPr>
              <a:t>Artikulation</a:t>
            </a:r>
            <a:endParaRPr b="0" lang="de-DE" sz="3200" spc="-1" strike="noStrike">
              <a:solidFill>
                <a:srgbClr val="000000"/>
              </a:solidFill>
              <a:latin typeface="Arial"/>
            </a:endParaRPr>
          </a:p>
        </p:txBody>
      </p:sp>
      <p:sp>
        <p:nvSpPr>
          <p:cNvPr id="170" name="TextShape 2"/>
          <p:cNvSpPr txBox="1"/>
          <p:nvPr/>
        </p:nvSpPr>
        <p:spPr>
          <a:xfrm>
            <a:off x="360000" y="1980000"/>
            <a:ext cx="4479480" cy="467964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1" lang="de-DE" sz="1800" spc="-1" strike="noStrike">
                <a:solidFill>
                  <a:srgbClr val="000000"/>
                </a:solidFill>
                <a:latin typeface="Arial"/>
              </a:rPr>
              <a:t>Vokale und Umlaute:</a:t>
            </a:r>
            <a:endParaRPr b="0" lang="de-DE" sz="1800" spc="-1" strike="noStrike">
              <a:solidFill>
                <a:srgbClr val="000000"/>
              </a:solidFill>
              <a:latin typeface="Arial"/>
            </a:endParaRPr>
          </a:p>
          <a:p>
            <a:pPr marL="432000" indent="-324000">
              <a:spcBef>
                <a:spcPts val="1417"/>
              </a:spcBef>
              <a:buClr>
                <a:srgbClr val="000000"/>
              </a:buClr>
              <a:buFont typeface="StarSymbol"/>
              <a:buAutoNum type="arabicParenR"/>
            </a:pPr>
            <a:r>
              <a:rPr b="1" lang="de-DE" sz="1800" spc="-1" strike="noStrike">
                <a:solidFill>
                  <a:srgbClr val="000000"/>
                </a:solidFill>
                <a:latin typeface="Arial"/>
              </a:rPr>
              <a:t>ü und i</a:t>
            </a:r>
            <a:endParaRPr b="0" lang="de-DE" sz="180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langes, geschlossenes i</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Tier</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du fiehlst</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Du spielst</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Griebe</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Hiesig</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Fies</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niesen</a:t>
            </a:r>
            <a:endParaRPr b="0" lang="de-DE" sz="1550" spc="-1" strike="noStrike">
              <a:solidFill>
                <a:srgbClr val="000000"/>
              </a:solidFill>
              <a:latin typeface="Arial"/>
            </a:endParaRPr>
          </a:p>
        </p:txBody>
      </p:sp>
      <p:sp>
        <p:nvSpPr>
          <p:cNvPr id="171" name="TextShape 3"/>
          <p:cNvSpPr txBox="1"/>
          <p:nvPr/>
        </p:nvSpPr>
        <p:spPr>
          <a:xfrm>
            <a:off x="5063400" y="2829240"/>
            <a:ext cx="4479480" cy="298044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langes, geschlossenes ü</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Tür</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Du fühlst</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Du spülst</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Grübeln</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Müßig</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Füße</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Nüstern</a:t>
            </a:r>
            <a:endParaRPr b="0" lang="de-DE" sz="1550" spc="-1" strike="noStrike">
              <a:solidFill>
                <a:srgbClr val="000000"/>
              </a:solidFill>
              <a:latin typeface="Arial"/>
            </a:endParaRPr>
          </a:p>
        </p:txBody>
      </p:sp>
    </p:spTree>
  </p:cSld>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TextShape 1"/>
          <p:cNvSpPr txBox="1"/>
          <p:nvPr/>
        </p:nvSpPr>
        <p:spPr>
          <a:xfrm>
            <a:off x="360000" y="360000"/>
            <a:ext cx="9359640" cy="899640"/>
          </a:xfrm>
          <a:prstGeom prst="rect">
            <a:avLst/>
          </a:prstGeom>
          <a:noFill/>
          <a:ln>
            <a:noFill/>
          </a:ln>
        </p:spPr>
        <p:txBody>
          <a:bodyPr lIns="0" rIns="0" tIns="0" bIns="0" anchor="ctr"/>
          <a:p>
            <a:r>
              <a:rPr b="0" lang="de-DE" sz="3200" spc="-1" strike="noStrike">
                <a:solidFill>
                  <a:srgbClr val="000000"/>
                </a:solidFill>
                <a:latin typeface="Arial"/>
              </a:rPr>
              <a:t>Artikulation</a:t>
            </a:r>
            <a:endParaRPr b="0" lang="de-DE" sz="3200" spc="-1" strike="noStrike">
              <a:solidFill>
                <a:srgbClr val="000000"/>
              </a:solidFill>
              <a:latin typeface="Arial"/>
            </a:endParaRPr>
          </a:p>
        </p:txBody>
      </p:sp>
      <p:sp>
        <p:nvSpPr>
          <p:cNvPr id="173" name="TextShape 2"/>
          <p:cNvSpPr txBox="1"/>
          <p:nvPr/>
        </p:nvSpPr>
        <p:spPr>
          <a:xfrm>
            <a:off x="360000" y="1980000"/>
            <a:ext cx="4479480" cy="467964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1" lang="de-DE" sz="1800" spc="-1" strike="noStrike">
                <a:solidFill>
                  <a:srgbClr val="000000"/>
                </a:solidFill>
                <a:latin typeface="Arial"/>
              </a:rPr>
              <a:t>Vokale und Umlaute:</a:t>
            </a:r>
            <a:endParaRPr b="0" lang="de-DE" sz="1800" spc="-1" strike="noStrike">
              <a:solidFill>
                <a:srgbClr val="000000"/>
              </a:solidFill>
              <a:latin typeface="Arial"/>
            </a:endParaRPr>
          </a:p>
          <a:p>
            <a:pPr marL="432000" indent="-324000">
              <a:spcBef>
                <a:spcPts val="1417"/>
              </a:spcBef>
              <a:buClr>
                <a:srgbClr val="000000"/>
              </a:buClr>
              <a:buFont typeface="StarSymbol"/>
              <a:buAutoNum type="arabicParenR"/>
            </a:pPr>
            <a:r>
              <a:rPr b="1" lang="de-DE" sz="1800" spc="-1" strike="noStrike">
                <a:solidFill>
                  <a:srgbClr val="000000"/>
                </a:solidFill>
                <a:latin typeface="Arial"/>
              </a:rPr>
              <a:t>ü und i</a:t>
            </a:r>
            <a:endParaRPr b="0" lang="de-DE" sz="180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kurzes, offenes i</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hissen</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Kissen</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Kimme</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Till</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Kipf</a:t>
            </a:r>
            <a:endParaRPr b="0" lang="de-DE" sz="1550" spc="-1" strike="noStrike">
              <a:solidFill>
                <a:srgbClr val="000000"/>
              </a:solidFill>
              <a:latin typeface="Arial"/>
            </a:endParaRPr>
          </a:p>
          <a:p>
            <a:pPr marL="432000" indent="-324000">
              <a:spcBef>
                <a:spcPts val="1417"/>
              </a:spcBef>
              <a:buClr>
                <a:srgbClr val="000000"/>
              </a:buClr>
              <a:buFont typeface="Symbol" charset="2"/>
              <a:buChar char=""/>
            </a:pPr>
            <a:r>
              <a:rPr b="0" lang="de-DE" sz="1550" spc="-1" strike="noStrike">
                <a:solidFill>
                  <a:srgbClr val="000000"/>
                </a:solidFill>
                <a:latin typeface="Arial"/>
              </a:rPr>
              <a:t>Schnitt</a:t>
            </a:r>
            <a:endParaRPr b="0" lang="de-DE" sz="1550" spc="-1" strike="noStrike">
              <a:solidFill>
                <a:srgbClr val="000000"/>
              </a:solidFill>
              <a:latin typeface="Arial"/>
            </a:endParaRPr>
          </a:p>
        </p:txBody>
      </p:sp>
      <p:sp>
        <p:nvSpPr>
          <p:cNvPr id="174" name="TextShape 3"/>
          <p:cNvSpPr txBox="1"/>
          <p:nvPr/>
        </p:nvSpPr>
        <p:spPr>
          <a:xfrm>
            <a:off x="5063400" y="2829240"/>
            <a:ext cx="4479480" cy="298044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Kurzes, offenes ü</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müssen</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küssen</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Kümmel</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Tüll</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dürfen</a:t>
            </a:r>
            <a:endParaRPr b="0" lang="de-DE" sz="1550" spc="-1" strike="noStrike">
              <a:solidFill>
                <a:srgbClr val="000000"/>
              </a:solidFill>
              <a:latin typeface="Arial"/>
            </a:endParaRPr>
          </a:p>
          <a:p>
            <a:pPr marL="432000" indent="-324000">
              <a:spcBef>
                <a:spcPts val="1417"/>
              </a:spcBef>
              <a:buClr>
                <a:srgbClr val="000000"/>
              </a:buClr>
              <a:buSzPct val="45000"/>
              <a:buFont typeface="Wingdings" charset="2"/>
              <a:buChar char=""/>
            </a:pPr>
            <a:r>
              <a:rPr b="0" lang="de-DE" sz="1550" spc="-1" strike="noStrike">
                <a:solidFill>
                  <a:srgbClr val="000000"/>
                </a:solidFill>
                <a:latin typeface="Arial"/>
              </a:rPr>
              <a:t>würfeln</a:t>
            </a:r>
            <a:endParaRPr b="0" lang="de-DE" sz="1550" spc="-1" strike="noStrike">
              <a:solidFill>
                <a:srgbClr val="000000"/>
              </a:solidFill>
              <a:latin typeface="Arial"/>
            </a:endParaRPr>
          </a:p>
        </p:txBody>
      </p:sp>
    </p:spTree>
  </p:cSld>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TextShape 1"/>
          <p:cNvSpPr txBox="1"/>
          <p:nvPr/>
        </p:nvSpPr>
        <p:spPr>
          <a:xfrm>
            <a:off x="360000" y="360000"/>
            <a:ext cx="9359640" cy="899640"/>
          </a:xfrm>
          <a:prstGeom prst="rect">
            <a:avLst/>
          </a:prstGeom>
          <a:noFill/>
          <a:ln>
            <a:noFill/>
          </a:ln>
        </p:spPr>
        <p:txBody>
          <a:bodyPr lIns="0" rIns="0" tIns="0" bIns="0" anchor="ctr"/>
          <a:p>
            <a:r>
              <a:rPr b="0" lang="de-DE" sz="3200" spc="-1" strike="noStrike">
                <a:solidFill>
                  <a:srgbClr val="000000"/>
                </a:solidFill>
                <a:latin typeface="Arial"/>
              </a:rPr>
              <a:t>Schwa-Laute</a:t>
            </a:r>
            <a:endParaRPr b="0" lang="de-DE" sz="3200" spc="-1" strike="noStrike">
              <a:solidFill>
                <a:srgbClr val="000000"/>
              </a:solidFill>
              <a:latin typeface="Arial"/>
            </a:endParaRPr>
          </a:p>
        </p:txBody>
      </p:sp>
      <p:sp>
        <p:nvSpPr>
          <p:cNvPr id="176" name="TextShape 2"/>
          <p:cNvSpPr txBox="1"/>
          <p:nvPr/>
        </p:nvSpPr>
        <p:spPr>
          <a:xfrm>
            <a:off x="360000" y="2088000"/>
            <a:ext cx="4479480" cy="467964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r>
              <a:rPr b="1" lang="de-DE" sz="1800" spc="-1" strike="noStrike">
                <a:solidFill>
                  <a:srgbClr val="000000"/>
                </a:solidFill>
                <a:latin typeface="Arial"/>
              </a:rPr>
              <a:t>Schwa:</a:t>
            </a:r>
            <a:endParaRPr b="0" lang="de-DE" sz="1800" spc="-1" strike="noStrike">
              <a:solidFill>
                <a:srgbClr val="000000"/>
              </a:solidFill>
              <a:latin typeface="Arial"/>
            </a:endParaRPr>
          </a:p>
          <a:p>
            <a:pPr marL="432000" indent="-324000">
              <a:spcBef>
                <a:spcPts val="1417"/>
              </a:spcBef>
              <a:buClr>
                <a:srgbClr val="000000"/>
              </a:buClr>
              <a:buFont typeface="StarSymbol"/>
              <a:buAutoNum type="arabicParenR"/>
            </a:pPr>
            <a:r>
              <a:rPr b="1" lang="de-DE" sz="1800" spc="-1" strike="noStrike">
                <a:solidFill>
                  <a:srgbClr val="000000"/>
                </a:solidFill>
                <a:latin typeface="Arial"/>
              </a:rPr>
              <a:t>[ə] → viele [ˈfi:lə]</a:t>
            </a:r>
            <a:endParaRPr b="0" lang="de-DE" sz="1800" spc="-1" strike="noStrike">
              <a:solidFill>
                <a:srgbClr val="000000"/>
              </a:solidFill>
              <a:latin typeface="Arial"/>
            </a:endParaRPr>
          </a:p>
          <a:p>
            <a:pPr marL="432000" indent="-324000">
              <a:spcBef>
                <a:spcPts val="1417"/>
              </a:spcBef>
              <a:buClr>
                <a:srgbClr val="000000"/>
              </a:buClr>
              <a:buFont typeface="StarSymbol"/>
              <a:buAutoNum type="arabicParenR"/>
            </a:pPr>
            <a:r>
              <a:rPr b="1" lang="de-DE" sz="1800" spc="-1" strike="noStrike">
                <a:solidFill>
                  <a:srgbClr val="000000"/>
                </a:solidFill>
                <a:latin typeface="Arial"/>
              </a:rPr>
              <a:t>gute, Bote, </a:t>
            </a:r>
            <a:endParaRPr b="0" lang="de-DE" sz="1800" spc="-1" strike="noStrike">
              <a:solidFill>
                <a:srgbClr val="000000"/>
              </a:solidFill>
              <a:latin typeface="Arial"/>
            </a:endParaRPr>
          </a:p>
          <a:p>
            <a:pPr marL="432000" indent="-324000">
              <a:spcBef>
                <a:spcPts val="1417"/>
              </a:spcBef>
              <a:buClr>
                <a:srgbClr val="000000"/>
              </a:buClr>
              <a:buFont typeface="StarSymbol"/>
              <a:buAutoNum type="arabicParenR"/>
            </a:pPr>
            <a:r>
              <a:rPr b="1" lang="de-DE" sz="1800" spc="-1" strike="noStrike">
                <a:solidFill>
                  <a:srgbClr val="000000"/>
                </a:solidFill>
                <a:latin typeface="Arial"/>
              </a:rPr>
              <a:t>[ɐ] → Kinder ['kʰɪndɐ]</a:t>
            </a:r>
            <a:endParaRPr b="0" lang="de-DE" sz="1800" spc="-1" strike="noStrike">
              <a:solidFill>
                <a:srgbClr val="000000"/>
              </a:solidFill>
              <a:latin typeface="Arial"/>
            </a:endParaRPr>
          </a:p>
          <a:p>
            <a:pPr marL="432000" indent="-324000">
              <a:spcBef>
                <a:spcPts val="1417"/>
              </a:spcBef>
              <a:buClr>
                <a:srgbClr val="000000"/>
              </a:buClr>
              <a:buFont typeface="StarSymbol"/>
              <a:buAutoNum type="arabicParenR"/>
            </a:pPr>
            <a:r>
              <a:rPr b="1" lang="de-DE" sz="1800" spc="-1" strike="noStrike">
                <a:solidFill>
                  <a:srgbClr val="000000"/>
                </a:solidFill>
                <a:latin typeface="Arial"/>
              </a:rPr>
              <a:t>Elision</a:t>
            </a:r>
            <a:endParaRPr b="0" lang="de-DE" sz="1800" spc="-1" strike="noStrike">
              <a:solidFill>
                <a:srgbClr val="000000"/>
              </a:solidFill>
              <a:latin typeface="Arial"/>
            </a:endParaRPr>
          </a:p>
          <a:p>
            <a:pPr marL="432000" indent="-324000">
              <a:spcBef>
                <a:spcPts val="1417"/>
              </a:spcBef>
              <a:buClr>
                <a:srgbClr val="000000"/>
              </a:buClr>
              <a:buFont typeface="StarSymbol"/>
              <a:buAutoNum type="arabicParenR"/>
            </a:pPr>
            <a:r>
              <a:rPr b="1" lang="de-DE" sz="1800" spc="-1" strike="noStrike">
                <a:solidFill>
                  <a:srgbClr val="000000"/>
                </a:solidFill>
                <a:latin typeface="Arial"/>
              </a:rPr>
              <a:t>→ </a:t>
            </a:r>
            <a:r>
              <a:rPr b="1" lang="de-DE" sz="1800" spc="-1" strike="noStrike">
                <a:solidFill>
                  <a:srgbClr val="000000"/>
                </a:solidFill>
                <a:latin typeface="Arial"/>
              </a:rPr>
              <a:t>Dschungel [ˈdʒʊŋəl] zu Dschungl [ˈdʒʊŋl̩]</a:t>
            </a:r>
            <a:endParaRPr b="0" lang="de-DE" sz="1800" spc="-1" strike="noStrike">
              <a:solidFill>
                <a:srgbClr val="000000"/>
              </a:solidFill>
              <a:latin typeface="Arial"/>
            </a:endParaRPr>
          </a:p>
        </p:txBody>
      </p:sp>
      <p:sp>
        <p:nvSpPr>
          <p:cNvPr id="177" name="TextShape 3"/>
          <p:cNvSpPr txBox="1"/>
          <p:nvPr/>
        </p:nvSpPr>
        <p:spPr>
          <a:xfrm>
            <a:off x="5063760" y="1980000"/>
            <a:ext cx="4479480" cy="4679640"/>
          </a:xfrm>
          <a:prstGeom prst="rect">
            <a:avLst/>
          </a:prstGeom>
          <a:noFill/>
          <a:ln>
            <a:noFill/>
          </a:ln>
        </p:spPr>
        <p:txBody>
          <a:bodyPr lIns="0" rIns="0" tIns="0" bIns="0">
            <a:normAutofit/>
          </a:bodyPr>
          <a:p>
            <a:pPr marL="432000" indent="-324000">
              <a:spcBef>
                <a:spcPts val="1417"/>
              </a:spcBef>
              <a:buClr>
                <a:srgbClr val="000000"/>
              </a:buClr>
              <a:buSzPct val="45000"/>
              <a:buFont typeface="Wingdings" charset="2"/>
              <a:buChar char=""/>
            </a:pPr>
            <a:endParaRPr b="0" lang="de-DE" sz="1800" spc="-1" strike="noStrike">
              <a:solidFill>
                <a:srgbClr val="000000"/>
              </a:solidFill>
              <a:latin typeface="Arial"/>
            </a:endParaRPr>
          </a:p>
          <a:p>
            <a:pPr marL="432000" indent="-324000">
              <a:spcBef>
                <a:spcPts val="1417"/>
              </a:spcBef>
              <a:buClr>
                <a:srgbClr val="000000"/>
              </a:buClr>
              <a:buSzPct val="45000"/>
              <a:buFont typeface="Wingdings" charset="2"/>
              <a:buChar char=""/>
            </a:pPr>
            <a:endParaRPr b="0" lang="de-DE" sz="1800" spc="-1" strike="noStrike">
              <a:solidFill>
                <a:srgbClr val="000000"/>
              </a:solidFill>
              <a:latin typeface="Arial"/>
            </a:endParaRPr>
          </a:p>
        </p:txBody>
      </p:sp>
    </p:spTree>
  </p:cSld>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8" name="TextShape 1"/>
          <p:cNvSpPr txBox="1"/>
          <p:nvPr/>
        </p:nvSpPr>
        <p:spPr>
          <a:xfrm>
            <a:off x="360000" y="360000"/>
            <a:ext cx="9359640" cy="899640"/>
          </a:xfrm>
          <a:prstGeom prst="rect">
            <a:avLst/>
          </a:prstGeom>
          <a:noFill/>
          <a:ln>
            <a:noFill/>
          </a:ln>
        </p:spPr>
        <p:txBody>
          <a:bodyPr lIns="0" rIns="0" tIns="0" bIns="0" anchor="b"/>
          <a:p>
            <a:endParaRPr b="0" lang="de-DE" sz="1800" spc="-1" strike="noStrike">
              <a:solidFill>
                <a:srgbClr val="000000"/>
              </a:solidFill>
              <a:latin typeface="Arial"/>
            </a:endParaRPr>
          </a:p>
        </p:txBody>
      </p:sp>
      <p:sp>
        <p:nvSpPr>
          <p:cNvPr id="179" name="TextShape 2"/>
          <p:cNvSpPr txBox="1"/>
          <p:nvPr/>
        </p:nvSpPr>
        <p:spPr>
          <a:xfrm>
            <a:off x="396720" y="1994040"/>
            <a:ext cx="9179640" cy="4679640"/>
          </a:xfrm>
          <a:prstGeom prst="rect">
            <a:avLst/>
          </a:prstGeom>
          <a:noFill/>
          <a:ln>
            <a:noFill/>
          </a:ln>
        </p:spPr>
        <p:txBody>
          <a:bodyPr lIns="0" rIns="0" tIns="0" bIns="0"/>
          <a:p>
            <a:endParaRPr b="0" lang="de-DE" sz="1800" spc="-1" strike="noStrike">
              <a:solidFill>
                <a:srgbClr val="000000"/>
              </a:solidFill>
              <a:latin typeface="Arial"/>
            </a:endParaRPr>
          </a:p>
        </p:txBody>
      </p:sp>
      <p:sp>
        <p:nvSpPr>
          <p:cNvPr id="180" name="CustomShape 3"/>
          <p:cNvSpPr/>
          <p:nvPr/>
        </p:nvSpPr>
        <p:spPr>
          <a:xfrm>
            <a:off x="155520" y="-1608120"/>
            <a:ext cx="4752720" cy="3362040"/>
          </a:xfrm>
          <a:prstGeom prst="rect">
            <a:avLst/>
          </a:prstGeom>
          <a:noFill/>
          <a:ln>
            <a:noFill/>
          </a:ln>
        </p:spPr>
        <p:style>
          <a:lnRef idx="0"/>
          <a:fillRef idx="0"/>
          <a:effectRef idx="0"/>
          <a:fontRef idx="minor"/>
        </p:style>
      </p:sp>
      <p:sp>
        <p:nvSpPr>
          <p:cNvPr id="181" name="CustomShape 4"/>
          <p:cNvSpPr/>
          <p:nvPr/>
        </p:nvSpPr>
        <p:spPr>
          <a:xfrm>
            <a:off x="155520" y="-1608120"/>
            <a:ext cx="4752720" cy="3362040"/>
          </a:xfrm>
          <a:prstGeom prst="rect">
            <a:avLst/>
          </a:prstGeom>
          <a:noFill/>
          <a:ln>
            <a:noFill/>
          </a:ln>
        </p:spPr>
        <p:style>
          <a:lnRef idx="0"/>
          <a:fillRef idx="0"/>
          <a:effectRef idx="0"/>
          <a:fontRef idx="minor"/>
        </p:style>
      </p:sp>
      <p:pic>
        <p:nvPicPr>
          <p:cNvPr id="182" name="Picture 6" descr=""/>
          <p:cNvPicPr/>
          <p:nvPr/>
        </p:nvPicPr>
        <p:blipFill>
          <a:blip r:embed="rId1"/>
          <a:stretch/>
        </p:blipFill>
        <p:spPr>
          <a:xfrm>
            <a:off x="840960" y="279360"/>
            <a:ext cx="9239400" cy="6536160"/>
          </a:xfrm>
          <a:prstGeom prst="rect">
            <a:avLst/>
          </a:prstGeom>
          <a:ln>
            <a:noFill/>
          </a:ln>
        </p:spPr>
      </p:pic>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CustomShape 1"/>
          <p:cNvSpPr/>
          <p:nvPr/>
        </p:nvSpPr>
        <p:spPr>
          <a:xfrm>
            <a:off x="360000" y="360000"/>
            <a:ext cx="9359640" cy="899640"/>
          </a:xfrm>
          <a:prstGeom prst="rect">
            <a:avLst/>
          </a:prstGeom>
          <a:noFill/>
          <a:ln>
            <a:noFill/>
          </a:ln>
        </p:spPr>
        <p:style>
          <a:lnRef idx="0"/>
          <a:fillRef idx="0"/>
          <a:effectRef idx="0"/>
          <a:fontRef idx="minor"/>
        </p:style>
        <p:txBody>
          <a:bodyPr lIns="0" rIns="0" tIns="0" bIns="0" anchor="b"/>
          <a:p>
            <a:pPr>
              <a:lnSpc>
                <a:spcPct val="100000"/>
              </a:lnSpc>
            </a:pPr>
            <a:r>
              <a:rPr b="1" lang="de-DE" sz="3200" spc="-1" strike="noStrike">
                <a:solidFill>
                  <a:srgbClr val="ffffff"/>
                </a:solidFill>
                <a:latin typeface="Source Sans Pro Black"/>
                <a:ea typeface="DejaVu Sans"/>
              </a:rPr>
              <a:t>Was ist (überhaupt) Sprecherziehung?</a:t>
            </a:r>
            <a:endParaRPr b="0" lang="de-DE" sz="3200" spc="-1" strike="noStrike">
              <a:latin typeface="Arial"/>
            </a:endParaRPr>
          </a:p>
        </p:txBody>
      </p:sp>
      <p:sp>
        <p:nvSpPr>
          <p:cNvPr id="90" name="CustomShape 2"/>
          <p:cNvSpPr/>
          <p:nvPr/>
        </p:nvSpPr>
        <p:spPr>
          <a:xfrm>
            <a:off x="2521080" y="2071800"/>
            <a:ext cx="5038200" cy="3382200"/>
          </a:xfrm>
          <a:prstGeom prst="rect">
            <a:avLst/>
          </a:prstGeom>
          <a:noFill/>
          <a:ln>
            <a:noFill/>
          </a:ln>
        </p:spPr>
        <p:style>
          <a:lnRef idx="0"/>
          <a:fillRef idx="0"/>
          <a:effectRef idx="0"/>
          <a:fontRef idx="minor"/>
        </p:style>
        <p:txBody>
          <a:bodyPr lIns="90000" rIns="90000" tIns="45000" bIns="45000"/>
          <a:p>
            <a:pPr>
              <a:lnSpc>
                <a:spcPct val="100000"/>
              </a:lnSpc>
            </a:pPr>
            <a:r>
              <a:rPr b="0" lang="de-DE" sz="2400" spc="-1" strike="noStrike">
                <a:solidFill>
                  <a:srgbClr val="000000"/>
                </a:solidFill>
                <a:latin typeface="Arial"/>
                <a:ea typeface="DejaVu Sans"/>
              </a:rPr>
              <a:t>Sprecherziehung berücksichtigt alle Bereichen der mündlichen Kommunikation und beschäftigt sich mit folgenden Themenbereichen: Rhetorik, Grundlagen der Rhetorik, elementar Prozesse des Sprechens, Sprechtherapie und Sprechkunst. </a:t>
            </a:r>
            <a:endParaRPr b="0" lang="de-DE" sz="2400" spc="-1" strike="noStrike">
              <a:latin typeface="Arial"/>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CustomShape 1"/>
          <p:cNvSpPr/>
          <p:nvPr/>
        </p:nvSpPr>
        <p:spPr>
          <a:xfrm>
            <a:off x="2521080" y="1794600"/>
            <a:ext cx="5038200" cy="3930840"/>
          </a:xfrm>
          <a:prstGeom prst="rect">
            <a:avLst/>
          </a:prstGeom>
          <a:noFill/>
          <a:ln>
            <a:noFill/>
          </a:ln>
        </p:spPr>
        <p:style>
          <a:lnRef idx="0"/>
          <a:fillRef idx="0"/>
          <a:effectRef idx="0"/>
          <a:fontRef idx="minor"/>
        </p:style>
        <p:txBody>
          <a:bodyPr lIns="90000" rIns="90000" tIns="45000" bIns="45000"/>
          <a:p>
            <a:pPr indent="-216000">
              <a:lnSpc>
                <a:spcPct val="100000"/>
              </a:lnSpc>
              <a:buClr>
                <a:srgbClr val="000000"/>
              </a:buClr>
              <a:buFont typeface="Arial"/>
              <a:buChar char="•"/>
            </a:pPr>
            <a:r>
              <a:rPr b="0" lang="de-DE" sz="1800" spc="-1" strike="noStrike">
                <a:solidFill>
                  <a:srgbClr val="000000"/>
                </a:solidFill>
                <a:latin typeface="Arial"/>
                <a:ea typeface="DejaVu Sans"/>
              </a:rPr>
              <a:t>Lassen Sie ihre Schultern locker kreisen </a:t>
            </a:r>
            <a:endParaRPr b="0" lang="de-DE" sz="1800" spc="-1" strike="noStrike">
              <a:latin typeface="Arial"/>
            </a:endParaRPr>
          </a:p>
          <a:p>
            <a:pPr indent="-216000">
              <a:lnSpc>
                <a:spcPct val="100000"/>
              </a:lnSpc>
              <a:buClr>
                <a:srgbClr val="000000"/>
              </a:buClr>
              <a:buFont typeface="Arial"/>
              <a:buChar char="•"/>
            </a:pPr>
            <a:r>
              <a:rPr b="0" lang="de-DE" sz="1800" spc="-1" strike="noStrike">
                <a:solidFill>
                  <a:srgbClr val="000000"/>
                </a:solidFill>
                <a:latin typeface="Arial"/>
                <a:ea typeface="DejaVu Sans"/>
              </a:rPr>
              <a:t>Atmen Sie ein und atmen Sie hörbar auf verschiedene Laute aus</a:t>
            </a:r>
            <a:endParaRPr b="0" lang="de-DE" sz="1800" spc="-1" strike="noStrike">
              <a:latin typeface="Arial"/>
            </a:endParaRPr>
          </a:p>
          <a:p>
            <a:pPr indent="-216000">
              <a:lnSpc>
                <a:spcPct val="100000"/>
              </a:lnSpc>
              <a:buClr>
                <a:srgbClr val="000000"/>
              </a:buClr>
              <a:buFont typeface="Arial"/>
              <a:buChar char="•"/>
            </a:pPr>
            <a:r>
              <a:rPr b="0" lang="de-DE" sz="1800" spc="-1" strike="noStrike">
                <a:solidFill>
                  <a:srgbClr val="000000"/>
                </a:solidFill>
                <a:latin typeface="Arial"/>
                <a:ea typeface="DejaVu Sans"/>
              </a:rPr>
              <a:t>f -f -f -f -f -f-, s-s-s-s-s-s-s</a:t>
            </a:r>
            <a:endParaRPr b="0" lang="de-DE" sz="1800" spc="-1" strike="noStrike">
              <a:latin typeface="Arial"/>
            </a:endParaRPr>
          </a:p>
          <a:p>
            <a:pPr indent="-216000">
              <a:lnSpc>
                <a:spcPct val="100000"/>
              </a:lnSpc>
              <a:buClr>
                <a:srgbClr val="000000"/>
              </a:buClr>
              <a:buFont typeface="Arial"/>
              <a:buChar char="•"/>
            </a:pPr>
            <a:r>
              <a:rPr b="0" lang="de-DE" sz="1800" spc="-1" strike="noStrike">
                <a:solidFill>
                  <a:srgbClr val="000000"/>
                </a:solidFill>
                <a:latin typeface="Arial"/>
                <a:ea typeface="DejaVu Sans"/>
              </a:rPr>
              <a:t> </a:t>
            </a:r>
            <a:r>
              <a:rPr b="0" lang="de-DE" sz="1800" spc="-1" strike="noStrike">
                <a:solidFill>
                  <a:srgbClr val="000000"/>
                </a:solidFill>
                <a:latin typeface="Arial"/>
                <a:ea typeface="DejaVu Sans"/>
              </a:rPr>
              <a:t>Atemschnüffeln: 3x durch die Nase einatmen (dazwischen kleine Pause, als würden Sie an einer Blume duften)</a:t>
            </a:r>
            <a:endParaRPr b="0" lang="de-DE" sz="1800" spc="-1" strike="noStrike">
              <a:latin typeface="Arial"/>
            </a:endParaRPr>
          </a:p>
          <a:p>
            <a:pPr indent="-216000">
              <a:lnSpc>
                <a:spcPct val="100000"/>
              </a:lnSpc>
              <a:buClr>
                <a:srgbClr val="000000"/>
              </a:buClr>
              <a:buFont typeface="Arial"/>
              <a:buChar char="•"/>
            </a:pPr>
            <a:r>
              <a:rPr b="0" lang="de-DE" sz="1800" spc="-1" strike="noStrike">
                <a:solidFill>
                  <a:srgbClr val="000000"/>
                </a:solidFill>
                <a:latin typeface="Arial"/>
                <a:ea typeface="DejaVu Sans"/>
              </a:rPr>
              <a:t>Lippenflattern  (Schnauben eines Pferdes nachahmen)</a:t>
            </a:r>
            <a:endParaRPr b="0" lang="de-DE" sz="1800" spc="-1" strike="noStrike">
              <a:latin typeface="Arial"/>
            </a:endParaRPr>
          </a:p>
          <a:p>
            <a:pPr indent="-216000">
              <a:lnSpc>
                <a:spcPct val="100000"/>
              </a:lnSpc>
              <a:buClr>
                <a:srgbClr val="000000"/>
              </a:buClr>
              <a:buFont typeface="Arial"/>
              <a:buChar char="•"/>
            </a:pPr>
            <a:r>
              <a:rPr b="0" lang="de-DE" sz="1800" spc="-1" strike="noStrike">
                <a:solidFill>
                  <a:srgbClr val="000000"/>
                </a:solidFill>
                <a:latin typeface="Arial"/>
                <a:ea typeface="DejaVu Sans"/>
              </a:rPr>
              <a:t>Lippen mit dem Finger abheben</a:t>
            </a:r>
            <a:endParaRPr b="0" lang="de-DE" sz="1800" spc="-1" strike="noStrike">
              <a:latin typeface="Arial"/>
            </a:endParaRPr>
          </a:p>
          <a:p>
            <a:pPr indent="-216000">
              <a:lnSpc>
                <a:spcPct val="100000"/>
              </a:lnSpc>
              <a:buClr>
                <a:srgbClr val="000000"/>
              </a:buClr>
              <a:buFont typeface="Arial"/>
              <a:buChar char="•"/>
            </a:pPr>
            <a:r>
              <a:rPr b="0" lang="de-DE" sz="1800" spc="-1" strike="noStrike">
                <a:solidFill>
                  <a:srgbClr val="000000"/>
                </a:solidFill>
                <a:latin typeface="Arial"/>
                <a:ea typeface="DejaVu Sans"/>
              </a:rPr>
              <a:t>Zunge ausschütteln</a:t>
            </a:r>
            <a:endParaRPr b="0" lang="de-DE" sz="1800" spc="-1" strike="noStrike">
              <a:latin typeface="Arial"/>
            </a:endParaRPr>
          </a:p>
          <a:p>
            <a:pPr indent="-216000">
              <a:lnSpc>
                <a:spcPct val="100000"/>
              </a:lnSpc>
              <a:buClr>
                <a:srgbClr val="000000"/>
              </a:buClr>
              <a:buFont typeface="Arial"/>
              <a:buChar char="•"/>
            </a:pPr>
            <a:r>
              <a:rPr b="0" lang="de-DE" sz="1800" spc="-1" strike="noStrike">
                <a:solidFill>
                  <a:srgbClr val="000000"/>
                </a:solidFill>
                <a:latin typeface="Arial"/>
                <a:ea typeface="DejaVu Sans"/>
              </a:rPr>
              <a:t>Kiefer ausschütteln</a:t>
            </a:r>
            <a:endParaRPr b="0" lang="de-DE" sz="1800" spc="-1" strike="noStrike">
              <a:latin typeface="Arial"/>
            </a:endParaRPr>
          </a:p>
          <a:p>
            <a:pPr indent="-216000">
              <a:lnSpc>
                <a:spcPct val="100000"/>
              </a:lnSpc>
              <a:buClr>
                <a:srgbClr val="000000"/>
              </a:buClr>
              <a:buFont typeface="Arial"/>
              <a:buChar char="•"/>
            </a:pPr>
            <a:r>
              <a:rPr b="0" lang="de-DE" sz="1800" spc="-1" strike="noStrike">
                <a:solidFill>
                  <a:srgbClr val="000000"/>
                </a:solidFill>
                <a:latin typeface="Arial"/>
                <a:ea typeface="DejaVu Sans"/>
              </a:rPr>
              <a:t>Glöckchenübung (Zunge pendelt zwischen Mundwinkeln </a:t>
            </a:r>
            <a:endParaRPr b="0" lang="de-DE" sz="1800" spc="-1" strike="noStrike">
              <a:latin typeface="Arial"/>
            </a:endParaRPr>
          </a:p>
        </p:txBody>
      </p:sp>
      <p:sp>
        <p:nvSpPr>
          <p:cNvPr id="92" name="TextShape 2"/>
          <p:cNvSpPr txBox="1"/>
          <p:nvPr/>
        </p:nvSpPr>
        <p:spPr>
          <a:xfrm>
            <a:off x="360000" y="360000"/>
            <a:ext cx="9359640" cy="899640"/>
          </a:xfrm>
          <a:prstGeom prst="rect">
            <a:avLst/>
          </a:prstGeom>
          <a:noFill/>
          <a:ln>
            <a:noFill/>
          </a:ln>
        </p:spPr>
        <p:txBody>
          <a:bodyPr lIns="0" rIns="0" tIns="0" bIns="0" anchor="b"/>
          <a:p>
            <a:r>
              <a:rPr b="0" lang="de-DE" sz="1800" spc="-1" strike="noStrike">
                <a:solidFill>
                  <a:srgbClr val="000000"/>
                </a:solidFill>
                <a:latin typeface="Arial"/>
              </a:rPr>
              <a:t>Aufwärmübungen </a:t>
            </a:r>
            <a:endParaRPr b="0" lang="de-DE" sz="1800" spc="-1" strike="noStrike">
              <a:solidFill>
                <a:srgbClr val="000000"/>
              </a:solidFill>
              <a:latin typeface="Arial"/>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3" name="TextShape 1"/>
          <p:cNvSpPr txBox="1"/>
          <p:nvPr/>
        </p:nvSpPr>
        <p:spPr>
          <a:xfrm>
            <a:off x="360000" y="1065240"/>
            <a:ext cx="9179640" cy="5594400"/>
          </a:xfrm>
          <a:prstGeom prst="rect">
            <a:avLst/>
          </a:prstGeom>
          <a:noFill/>
          <a:ln>
            <a:noFill/>
          </a:ln>
        </p:spPr>
        <p:txBody>
          <a:bodyPr lIns="0" rIns="0" tIns="0" bIns="0">
            <a:normAutofit/>
          </a:bodyPr>
          <a:p>
            <a:pPr>
              <a:lnSpc>
                <a:spcPct val="100000"/>
              </a:lnSpc>
            </a:pPr>
            <a:endParaRPr b="0" lang="de-DE" sz="1800" spc="-1" strike="noStrike">
              <a:solidFill>
                <a:srgbClr val="000000"/>
              </a:solidFill>
              <a:latin typeface="Arial"/>
            </a:endParaRPr>
          </a:p>
          <a:p>
            <a:pPr algn="ctr">
              <a:lnSpc>
                <a:spcPct val="100000"/>
              </a:lnSpc>
            </a:pPr>
            <a:endParaRPr b="0" lang="de-DE" sz="1800" spc="-1" strike="noStrike">
              <a:solidFill>
                <a:srgbClr val="000000"/>
              </a:solidFill>
              <a:latin typeface="Arial"/>
            </a:endParaRPr>
          </a:p>
          <a:p>
            <a:pPr>
              <a:lnSpc>
                <a:spcPct val="100000"/>
              </a:lnSpc>
            </a:pPr>
            <a:endParaRPr b="0" lang="de-DE" sz="1800" spc="-1" strike="noStrike">
              <a:solidFill>
                <a:srgbClr val="000000"/>
              </a:solidFill>
              <a:latin typeface="Arial"/>
            </a:endParaRPr>
          </a:p>
          <a:p>
            <a:pPr>
              <a:lnSpc>
                <a:spcPct val="100000"/>
              </a:lnSpc>
            </a:pPr>
            <a:endParaRPr b="0" lang="de-DE" sz="1800" spc="-1" strike="noStrike">
              <a:solidFill>
                <a:srgbClr val="000000"/>
              </a:solidFill>
              <a:latin typeface="Arial"/>
            </a:endParaRPr>
          </a:p>
          <a:p>
            <a:pPr>
              <a:lnSpc>
                <a:spcPct val="100000"/>
              </a:lnSpc>
            </a:pPr>
            <a:endParaRPr b="0" lang="de-DE" sz="1800" spc="-1" strike="noStrike">
              <a:solidFill>
                <a:srgbClr val="000000"/>
              </a:solidFill>
              <a:latin typeface="Arial"/>
            </a:endParaRPr>
          </a:p>
          <a:p>
            <a:pPr>
              <a:lnSpc>
                <a:spcPct val="100000"/>
              </a:lnSpc>
            </a:pPr>
            <a:endParaRPr b="0" lang="de-DE" sz="1800" spc="-1" strike="noStrike">
              <a:solidFill>
                <a:srgbClr val="000000"/>
              </a:solidFill>
              <a:latin typeface="Arial"/>
            </a:endParaRPr>
          </a:p>
          <a:p>
            <a:pPr>
              <a:lnSpc>
                <a:spcPct val="100000"/>
              </a:lnSpc>
            </a:pPr>
            <a:endParaRPr b="0" lang="de-DE" sz="1800" spc="-1" strike="noStrike">
              <a:solidFill>
                <a:srgbClr val="000000"/>
              </a:solidFill>
              <a:latin typeface="Arial"/>
            </a:endParaRPr>
          </a:p>
          <a:p>
            <a:pPr marL="432000" indent="-324000">
              <a:lnSpc>
                <a:spcPct val="100000"/>
              </a:lnSpc>
              <a:buClr>
                <a:srgbClr val="000000"/>
              </a:buClr>
              <a:buFont typeface="Arial"/>
              <a:buChar char="•"/>
            </a:pPr>
            <a:r>
              <a:rPr b="0" lang="de-DE" sz="2400" spc="-1" strike="noStrike">
                <a:solidFill>
                  <a:srgbClr val="000000"/>
                </a:solidFill>
                <a:latin typeface="Arial"/>
              </a:rPr>
              <a:t>Stellen Sie sich  sich im Kreis auf. Eine Person (am besten der Dozent) sagt den Satz "Ich war's nicht, DU warst es". Beim "DU" zeigt man mit dem Zeigefinger auf eine andere Person, wobei die Bewegung möglichst zackig und zielgerichtet ausgeführt werden sollte. Die Energie des Zeigens (und damit auch der Stimme) wird dabei gebündelt. Man schleudert dem Gegenüber nicht nur den Finger entgegen, sondern auch die Stimme</a:t>
            </a:r>
            <a:endParaRPr b="0" lang="de-DE" sz="2400" spc="-1" strike="noStrike">
              <a:solidFill>
                <a:srgbClr val="000000"/>
              </a:solidFill>
              <a:latin typeface="Arial"/>
            </a:endParaRPr>
          </a:p>
          <a:p>
            <a:pPr>
              <a:lnSpc>
                <a:spcPct val="100000"/>
              </a:lnSpc>
            </a:pPr>
            <a:endParaRPr b="0" lang="de-DE" sz="2400" spc="-1" strike="noStrike">
              <a:solidFill>
                <a:srgbClr val="000000"/>
              </a:solidFill>
              <a:latin typeface="Arial"/>
            </a:endParaRPr>
          </a:p>
          <a:p>
            <a:pPr marL="432000" indent="-324000">
              <a:lnSpc>
                <a:spcPct val="100000"/>
              </a:lnSpc>
              <a:buClr>
                <a:srgbClr val="000000"/>
              </a:buClr>
              <a:buFont typeface="Arial"/>
              <a:buChar char="•"/>
            </a:pPr>
            <a:r>
              <a:rPr b="0" lang="de-DE" sz="2400" spc="-1" strike="noStrike">
                <a:solidFill>
                  <a:srgbClr val="000000"/>
                </a:solidFill>
                <a:latin typeface="Arial"/>
              </a:rPr>
              <a:t>Derjenige, auf den gezeigt wurde, übernimmt nun und wiederholt das Ganze (Satz + Zeigen auf beliebige andere Person). </a:t>
            </a:r>
            <a:endParaRPr b="0" lang="de-DE" sz="2400" spc="-1" strike="noStrike">
              <a:solidFill>
                <a:srgbClr val="000000"/>
              </a:solidFill>
              <a:latin typeface="Arial"/>
            </a:endParaRPr>
          </a:p>
          <a:p>
            <a:pPr>
              <a:lnSpc>
                <a:spcPct val="100000"/>
              </a:lnSpc>
            </a:pPr>
            <a:endParaRPr b="0" lang="de-DE" sz="2400" spc="-1" strike="noStrike">
              <a:solidFill>
                <a:srgbClr val="000000"/>
              </a:solidFill>
              <a:latin typeface="Arial"/>
            </a:endParaRPr>
          </a:p>
        </p:txBody>
      </p:sp>
      <p:pic>
        <p:nvPicPr>
          <p:cNvPr id="94" name="Picture 2" descr=""/>
          <p:cNvPicPr/>
          <p:nvPr/>
        </p:nvPicPr>
        <p:blipFill>
          <a:blip r:embed="rId1"/>
          <a:stretch/>
        </p:blipFill>
        <p:spPr>
          <a:xfrm>
            <a:off x="2754360" y="0"/>
            <a:ext cx="4719600" cy="3136680"/>
          </a:xfrm>
          <a:prstGeom prst="rect">
            <a:avLst/>
          </a:prstGeom>
          <a:ln>
            <a:noFill/>
          </a:ln>
        </p:spPr>
      </p:pic>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TextShape 1"/>
          <p:cNvSpPr txBox="1"/>
          <p:nvPr/>
        </p:nvSpPr>
        <p:spPr>
          <a:xfrm>
            <a:off x="360000" y="360000"/>
            <a:ext cx="9359640" cy="899640"/>
          </a:xfrm>
          <a:prstGeom prst="rect">
            <a:avLst/>
          </a:prstGeom>
          <a:noFill/>
          <a:ln>
            <a:noFill/>
          </a:ln>
        </p:spPr>
        <p:txBody>
          <a:bodyPr lIns="0" rIns="0" tIns="0" bIns="0" anchor="b"/>
          <a:p>
            <a:r>
              <a:rPr b="0" lang="de-DE" sz="2800" spc="-1" strike="noStrike">
                <a:solidFill>
                  <a:srgbClr val="000000"/>
                </a:solidFill>
                <a:latin typeface="Arial"/>
              </a:rPr>
              <a:t>GEGEN DAS NUSCHELN:_)))))</a:t>
            </a:r>
            <a:endParaRPr b="0" lang="de-DE" sz="2800" spc="-1" strike="noStrike">
              <a:solidFill>
                <a:srgbClr val="000000"/>
              </a:solidFill>
              <a:latin typeface="Arial"/>
            </a:endParaRPr>
          </a:p>
        </p:txBody>
      </p:sp>
      <p:sp>
        <p:nvSpPr>
          <p:cNvPr id="96" name="TextShape 2"/>
          <p:cNvSpPr txBox="1"/>
          <p:nvPr/>
        </p:nvSpPr>
        <p:spPr>
          <a:xfrm>
            <a:off x="360000" y="1980000"/>
            <a:ext cx="9179640" cy="4679640"/>
          </a:xfrm>
          <a:prstGeom prst="rect">
            <a:avLst/>
          </a:prstGeom>
          <a:noFill/>
          <a:ln>
            <a:noFill/>
          </a:ln>
        </p:spPr>
        <p:txBody>
          <a:bodyPr lIns="0" rIns="0" tIns="0" bIns="0">
            <a:normAutofit/>
          </a:bodyPr>
          <a:p>
            <a:r>
              <a:rPr b="0" lang="de-DE" sz="3200" spc="-1" strike="noStrike">
                <a:solidFill>
                  <a:srgbClr val="000000"/>
                </a:solidFill>
                <a:latin typeface="Arial"/>
              </a:rPr>
              <a:t>sprechen</a:t>
            </a:r>
            <a:endParaRPr b="0" lang="de-DE" sz="3200" spc="-1" strike="noStrike">
              <a:solidFill>
                <a:srgbClr val="000000"/>
              </a:solidFill>
              <a:latin typeface="Arial"/>
            </a:endParaRPr>
          </a:p>
          <a:p>
            <a:endParaRPr b="0" lang="de-DE" sz="3200" spc="-1" strike="noStrike">
              <a:solidFill>
                <a:srgbClr val="000000"/>
              </a:solidFill>
              <a:latin typeface="Arial"/>
            </a:endParaRPr>
          </a:p>
        </p:txBody>
      </p:sp>
      <p:sp>
        <p:nvSpPr>
          <p:cNvPr id="97" name="CustomShape 3"/>
          <p:cNvSpPr/>
          <p:nvPr/>
        </p:nvSpPr>
        <p:spPr>
          <a:xfrm>
            <a:off x="2521080" y="3179520"/>
            <a:ext cx="5038200" cy="91332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latin typeface="Arial"/>
                <a:ea typeface="DejaVu Sans"/>
              </a:rPr>
              <a:t>Zunge weit rausstrecken, so lassen und dann Text lesen (versuchen, trotz des Handycaps deutlich zu sprechen</a:t>
            </a:r>
            <a:endParaRPr b="0" lang="de-DE" sz="1800" spc="-1" strike="noStrike">
              <a:latin typeface="Arial"/>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TextShape 1"/>
          <p:cNvSpPr txBox="1"/>
          <p:nvPr/>
        </p:nvSpPr>
        <p:spPr>
          <a:xfrm>
            <a:off x="325440" y="1994040"/>
            <a:ext cx="9179640" cy="3850920"/>
          </a:xfrm>
          <a:prstGeom prst="rect">
            <a:avLst/>
          </a:prstGeom>
          <a:noFill/>
          <a:ln>
            <a:noFill/>
          </a:ln>
        </p:spPr>
        <p:txBody>
          <a:bodyPr lIns="0" rIns="0" tIns="0" bIns="0">
            <a:normAutofit/>
          </a:bodyPr>
          <a:p>
            <a:r>
              <a:rPr b="1" lang="de-DE" sz="1800" spc="-1" strike="noStrike">
                <a:solidFill>
                  <a:srgbClr val="000000"/>
                </a:solidFill>
                <a:latin typeface="Arial"/>
              </a:rPr>
              <a:t>Leseprobe aus: </a:t>
            </a:r>
            <a:r>
              <a:rPr b="1" lang="de-DE" sz="1800" spc="-1" strike="noStrike" u="sng">
                <a:solidFill>
                  <a:srgbClr val="0000ff"/>
                </a:solidFill>
                <a:uFillTx/>
                <a:latin typeface="Arial"/>
                <a:hlinkClick r:id="rId1"/>
              </a:rPr>
              <a:t>Mein Leben</a:t>
            </a:r>
            <a:r>
              <a:rPr b="1" lang="de-DE" sz="1800" spc="-1" strike="noStrike">
                <a:solidFill>
                  <a:srgbClr val="0000ff"/>
                </a:solidFill>
                <a:latin typeface="Arial"/>
              </a:rPr>
              <a:t>, Erinnerungen, 2000, DVA/2001, </a:t>
            </a:r>
            <a:r>
              <a:rPr b="1" lang="de-DE" sz="1800" spc="-1" strike="noStrike" u="sng">
                <a:solidFill>
                  <a:srgbClr val="0000ff"/>
                </a:solidFill>
                <a:uFillTx/>
                <a:latin typeface="Arial"/>
                <a:hlinkClick r:id="rId2"/>
              </a:rPr>
              <a:t>dtv</a:t>
            </a:r>
            <a:r>
              <a:rPr b="1" lang="de-DE" sz="1800" spc="-1" strike="noStrike">
                <a:solidFill>
                  <a:srgbClr val="0000ff"/>
                </a:solidFill>
                <a:latin typeface="Arial"/>
              </a:rPr>
              <a:t>).</a:t>
            </a:r>
            <a:endParaRPr b="0" lang="de-DE" sz="1800" spc="-1" strike="noStrike">
              <a:solidFill>
                <a:srgbClr val="000000"/>
              </a:solidFill>
              <a:latin typeface="Arial"/>
            </a:endParaRPr>
          </a:p>
          <a:p>
            <a:endParaRPr b="0" lang="de-DE" sz="1800" spc="-1" strike="noStrike">
              <a:solidFill>
                <a:srgbClr val="000000"/>
              </a:solidFill>
              <a:latin typeface="Arial"/>
            </a:endParaRPr>
          </a:p>
          <a:p>
            <a:r>
              <a:rPr b="0" lang="de-DE" sz="1800" spc="-1" strike="noStrike">
                <a:solidFill>
                  <a:srgbClr val="0000ff"/>
                </a:solidFill>
                <a:latin typeface="Arial"/>
              </a:rPr>
              <a:t> </a:t>
            </a:r>
            <a:r>
              <a:rPr b="0" lang="de-DE" sz="1800" spc="-1" strike="noStrike">
                <a:solidFill>
                  <a:srgbClr val="0000ff"/>
                </a:solidFill>
                <a:latin typeface="Arial"/>
              </a:rPr>
              <a:t>ist der 12. März 1999, Tosias Geburtstag, der Tag, an dem ihr achtzigstes Lebensjahr beginnt. Wir sind allein, es ist sehr still, ein später Nachmittag. Sie sitzt, wie immer, auf dem schwarzen Sofa vor einer unserer Bilderwände, hinter ihr die Porträts von Goethe, Kleist, Heine und Fontane, von Thomas Mann, Kafka und Brecht. Auf dem Schränkchen neben dem Sofa stehen einige Fotos: Andrew, mein Sohn, jetzt fünfzig Jahre alt, nach wie vor Professor der Mathematik an der Universität von Edinburgh, und Carla, seine Tochter, bald zwanzig Jahre alt, Studentin der Anglistik an der Universität von London. </a:t>
            </a:r>
            <a:endParaRPr b="0" lang="de-DE" sz="1800" spc="-1" strike="noStrike">
              <a:solidFill>
                <a:srgbClr val="000000"/>
              </a:solidFill>
              <a:latin typeface="Arial"/>
            </a:endParaRPr>
          </a:p>
          <a:p>
            <a:r>
              <a:rPr b="0" lang="de-DE" sz="1800" spc="-1" strike="noStrike">
                <a:solidFill>
                  <a:srgbClr val="0000ff"/>
                </a:solidFill>
                <a:latin typeface="Arial"/>
              </a:rPr>
              <a:t>Ich sitze Tosia gegenüber und tue nichts anderes als das, womit ich einen beträchtlichen Teil meines Lebens verbracht habe: Ich lese einen deutschen Roman. </a:t>
            </a:r>
            <a:endParaRPr b="0" lang="de-DE" sz="1800" spc="-1" strike="noStrike">
              <a:solidFill>
                <a:srgbClr val="000000"/>
              </a:solidFill>
              <a:latin typeface="Arial"/>
            </a:endParaRPr>
          </a:p>
          <a:p>
            <a:endParaRPr b="0" lang="de-DE" sz="1800" spc="-1" strike="noStrike">
              <a:solidFill>
                <a:srgbClr val="000000"/>
              </a:solidFill>
              <a:latin typeface="Arial"/>
            </a:endParaRPr>
          </a:p>
        </p:txBody>
      </p:sp>
      <p:sp>
        <p:nvSpPr>
          <p:cNvPr id="99" name="CustomShape 2"/>
          <p:cNvSpPr/>
          <p:nvPr/>
        </p:nvSpPr>
        <p:spPr>
          <a:xfrm>
            <a:off x="155520" y="-2033640"/>
            <a:ext cx="2647440" cy="4238280"/>
          </a:xfrm>
          <a:prstGeom prst="rect">
            <a:avLst/>
          </a:prstGeom>
          <a:noFill/>
          <a:ln>
            <a:noFill/>
          </a:ln>
        </p:spPr>
        <p:style>
          <a:lnRef idx="0"/>
          <a:fillRef idx="0"/>
          <a:effectRef idx="0"/>
          <a:fontRef idx="minor"/>
        </p:style>
      </p:sp>
      <p:sp>
        <p:nvSpPr>
          <p:cNvPr id="100" name="CustomShape 3"/>
          <p:cNvSpPr/>
          <p:nvPr/>
        </p:nvSpPr>
        <p:spPr>
          <a:xfrm>
            <a:off x="155520" y="-2033640"/>
            <a:ext cx="2647440" cy="4238280"/>
          </a:xfrm>
          <a:prstGeom prst="rect">
            <a:avLst/>
          </a:prstGeom>
          <a:noFill/>
          <a:ln>
            <a:noFill/>
          </a:ln>
        </p:spPr>
        <p:style>
          <a:lnRef idx="0"/>
          <a:fillRef idx="0"/>
          <a:effectRef idx="0"/>
          <a:fontRef idx="minor"/>
        </p:style>
      </p:sp>
      <p:pic>
        <p:nvPicPr>
          <p:cNvPr id="101" name="Picture 6" descr=""/>
          <p:cNvPicPr/>
          <p:nvPr/>
        </p:nvPicPr>
        <p:blipFill>
          <a:blip r:embed="rId3"/>
          <a:stretch/>
        </p:blipFill>
        <p:spPr>
          <a:xfrm>
            <a:off x="8236080" y="0"/>
            <a:ext cx="1844280" cy="2952360"/>
          </a:xfrm>
          <a:prstGeom prst="rect">
            <a:avLst/>
          </a:prstGeom>
          <a:ln>
            <a:noFill/>
          </a:ln>
        </p:spPr>
      </p:pic>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 name="TextShape 1"/>
          <p:cNvSpPr txBox="1"/>
          <p:nvPr/>
        </p:nvSpPr>
        <p:spPr>
          <a:xfrm>
            <a:off x="360000" y="360000"/>
            <a:ext cx="9359640" cy="899640"/>
          </a:xfrm>
          <a:prstGeom prst="rect">
            <a:avLst/>
          </a:prstGeom>
          <a:noFill/>
          <a:ln>
            <a:noFill/>
          </a:ln>
        </p:spPr>
        <p:txBody>
          <a:bodyPr lIns="0" rIns="0" tIns="0" bIns="0" anchor="b"/>
          <a:p>
            <a:endParaRPr b="0" lang="de-DE" sz="1800" spc="-1" strike="noStrike">
              <a:solidFill>
                <a:srgbClr val="000000"/>
              </a:solidFill>
              <a:latin typeface="Arial"/>
            </a:endParaRPr>
          </a:p>
        </p:txBody>
      </p:sp>
      <p:sp>
        <p:nvSpPr>
          <p:cNvPr id="103" name="TextShape 2"/>
          <p:cNvSpPr txBox="1"/>
          <p:nvPr/>
        </p:nvSpPr>
        <p:spPr>
          <a:xfrm>
            <a:off x="360000" y="1980000"/>
            <a:ext cx="9179640" cy="4679640"/>
          </a:xfrm>
          <a:prstGeom prst="rect">
            <a:avLst/>
          </a:prstGeom>
          <a:noFill/>
          <a:ln>
            <a:noFill/>
          </a:ln>
        </p:spPr>
        <p:txBody>
          <a:bodyPr lIns="0" rIns="0" tIns="0" bIns="0"/>
          <a:p>
            <a:r>
              <a:rPr b="0" lang="de-DE" sz="1800" spc="-1" strike="noStrike" u="sng">
                <a:solidFill>
                  <a:srgbClr val="0000ff"/>
                </a:solidFill>
                <a:uFillTx/>
                <a:latin typeface="Arial"/>
                <a:hlinkClick r:id="rId1"/>
              </a:rPr>
              <a:t>https://www.youtube.com/watch?v=4JWn_otaaOE</a:t>
            </a:r>
            <a:endParaRPr b="0" lang="de-DE" sz="1800" spc="-1" strike="noStrike">
              <a:solidFill>
                <a:srgbClr val="000000"/>
              </a:solidFill>
              <a:latin typeface="Arial"/>
            </a:endParaRPr>
          </a:p>
          <a:p>
            <a:endParaRPr b="0" lang="de-DE" sz="1800" spc="-1" strike="noStrike">
              <a:solidFill>
                <a:srgbClr val="000000"/>
              </a:solidFill>
              <a:latin typeface="Arial"/>
            </a:endParaRPr>
          </a:p>
          <a:p>
            <a:endParaRPr b="0" lang="de-DE" sz="1800" spc="-1" strike="noStrike">
              <a:solidFill>
                <a:srgbClr val="000000"/>
              </a:solidFill>
              <a:latin typeface="Arial"/>
            </a:endParaRPr>
          </a:p>
          <a:p>
            <a:endParaRPr b="0" lang="de-DE" sz="1800" spc="-1" strike="noStrike">
              <a:solidFill>
                <a:srgbClr val="000000"/>
              </a:solidFill>
              <a:latin typeface="Arial"/>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61</TotalTime>
  <Application>LibreOffice/5.4.1.2$MacOSX_X86_64 LibreOffice_project/ea7cb86e6eeb2bf3a5af73a8f7777ac570321527</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2018-03-26T20:58:31Z</dcterms:created>
  <dc:creator>Yannick Baumann</dc:creator>
  <dc:description/>
  <dc:language>de-DE</dc:language>
  <cp:lastModifiedBy>Yannick Baumann</cp:lastModifiedBy>
  <dcterms:modified xsi:type="dcterms:W3CDTF">2018-04-11T16:14:28Z</dcterms:modified>
  <cp:revision>18</cp:revision>
  <dc:subject/>
  <dc:title>Folie 1</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12.0000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Benutzerdefiniert</vt:lpwstr>
  </property>
  <property fmtid="{D5CDD505-2E9C-101B-9397-08002B2CF9AE}" pid="9" name="ScaleCrop">
    <vt:bool>0</vt:bool>
  </property>
  <property fmtid="{D5CDD505-2E9C-101B-9397-08002B2CF9AE}" pid="10" name="ShareDoc">
    <vt:bool>0</vt:bool>
  </property>
  <property fmtid="{D5CDD505-2E9C-101B-9397-08002B2CF9AE}" pid="11" name="Slides">
    <vt:i4>16</vt:i4>
  </property>
</Properties>
</file>