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_rels/slide10.xml.rels" ContentType="application/vnd.openxmlformats-package.relationships+xml"/>
  <Override PartName="/ppt/slides/_rels/slide9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3.xml.rels" ContentType="application/vnd.openxmlformats-package.relationships+xml"/>
  <Override PartName="/ppt/slides/_rels/slide2.xml.rels" ContentType="application/vnd.openxmlformats-package.relationships+xml"/>
  <Override PartName="/ppt/slides/_rels/slide1.xml.rels" ContentType="application/vnd.openxmlformats-package.relationships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0.xml" ContentType="application/vnd.openxmlformats-officedocument.presentationml.slide+xml"/>
  <Override PartName="/ppt/slides/slide1.xml" ContentType="application/vnd.openxmlformats-officedocument.presentationml.slide+xml"/>
  <Override PartName="/ppt/slideLayouts/_rels/slideLayout12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.xml.rels" ContentType="application/vnd.openxmlformats-package.relationships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_rels/presentation.xml.rels" ContentType="application/vnd.openxmlformats-package.relationships+xml"/>
  <Override PartName="/ppt/media/image9.jpeg" ContentType="image/jpeg"/>
  <Override PartName="/ppt/media/image7.jpeg" ContentType="image/jpeg"/>
  <Override PartName="/ppt/media/image6.jpeg" ContentType="image/jpeg"/>
  <Override PartName="/ppt/media/image4.jpeg" ContentType="image/jpeg"/>
  <Override PartName="/ppt/media/image3.jpeg" ContentType="image/jpeg"/>
  <Override PartName="/ppt/media/image2.jpeg" ContentType="image/jpeg"/>
  <Override PartName="/ppt/media/image5.jpeg" ContentType="image/jpeg"/>
  <Override PartName="/ppt/media/image8.jpeg" ContentType="image/jpeg"/>
  <Override PartName="/ppt/media/image1.png" ContentType="image/png"/>
  <Override PartName="/ppt/theme/theme1.xml" ContentType="application/vnd.openxmlformats-officedocument.theme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presentation.xml" ContentType="application/vnd.openxmlformats-officedocument.presentationml.presentation.main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10080625" cy="567055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504000" y="216000"/>
            <a:ext cx="9072000" cy="6480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1" lang="de-DE" sz="33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504000" y="1368000"/>
            <a:ext cx="907200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400" spc="-1" strike="noStrike"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504000" y="3085560"/>
            <a:ext cx="907200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4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504000" y="216000"/>
            <a:ext cx="9072000" cy="6480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1" lang="de-DE" sz="33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504000" y="1368000"/>
            <a:ext cx="442692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400" spc="-1" strike="noStrike"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5152680" y="1368000"/>
            <a:ext cx="442692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400" spc="-1" strike="noStrike">
              <a:latin typeface="Arial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 type="body"/>
          </p:nvPr>
        </p:nvSpPr>
        <p:spPr>
          <a:xfrm>
            <a:off x="5152680" y="3085560"/>
            <a:ext cx="442692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400" spc="-1" strike="noStrike">
              <a:latin typeface="Arial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 type="body"/>
          </p:nvPr>
        </p:nvSpPr>
        <p:spPr>
          <a:xfrm>
            <a:off x="504000" y="3085560"/>
            <a:ext cx="442692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4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504000" y="216000"/>
            <a:ext cx="9072000" cy="6480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1" lang="de-DE" sz="33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504000" y="1368000"/>
            <a:ext cx="292104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400" spc="-1" strike="noStrike">
              <a:latin typeface="Arial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3571560" y="1368000"/>
            <a:ext cx="292104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400" spc="-1" strike="noStrike">
              <a:latin typeface="Arial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 type="body"/>
          </p:nvPr>
        </p:nvSpPr>
        <p:spPr>
          <a:xfrm>
            <a:off x="6639120" y="1368000"/>
            <a:ext cx="292104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400" spc="-1" strike="noStrike">
              <a:latin typeface="Arial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 type="body"/>
          </p:nvPr>
        </p:nvSpPr>
        <p:spPr>
          <a:xfrm>
            <a:off x="6639120" y="3085560"/>
            <a:ext cx="292104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400" spc="-1" strike="noStrike">
              <a:latin typeface="Arial"/>
            </a:endParaRPr>
          </a:p>
        </p:txBody>
      </p:sp>
      <p:sp>
        <p:nvSpPr>
          <p:cNvPr id="40" name="PlaceHolder 6"/>
          <p:cNvSpPr>
            <a:spLocks noGrp="1"/>
          </p:cNvSpPr>
          <p:nvPr>
            <p:ph type="body"/>
          </p:nvPr>
        </p:nvSpPr>
        <p:spPr>
          <a:xfrm>
            <a:off x="3571560" y="3085560"/>
            <a:ext cx="292104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400" spc="-1" strike="noStrike">
              <a:latin typeface="Arial"/>
            </a:endParaRPr>
          </a:p>
        </p:txBody>
      </p:sp>
      <p:sp>
        <p:nvSpPr>
          <p:cNvPr id="41" name="PlaceHolder 7"/>
          <p:cNvSpPr>
            <a:spLocks noGrp="1"/>
          </p:cNvSpPr>
          <p:nvPr>
            <p:ph type="body"/>
          </p:nvPr>
        </p:nvSpPr>
        <p:spPr>
          <a:xfrm>
            <a:off x="504000" y="3085560"/>
            <a:ext cx="292104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4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504000" y="216000"/>
            <a:ext cx="9072000" cy="6480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1" lang="de-DE" sz="33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504000" y="1368000"/>
            <a:ext cx="9072000" cy="32882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de-DE" sz="32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504000" y="216000"/>
            <a:ext cx="9072000" cy="6480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1" lang="de-DE" sz="33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504000" y="1368000"/>
            <a:ext cx="9072000" cy="3288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4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504000" y="216000"/>
            <a:ext cx="9072000" cy="6480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1" lang="de-DE" sz="33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504000" y="1368000"/>
            <a:ext cx="4426920" cy="3288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400" spc="-1" strike="noStrike">
              <a:latin typeface="Arial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 type="body"/>
          </p:nvPr>
        </p:nvSpPr>
        <p:spPr>
          <a:xfrm>
            <a:off x="5152680" y="1368000"/>
            <a:ext cx="4426920" cy="3288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4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504000" y="216000"/>
            <a:ext cx="9072000" cy="6480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1" lang="de-DE" sz="33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504000" y="216000"/>
            <a:ext cx="9072000" cy="30049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de-DE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504000" y="216000"/>
            <a:ext cx="9072000" cy="6480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1" lang="de-DE" sz="33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504000" y="1368000"/>
            <a:ext cx="442692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40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504000" y="3085560"/>
            <a:ext cx="442692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400" spc="-1" strike="noStrike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5152680" y="1368000"/>
            <a:ext cx="4426920" cy="3288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4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504000" y="216000"/>
            <a:ext cx="9072000" cy="6480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1" lang="de-DE" sz="33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504000" y="1368000"/>
            <a:ext cx="4426920" cy="3288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400" spc="-1" strike="noStrike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5152680" y="1368000"/>
            <a:ext cx="442692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400" spc="-1" strike="noStrike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5152680" y="3085560"/>
            <a:ext cx="442692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4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504000" y="216000"/>
            <a:ext cx="9072000" cy="6480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1" lang="de-DE" sz="33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504000" y="1368000"/>
            <a:ext cx="442692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400" spc="-1" strike="noStrike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5152680" y="1368000"/>
            <a:ext cx="442692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400" spc="-1" strike="noStrike">
              <a:latin typeface="Arial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 type="body"/>
          </p:nvPr>
        </p:nvSpPr>
        <p:spPr>
          <a:xfrm>
            <a:off x="504000" y="3085560"/>
            <a:ext cx="907200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4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0" name="" descr=""/>
          <p:cNvPicPr/>
          <p:nvPr/>
        </p:nvPicPr>
        <p:blipFill>
          <a:blip r:embed="rId2"/>
          <a:stretch/>
        </p:blipFill>
        <p:spPr>
          <a:xfrm>
            <a:off x="360" y="360"/>
            <a:ext cx="10078920" cy="5673240"/>
          </a:xfrm>
          <a:prstGeom prst="rect">
            <a:avLst/>
          </a:prstGeom>
          <a:ln>
            <a:noFill/>
          </a:ln>
        </p:spPr>
      </p:pic>
      <p:sp>
        <p:nvSpPr>
          <p:cNvPr id="1" name="PlaceHolder 1"/>
          <p:cNvSpPr>
            <a:spLocks noGrp="1"/>
          </p:cNvSpPr>
          <p:nvPr>
            <p:ph type="title"/>
          </p:nvPr>
        </p:nvSpPr>
        <p:spPr>
          <a:xfrm>
            <a:off x="504000" y="216000"/>
            <a:ext cx="9072000" cy="6480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1" lang="de-DE" sz="3300" spc="-1" strike="noStrike">
                <a:solidFill>
                  <a:srgbClr val="ffffff"/>
                </a:solidFill>
                <a:latin typeface="Arial"/>
              </a:rPr>
              <a:t>Click to edit the title text format</a:t>
            </a:r>
            <a:endParaRPr b="1" lang="de-DE" sz="33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" name="PlaceHolder 2"/>
          <p:cNvSpPr>
            <a:spLocks noGrp="1"/>
          </p:cNvSpPr>
          <p:nvPr>
            <p:ph type="body"/>
          </p:nvPr>
        </p:nvSpPr>
        <p:spPr>
          <a:xfrm>
            <a:off x="504000" y="1368000"/>
            <a:ext cx="9072000" cy="3288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Aft>
                <a:spcPts val="1060"/>
              </a:spcAft>
              <a:buClr>
                <a:srgbClr val="006600"/>
              </a:buClr>
              <a:buSzPct val="45000"/>
              <a:buFont typeface="Wingdings" charset="2"/>
              <a:buChar char=""/>
            </a:pPr>
            <a:r>
              <a:rPr b="0" lang="de-DE" sz="2400" spc="-1" strike="noStrike">
                <a:latin typeface="Arial"/>
              </a:rPr>
              <a:t>Click to edit the outline text format</a:t>
            </a:r>
            <a:endParaRPr b="0" lang="de-DE" sz="2400" spc="-1" strike="noStrike">
              <a:latin typeface="Arial"/>
            </a:endParaRPr>
          </a:p>
          <a:p>
            <a:pPr lvl="1" marL="864000" indent="-324000">
              <a:spcAft>
                <a:spcPts val="848"/>
              </a:spcAft>
              <a:buClr>
                <a:srgbClr val="006600"/>
              </a:buClr>
              <a:buSzPct val="75000"/>
              <a:buFont typeface="Symbol" charset="2"/>
              <a:buChar char=""/>
            </a:pPr>
            <a:r>
              <a:rPr b="0" lang="de-DE" sz="2090" spc="-1" strike="noStrike">
                <a:latin typeface="Arial"/>
              </a:rPr>
              <a:t>Second Outline Level</a:t>
            </a:r>
            <a:endParaRPr b="0" lang="de-DE" sz="2090" spc="-1" strike="noStrike">
              <a:latin typeface="Arial"/>
            </a:endParaRPr>
          </a:p>
          <a:p>
            <a:pPr lvl="2" marL="1296000" indent="-288000">
              <a:spcAft>
                <a:spcPts val="632"/>
              </a:spcAft>
              <a:buClr>
                <a:srgbClr val="006600"/>
              </a:buClr>
              <a:buSzPct val="45000"/>
              <a:buFont typeface="Wingdings" charset="2"/>
              <a:buChar char=""/>
            </a:pPr>
            <a:r>
              <a:rPr b="0" lang="de-DE" sz="1800" spc="-1" strike="noStrike">
                <a:latin typeface="Arial"/>
              </a:rPr>
              <a:t>Third Outline Level</a:t>
            </a:r>
            <a:endParaRPr b="0" lang="de-DE" sz="1800" spc="-1" strike="noStrike">
              <a:latin typeface="Arial"/>
            </a:endParaRPr>
          </a:p>
          <a:p>
            <a:pPr lvl="3" marL="1728000" indent="-216000">
              <a:spcAft>
                <a:spcPts val="422"/>
              </a:spcAft>
              <a:buClr>
                <a:srgbClr val="006600"/>
              </a:buClr>
              <a:buSzPct val="75000"/>
              <a:buFont typeface="Symbol" charset="2"/>
              <a:buChar char=""/>
            </a:pPr>
            <a:r>
              <a:rPr b="0" lang="de-DE" sz="1500" spc="-1" strike="noStrike">
                <a:latin typeface="Arial"/>
              </a:rPr>
              <a:t>Fourth Outline Level</a:t>
            </a:r>
            <a:endParaRPr b="0" lang="de-DE" sz="1500" spc="-1" strike="noStrike">
              <a:latin typeface="Arial"/>
            </a:endParaRPr>
          </a:p>
          <a:p>
            <a:pPr lvl="4" marL="2160000" indent="-216000">
              <a:spcAft>
                <a:spcPts val="210"/>
              </a:spcAft>
              <a:buClr>
                <a:srgbClr val="006600"/>
              </a:buClr>
              <a:buSzPct val="45000"/>
              <a:buFont typeface="Wingdings" charset="2"/>
              <a:buChar char=""/>
            </a:pPr>
            <a:r>
              <a:rPr b="0" lang="de-DE" sz="1500" spc="-1" strike="noStrike">
                <a:latin typeface="Arial"/>
              </a:rPr>
              <a:t>Fifth Outline Level</a:t>
            </a:r>
            <a:endParaRPr b="0" lang="de-DE" sz="1500" spc="-1" strike="noStrike">
              <a:latin typeface="Arial"/>
            </a:endParaRPr>
          </a:p>
          <a:p>
            <a:pPr lvl="5" marL="2592000" indent="-216000">
              <a:spcAft>
                <a:spcPts val="210"/>
              </a:spcAft>
              <a:buClr>
                <a:srgbClr val="006600"/>
              </a:buClr>
              <a:buSzPct val="45000"/>
              <a:buFont typeface="Wingdings" charset="2"/>
              <a:buChar char=""/>
            </a:pPr>
            <a:r>
              <a:rPr b="0" lang="de-DE" sz="1500" spc="-1" strike="noStrike">
                <a:latin typeface="Arial"/>
              </a:rPr>
              <a:t>Sixth Outline Level</a:t>
            </a:r>
            <a:endParaRPr b="0" lang="de-DE" sz="1500" spc="-1" strike="noStrike">
              <a:latin typeface="Arial"/>
            </a:endParaRPr>
          </a:p>
          <a:p>
            <a:pPr lvl="6" marL="3024000" indent="-216000">
              <a:spcAft>
                <a:spcPts val="210"/>
              </a:spcAft>
              <a:buClr>
                <a:srgbClr val="006600"/>
              </a:buClr>
              <a:buSzPct val="45000"/>
              <a:buFont typeface="Wingdings" charset="2"/>
              <a:buChar char=""/>
            </a:pPr>
            <a:r>
              <a:rPr b="0" lang="de-DE" sz="1500" spc="-1" strike="noStrike">
                <a:latin typeface="Arial"/>
              </a:rPr>
              <a:t>Seventh Outline Level</a:t>
            </a:r>
            <a:endParaRPr b="0" lang="de-DE" sz="1500" spc="-1" strike="noStrike">
              <a:latin typeface="Arial"/>
            </a:endParaRPr>
          </a:p>
        </p:txBody>
      </p:sp>
      <p:sp>
        <p:nvSpPr>
          <p:cNvPr id="3" name="PlaceHolder 3"/>
          <p:cNvSpPr>
            <a:spLocks noGrp="1"/>
          </p:cNvSpPr>
          <p:nvPr>
            <p:ph type="dt"/>
          </p:nvPr>
        </p:nvSpPr>
        <p:spPr>
          <a:xfrm>
            <a:off x="504000" y="5164920"/>
            <a:ext cx="2348280" cy="390960"/>
          </a:xfrm>
          <a:prstGeom prst="rect">
            <a:avLst/>
          </a:prstGeom>
        </p:spPr>
        <p:txBody>
          <a:bodyPr lIns="0" rIns="0" tIns="0" bIns="0"/>
          <a:p>
            <a:r>
              <a:rPr b="0" lang="de-DE" sz="1400" spc="-1" strike="noStrike">
                <a:latin typeface="Arial"/>
              </a:rPr>
              <a:t>&lt;date/time&gt;</a:t>
            </a:r>
            <a:endParaRPr b="0" lang="de-DE" sz="1400" spc="-1" strike="noStrike">
              <a:latin typeface="Arial"/>
            </a:endParaRPr>
          </a:p>
        </p:txBody>
      </p:sp>
      <p:sp>
        <p:nvSpPr>
          <p:cNvPr id="4" name="PlaceHolder 4"/>
          <p:cNvSpPr>
            <a:spLocks noGrp="1"/>
          </p:cNvSpPr>
          <p:nvPr>
            <p:ph type="ftr"/>
          </p:nvPr>
        </p:nvSpPr>
        <p:spPr>
          <a:xfrm>
            <a:off x="3447000" y="5164920"/>
            <a:ext cx="3195000" cy="390960"/>
          </a:xfrm>
          <a:prstGeom prst="rect">
            <a:avLst/>
          </a:prstGeom>
        </p:spPr>
        <p:txBody>
          <a:bodyPr lIns="0" rIns="0" tIns="0" bIns="0"/>
          <a:p>
            <a:pPr algn="ctr"/>
            <a:r>
              <a:rPr b="0" lang="de-DE" sz="1400" spc="-1" strike="noStrike">
                <a:latin typeface="Arial"/>
              </a:rPr>
              <a:t>&lt;footer&gt;</a:t>
            </a:r>
            <a:endParaRPr b="0" lang="de-DE" sz="1400" spc="-1" strike="noStrike">
              <a:latin typeface="Arial"/>
            </a:endParaRPr>
          </a:p>
        </p:txBody>
      </p:sp>
      <p:sp>
        <p:nvSpPr>
          <p:cNvPr id="5" name="PlaceHolder 5"/>
          <p:cNvSpPr>
            <a:spLocks noGrp="1"/>
          </p:cNvSpPr>
          <p:nvPr>
            <p:ph type="sldNum"/>
          </p:nvPr>
        </p:nvSpPr>
        <p:spPr>
          <a:xfrm>
            <a:off x="7227000" y="5164920"/>
            <a:ext cx="2348280" cy="390960"/>
          </a:xfrm>
          <a:prstGeom prst="rect">
            <a:avLst/>
          </a:prstGeom>
        </p:spPr>
        <p:txBody>
          <a:bodyPr lIns="0" rIns="0" tIns="0" bIns="0"/>
          <a:p>
            <a:pPr algn="r"/>
            <a:fld id="{C1ED7E13-6F8E-4F85-89AF-6F09C0B6DA41}" type="slidenum">
              <a:rPr b="0" lang="de-DE" sz="1400" spc="-1" strike="noStrike">
                <a:latin typeface="Arial"/>
              </a:rPr>
              <a:t>&lt;number&gt;</a:t>
            </a:fld>
            <a:endParaRPr b="0" lang="de-DE" sz="14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slideLayout" Target="../slideLayouts/slideLayout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Shape 1"/>
          <p:cNvSpPr txBox="1"/>
          <p:nvPr/>
        </p:nvSpPr>
        <p:spPr>
          <a:xfrm>
            <a:off x="504000" y="216000"/>
            <a:ext cx="9072000" cy="6480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b="1" lang="de-DE" sz="3300" spc="-1" strike="noStrike">
                <a:solidFill>
                  <a:srgbClr val="ffffff"/>
                </a:solidFill>
                <a:latin typeface="Arial"/>
              </a:rPr>
              <a:t>Aufwärmübung</a:t>
            </a:r>
            <a:endParaRPr b="1" lang="de-DE" sz="33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3" name="TextShape 2"/>
          <p:cNvSpPr txBox="1"/>
          <p:nvPr/>
        </p:nvSpPr>
        <p:spPr>
          <a:xfrm>
            <a:off x="504000" y="1368000"/>
            <a:ext cx="9072000" cy="32882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b="0" lang="de-DE" sz="3200" spc="-1" strike="noStrike">
                <a:latin typeface="Arial"/>
              </a:rPr>
              <a:t>Wir lassen die Kunst sprechen...</a:t>
            </a:r>
            <a:endParaRPr b="0" lang="de-DE" sz="3200" spc="-1" strike="noStrike">
              <a:latin typeface="Arial"/>
            </a:endParaRPr>
          </a:p>
          <a:p>
            <a:pPr algn="ctr"/>
            <a:endParaRPr b="0" lang="de-DE" sz="3200" spc="-1" strike="noStrike">
              <a:latin typeface="Arial"/>
            </a:endParaRPr>
          </a:p>
        </p:txBody>
      </p:sp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extShape 1"/>
          <p:cNvSpPr txBox="1"/>
          <p:nvPr/>
        </p:nvSpPr>
        <p:spPr>
          <a:xfrm>
            <a:off x="504000" y="216000"/>
            <a:ext cx="9072000" cy="6480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b="1" lang="de-DE" sz="3300" spc="-1" strike="noStrike">
                <a:solidFill>
                  <a:srgbClr val="ffffff"/>
                </a:solidFill>
                <a:latin typeface="Arial"/>
              </a:rPr>
              <a:t> </a:t>
            </a:r>
            <a:r>
              <a:rPr b="1" lang="de-DE" sz="3300" spc="-1" strike="noStrike">
                <a:solidFill>
                  <a:srgbClr val="ffffff"/>
                </a:solidFill>
                <a:latin typeface="Arial"/>
              </a:rPr>
              <a:t>Pieter Bruegel der Ältere - De Boerenbruiloft</a:t>
            </a:r>
            <a:endParaRPr b="1" lang="de-DE" sz="3300" spc="-1" strike="noStrike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61" name="" descr=""/>
          <p:cNvPicPr/>
          <p:nvPr/>
        </p:nvPicPr>
        <p:blipFill>
          <a:blip r:embed="rId1"/>
          <a:stretch/>
        </p:blipFill>
        <p:spPr>
          <a:xfrm>
            <a:off x="1584000" y="1224000"/>
            <a:ext cx="7416000" cy="41742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9" dur="indefinite" restart="never" nodeType="tmRoot">
          <p:childTnLst>
            <p:seq>
              <p:cTn id="2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Shape 1"/>
          <p:cNvSpPr txBox="1"/>
          <p:nvPr/>
        </p:nvSpPr>
        <p:spPr>
          <a:xfrm>
            <a:off x="504000" y="216000"/>
            <a:ext cx="9072000" cy="6480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b="1" lang="de-DE" sz="3300" spc="-1" strike="noStrike">
                <a:solidFill>
                  <a:srgbClr val="ffffff"/>
                </a:solidFill>
                <a:latin typeface="Arial"/>
              </a:rPr>
              <a:t>Arbeitsauftrag</a:t>
            </a:r>
            <a:endParaRPr b="1" lang="de-DE" sz="33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5" name="TextShape 2"/>
          <p:cNvSpPr txBox="1"/>
          <p:nvPr/>
        </p:nvSpPr>
        <p:spPr>
          <a:xfrm>
            <a:off x="504000" y="1368000"/>
            <a:ext cx="9072000" cy="32882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rmAutofit/>
          </a:bodyPr>
          <a:p>
            <a:pPr marL="432000" indent="-324000">
              <a:spcAft>
                <a:spcPts val="1060"/>
              </a:spcAft>
              <a:buClr>
                <a:srgbClr val="006600"/>
              </a:buClr>
              <a:buFont typeface="StarSymbol"/>
              <a:buAutoNum type="arabicParenR"/>
            </a:pPr>
            <a:r>
              <a:rPr b="0" lang="de-DE" sz="2400" spc="-1" strike="noStrike">
                <a:latin typeface="Arial"/>
              </a:rPr>
              <a:t> </a:t>
            </a:r>
            <a:r>
              <a:rPr b="0" lang="de-DE" sz="2400" spc="-1" strike="noStrike">
                <a:latin typeface="Arial"/>
              </a:rPr>
              <a:t>Finden Sie sich in Zweiergruppen zusammen!</a:t>
            </a:r>
            <a:endParaRPr b="0" lang="de-DE" sz="2400" spc="-1" strike="noStrike">
              <a:latin typeface="Arial"/>
            </a:endParaRPr>
          </a:p>
          <a:p>
            <a:pPr marL="432000" indent="-324000">
              <a:spcAft>
                <a:spcPts val="1060"/>
              </a:spcAft>
              <a:buClr>
                <a:srgbClr val="006600"/>
              </a:buClr>
              <a:buFont typeface="StarSymbol"/>
              <a:buAutoNum type="arabicParenR"/>
            </a:pPr>
            <a:r>
              <a:rPr b="0" lang="de-DE" sz="2400" spc="-1" strike="noStrike">
                <a:latin typeface="Arial"/>
              </a:rPr>
              <a:t>Sie werden verschiedene Bilder sehen.</a:t>
            </a:r>
            <a:endParaRPr b="0" lang="de-DE" sz="2400" spc="-1" strike="noStrike">
              <a:latin typeface="Arial"/>
            </a:endParaRPr>
          </a:p>
          <a:p>
            <a:pPr marL="432000" indent="-324000">
              <a:spcAft>
                <a:spcPts val="1060"/>
              </a:spcAft>
              <a:buClr>
                <a:srgbClr val="006600"/>
              </a:buClr>
              <a:buFont typeface="StarSymbol"/>
              <a:buAutoNum type="arabicParenR"/>
            </a:pPr>
            <a:r>
              <a:rPr b="0" lang="de-DE" sz="2400" spc="-1" strike="noStrike">
                <a:latin typeface="Arial"/>
              </a:rPr>
              <a:t>Beschreiben Sie, was Sie sehen!</a:t>
            </a:r>
            <a:endParaRPr b="0" lang="de-DE" sz="2400" spc="-1" strike="noStrike">
              <a:latin typeface="Arial"/>
            </a:endParaRPr>
          </a:p>
          <a:p>
            <a:pPr marL="432000" indent="-324000">
              <a:spcAft>
                <a:spcPts val="1060"/>
              </a:spcAft>
              <a:buClr>
                <a:srgbClr val="006600"/>
              </a:buClr>
              <a:buFont typeface="StarSymbol"/>
              <a:buAutoNum type="arabicParenR"/>
            </a:pPr>
            <a:r>
              <a:rPr b="0" lang="de-DE" sz="2400" spc="-1" strike="noStrike">
                <a:latin typeface="Arial"/>
              </a:rPr>
              <a:t>Was könnten die Figuren denken/sagen?</a:t>
            </a:r>
            <a:endParaRPr b="0" lang="de-DE" sz="2400" spc="-1" strike="noStrike">
              <a:latin typeface="Arial"/>
            </a:endParaRPr>
          </a:p>
          <a:p>
            <a:pPr marL="432000" indent="-324000">
              <a:spcAft>
                <a:spcPts val="1060"/>
              </a:spcAft>
              <a:buClr>
                <a:srgbClr val="006600"/>
              </a:buClr>
              <a:buFont typeface="StarSymbol"/>
              <a:buAutoNum type="arabicParenR"/>
            </a:pPr>
            <a:r>
              <a:rPr b="0" lang="de-DE" sz="2400" spc="-1" strike="noStrike">
                <a:latin typeface="Arial"/>
              </a:rPr>
              <a:t>Denken Sie sich gemeinsam einen Titel aus!</a:t>
            </a:r>
            <a:endParaRPr b="0" lang="de-DE" sz="2400" spc="-1" strike="noStrike">
              <a:latin typeface="Arial"/>
            </a:endParaRPr>
          </a:p>
        </p:txBody>
      </p:sp>
    </p:spTree>
  </p:cSld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Shape 1"/>
          <p:cNvSpPr txBox="1"/>
          <p:nvPr/>
        </p:nvSpPr>
        <p:spPr>
          <a:xfrm>
            <a:off x="504000" y="216000"/>
            <a:ext cx="9072000" cy="6480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endParaRPr b="1" lang="de-DE" sz="3300" spc="-1" strike="noStrike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47" name="" descr=""/>
          <p:cNvPicPr/>
          <p:nvPr/>
        </p:nvPicPr>
        <p:blipFill>
          <a:blip r:embed="rId1"/>
          <a:stretch/>
        </p:blipFill>
        <p:spPr>
          <a:xfrm>
            <a:off x="2117160" y="1038960"/>
            <a:ext cx="6018840" cy="42170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5" dur="indefinite" restart="never" nodeType="tmRoot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Shape 1"/>
          <p:cNvSpPr txBox="1"/>
          <p:nvPr/>
        </p:nvSpPr>
        <p:spPr>
          <a:xfrm>
            <a:off x="504000" y="216000"/>
            <a:ext cx="9072000" cy="6480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b="1" lang="de-DE" sz="3300" spc="-1" strike="noStrike">
                <a:solidFill>
                  <a:srgbClr val="ffffff"/>
                </a:solidFill>
                <a:latin typeface="Arial"/>
              </a:rPr>
              <a:t>Sandro Boticelli – Nascita di venere</a:t>
            </a:r>
            <a:endParaRPr b="1" lang="de-DE" sz="3300" spc="-1" strike="noStrike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49" name="" descr=""/>
          <p:cNvPicPr/>
          <p:nvPr/>
        </p:nvPicPr>
        <p:blipFill>
          <a:blip r:embed="rId1"/>
          <a:stretch/>
        </p:blipFill>
        <p:spPr>
          <a:xfrm>
            <a:off x="2117160" y="1038960"/>
            <a:ext cx="6018840" cy="42170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7" dur="indefinite" restart="never" nodeType="tmRoot">
          <p:childTnLst>
            <p:seq>
              <p:cTn id="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Shape 1"/>
          <p:cNvSpPr txBox="1"/>
          <p:nvPr/>
        </p:nvSpPr>
        <p:spPr>
          <a:xfrm>
            <a:off x="504000" y="216000"/>
            <a:ext cx="9072000" cy="6480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endParaRPr b="1" lang="de-DE" sz="3300" spc="-1" strike="noStrike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51" name="" descr=""/>
          <p:cNvPicPr/>
          <p:nvPr/>
        </p:nvPicPr>
        <p:blipFill>
          <a:blip r:embed="rId1"/>
          <a:stretch/>
        </p:blipFill>
        <p:spPr>
          <a:xfrm>
            <a:off x="3024000" y="1009800"/>
            <a:ext cx="4536000" cy="45057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9" dur="indefinite" restart="never" nodeType="tmRoot">
          <p:childTnLst>
            <p:seq>
              <p:cTn id="1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xtShape 1"/>
          <p:cNvSpPr txBox="1"/>
          <p:nvPr/>
        </p:nvSpPr>
        <p:spPr>
          <a:xfrm>
            <a:off x="504000" y="216000"/>
            <a:ext cx="9072000" cy="6480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b="1" lang="de-DE" sz="3300" spc="-1" strike="noStrike">
                <a:solidFill>
                  <a:srgbClr val="ffffff"/>
                </a:solidFill>
                <a:latin typeface="Arial"/>
              </a:rPr>
              <a:t>Roy Lichtenstein - M-Maybe</a:t>
            </a:r>
            <a:endParaRPr b="1" lang="de-DE" sz="3300" spc="-1" strike="noStrike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53" name="" descr=""/>
          <p:cNvPicPr/>
          <p:nvPr/>
        </p:nvPicPr>
        <p:blipFill>
          <a:blip r:embed="rId1"/>
          <a:stretch/>
        </p:blipFill>
        <p:spPr>
          <a:xfrm>
            <a:off x="3024000" y="1009800"/>
            <a:ext cx="4752000" cy="47203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1" dur="indefinite" restart="never" nodeType="tmRoot">
          <p:childTnLst>
            <p:seq>
              <p:cTn id="1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extShape 1"/>
          <p:cNvSpPr txBox="1"/>
          <p:nvPr/>
        </p:nvSpPr>
        <p:spPr>
          <a:xfrm>
            <a:off x="504000" y="216000"/>
            <a:ext cx="9072000" cy="6480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endParaRPr b="1" lang="de-DE" sz="3300" spc="-1" strike="noStrike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55" name="" descr=""/>
          <p:cNvPicPr/>
          <p:nvPr/>
        </p:nvPicPr>
        <p:blipFill>
          <a:blip r:embed="rId1"/>
          <a:stretch/>
        </p:blipFill>
        <p:spPr>
          <a:xfrm>
            <a:off x="3456000" y="1008000"/>
            <a:ext cx="3600000" cy="46069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3" dur="indefinite" restart="never" nodeType="tmRoot">
          <p:childTnLst>
            <p:seq>
              <p:cTn id="1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Shape 1"/>
          <p:cNvSpPr txBox="1"/>
          <p:nvPr/>
        </p:nvSpPr>
        <p:spPr>
          <a:xfrm>
            <a:off x="504000" y="216000"/>
            <a:ext cx="9072000" cy="6480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b="1" lang="de-DE" sz="3300" spc="-1" strike="noStrike">
                <a:solidFill>
                  <a:srgbClr val="ffffff"/>
                </a:solidFill>
                <a:latin typeface="Arial"/>
              </a:rPr>
              <a:t>Frida Kahlo – Diego en mi pensamiento</a:t>
            </a:r>
            <a:endParaRPr b="1" lang="de-DE" sz="3300" spc="-1" strike="noStrike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57" name="" descr=""/>
          <p:cNvPicPr/>
          <p:nvPr/>
        </p:nvPicPr>
        <p:blipFill>
          <a:blip r:embed="rId1"/>
          <a:stretch/>
        </p:blipFill>
        <p:spPr>
          <a:xfrm>
            <a:off x="3456000" y="1008000"/>
            <a:ext cx="3600000" cy="46069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5" dur="indefinite" restart="never" nodeType="tmRoot">
          <p:childTnLst>
            <p:seq>
              <p:cTn id="1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extShape 1"/>
          <p:cNvSpPr txBox="1"/>
          <p:nvPr/>
        </p:nvSpPr>
        <p:spPr>
          <a:xfrm>
            <a:off x="504000" y="216000"/>
            <a:ext cx="9072000" cy="6480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endParaRPr b="1" lang="de-DE" sz="3300" spc="-1" strike="noStrike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59" name="" descr=""/>
          <p:cNvPicPr/>
          <p:nvPr/>
        </p:nvPicPr>
        <p:blipFill>
          <a:blip r:embed="rId1"/>
          <a:stretch/>
        </p:blipFill>
        <p:spPr>
          <a:xfrm>
            <a:off x="1584000" y="1224000"/>
            <a:ext cx="7416000" cy="41742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7" dur="indefinite" restart="never" nodeType="tmRoot">
          <p:childTnLst>
            <p:seq>
              <p:cTn id="1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</TotalTime>
  <Application>LibreOffice/5.4.1.2$MacOSX_X86_64 LibreOffice_project/ea7cb86e6eeb2bf3a5af73a8f7777ac570321527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2018-03-20T12:44:59Z</dcterms:created>
  <dc:creator>Yannick Baumann</dc:creator>
  <dc:description/>
  <dc:language>de-DE</dc:language>
  <cp:lastModifiedBy>Yannick Baumann</cp:lastModifiedBy>
  <dcterms:modified xsi:type="dcterms:W3CDTF">2018-03-20T12:55:22Z</dcterms:modified>
  <cp:revision>3</cp:revision>
  <dc:subject/>
  <dc:title>Lush Green</dc:title>
</cp:coreProperties>
</file>