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el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5" name="Untertitel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1" name="Datumsplatzhalt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1BB05A5-2342-4778-90C9-F73BDBD3543B}" type="datetimeFigureOut">
              <a:rPr lang="de-DE" smtClean="0"/>
              <a:t>28.03.2018</a:t>
            </a:fld>
            <a:endParaRPr lang="de-DE"/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A40122B-8780-4B19-9659-6F4C422D6E76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BB05A5-2342-4778-90C9-F73BDBD3543B}" type="datetimeFigureOut">
              <a:rPr lang="de-DE" smtClean="0"/>
              <a:t>28.03.2018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0122B-8780-4B19-9659-6F4C422D6E7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1BB05A5-2342-4778-90C9-F73BDBD3543B}" type="datetimeFigureOut">
              <a:rPr lang="de-DE" smtClean="0"/>
              <a:t>28.03.2018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A40122B-8780-4B19-9659-6F4C422D6E7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BB05A5-2342-4778-90C9-F73BDBD3543B}" type="datetimeFigureOut">
              <a:rPr lang="de-DE" smtClean="0"/>
              <a:t>28.03.2018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0122B-8780-4B19-9659-6F4C422D6E7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1BB05A5-2342-4778-90C9-F73BDBD3543B}" type="datetimeFigureOut">
              <a:rPr lang="de-DE" smtClean="0"/>
              <a:t>28.03.2018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A40122B-8780-4B19-9659-6F4C422D6E76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BB05A5-2342-4778-90C9-F73BDBD3543B}" type="datetimeFigureOut">
              <a:rPr lang="de-DE" smtClean="0"/>
              <a:t>28.03.2018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0122B-8780-4B19-9659-6F4C422D6E7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BB05A5-2342-4778-90C9-F73BDBD3543B}" type="datetimeFigureOut">
              <a:rPr lang="de-DE" smtClean="0"/>
              <a:t>28.03.2018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0122B-8780-4B19-9659-6F4C422D6E7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BB05A5-2342-4778-90C9-F73BDBD3543B}" type="datetimeFigureOut">
              <a:rPr lang="de-DE" smtClean="0"/>
              <a:t>28.03.2018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0122B-8780-4B19-9659-6F4C422D6E7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1BB05A5-2342-4778-90C9-F73BDBD3543B}" type="datetimeFigureOut">
              <a:rPr lang="de-DE" smtClean="0"/>
              <a:t>28.03.2018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0122B-8780-4B19-9659-6F4C422D6E7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BB05A5-2342-4778-90C9-F73BDBD3543B}" type="datetimeFigureOut">
              <a:rPr lang="de-DE" smtClean="0"/>
              <a:t>28.03.2018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0122B-8780-4B19-9659-6F4C422D6E7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BB05A5-2342-4778-90C9-F73BDBD3543B}" type="datetimeFigureOut">
              <a:rPr lang="de-DE" smtClean="0"/>
              <a:t>28.03.2018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40122B-8780-4B19-9659-6F4C422D6E76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Bildplatzhalt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1" name="Textplatzhalt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27" name="Datumsplatzhalt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1BB05A5-2342-4778-90C9-F73BDBD3543B}" type="datetimeFigureOut">
              <a:rPr lang="de-DE" smtClean="0"/>
              <a:t>28.03.2018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A40122B-8780-4B19-9659-6F4C422D6E7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plclC4ulsQ&amp;t=122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Migrations-</a:t>
            </a:r>
            <a:r>
              <a:rPr lang="de-DE" dirty="0" err="1" smtClean="0"/>
              <a:t>pädagogik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29.03.2018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dirty="0" smtClean="0"/>
              <a:t>Kritik als </a:t>
            </a:r>
            <a:r>
              <a:rPr lang="de-DE" sz="2800" dirty="0" err="1" smtClean="0"/>
              <a:t>leitlinie</a:t>
            </a:r>
            <a:r>
              <a:rPr lang="de-DE" sz="2800" dirty="0" smtClean="0"/>
              <a:t> migrationspädagogischer Forschung</a:t>
            </a:r>
            <a:endParaRPr lang="de-DE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Partnerarbeit (5Min)</a:t>
            </a:r>
          </a:p>
          <a:p>
            <a:r>
              <a:rPr lang="de-DE" dirty="0" smtClean="0"/>
              <a:t>Was ist euch am Text aufgefallen?</a:t>
            </a:r>
          </a:p>
          <a:p>
            <a:r>
              <a:rPr lang="de-DE" dirty="0" smtClean="0"/>
              <a:t>Was war besonders interessant/uninteressant?</a:t>
            </a:r>
          </a:p>
          <a:p>
            <a:r>
              <a:rPr lang="de-DE" dirty="0" smtClean="0"/>
              <a:t>Nochmal 5 Min:</a:t>
            </a:r>
          </a:p>
          <a:p>
            <a:r>
              <a:rPr lang="de-DE" dirty="0" smtClean="0"/>
              <a:t>Was war unklar?</a:t>
            </a:r>
          </a:p>
          <a:p>
            <a:r>
              <a:rPr lang="de-DE" dirty="0" smtClean="0"/>
              <a:t>Fragen?</a:t>
            </a:r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Worum geht es in einem migrationspädagogischen Ansatz?</a:t>
            </a:r>
          </a:p>
          <a:p>
            <a:r>
              <a:rPr lang="de-DE" dirty="0" smtClean="0"/>
              <a:t>Welche Unterschiede werden analysiert?</a:t>
            </a:r>
          </a:p>
          <a:p>
            <a:r>
              <a:rPr lang="de-DE" dirty="0" smtClean="0"/>
              <a:t>Welche Ordnungen sind relevant?</a:t>
            </a:r>
          </a:p>
          <a:p>
            <a:r>
              <a:rPr lang="de-DE" dirty="0" smtClean="0"/>
              <a:t>Ordnung der Zugehörigkeit?</a:t>
            </a:r>
          </a:p>
          <a:p>
            <a:r>
              <a:rPr lang="de-DE" dirty="0" smtClean="0"/>
              <a:t>Wie wird Macht der Ordnung verwirklicht?</a:t>
            </a:r>
          </a:p>
          <a:p>
            <a:r>
              <a:rPr lang="de-DE" dirty="0" smtClean="0"/>
              <a:t>Was sind zentrale Forschungsfragen?</a:t>
            </a:r>
          </a:p>
          <a:p>
            <a:r>
              <a:rPr lang="de-DE" dirty="0" smtClean="0"/>
              <a:t>Welche methodischen grundannahmen werden genannt?</a:t>
            </a:r>
          </a:p>
          <a:p>
            <a:r>
              <a:rPr lang="de-DE" dirty="0" smtClean="0"/>
              <a:t>Reflexivität als Anwendungsperspektive?!</a:t>
            </a:r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Zentrale begriffe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Was ist Rassismus?</a:t>
            </a:r>
          </a:p>
          <a:p>
            <a:pPr>
              <a:buNone/>
            </a:pPr>
            <a:r>
              <a:rPr lang="de-DE" dirty="0" smtClean="0"/>
              <a:t>Wie wird er von anderen Begriffen abgegrenzt?</a:t>
            </a:r>
          </a:p>
          <a:p>
            <a:pPr>
              <a:buNone/>
            </a:pPr>
            <a:r>
              <a:rPr lang="de-DE" dirty="0" smtClean="0"/>
              <a:t>Machen sie sich Notizen</a:t>
            </a:r>
          </a:p>
          <a:p>
            <a:pPr>
              <a:buNone/>
            </a:pPr>
            <a:r>
              <a:rPr lang="de-DE" dirty="0" smtClean="0"/>
              <a:t>(kann Video jederzeit stoppen)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www.youtube.com/watch?v=hplclC4ulsQ&amp;t=122s</a:t>
            </a: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 smtClean="0"/>
              <a:t>https://www.youtube.com/watch?v=hplcl</a:t>
            </a:r>
            <a:endParaRPr lang="de-DE" dirty="0"/>
          </a:p>
        </p:txBody>
      </p:sp>
      <p:pic>
        <p:nvPicPr>
          <p:cNvPr id="1026" name="Picture 2" descr="Bildergebnis für Frohe Oster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214554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ysithea">
  <a:themeElements>
    <a:clrScheme name="Lysithea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Lysithea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ysithea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107</Words>
  <Application>Microsoft Office PowerPoint</Application>
  <PresentationFormat>Bildschirmpräsentation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Lysithea</vt:lpstr>
      <vt:lpstr>Migrations-pädagogik</vt:lpstr>
      <vt:lpstr>Kritik als leitlinie migrationspädagogischer Forschung</vt:lpstr>
      <vt:lpstr>Folie 3</vt:lpstr>
      <vt:lpstr>Zentrale begriffe </vt:lpstr>
      <vt:lpstr>Folie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Migrations-pädagogik</dc:title>
  <dc:creator>Packard Bell</dc:creator>
  <cp:lastModifiedBy>Packard Bell</cp:lastModifiedBy>
  <cp:revision>1</cp:revision>
  <dcterms:created xsi:type="dcterms:W3CDTF">2018-03-28T20:23:46Z</dcterms:created>
  <dcterms:modified xsi:type="dcterms:W3CDTF">2018-03-28T20:34:28Z</dcterms:modified>
</cp:coreProperties>
</file>