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B4559A-EBDF-4FA5-A14C-C3038BD91E7E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0FE03C-E87E-4FAD-B750-B74B10EEA8F4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plclC4ulsQ&amp;t=122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Migrationspädagogik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12. 04. 2018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Interkulturell: Von spezifisch </a:t>
            </a:r>
            <a:r>
              <a:rPr lang="de-DE" dirty="0" err="1" smtClean="0"/>
              <a:t>kulturalistischen</a:t>
            </a:r>
            <a:r>
              <a:rPr lang="de-DE" dirty="0" smtClean="0"/>
              <a:t> Ansätzen zu allg. reflexiven Perspektiven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/>
          <a:lstStyle/>
          <a:p>
            <a:pPr>
              <a:buNone/>
            </a:pPr>
            <a:endParaRPr lang="de-DE" dirty="0"/>
          </a:p>
        </p:txBody>
      </p:sp>
      <p:pic>
        <p:nvPicPr>
          <p:cNvPr id="1026" name="Picture 2" descr="Bildergebnis für interkultur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6529" y="3143248"/>
            <a:ext cx="5167471" cy="3376625"/>
          </a:xfrm>
          <a:prstGeom prst="rect">
            <a:avLst/>
          </a:prstGeom>
          <a:noFill/>
        </p:spPr>
      </p:pic>
      <p:pic>
        <p:nvPicPr>
          <p:cNvPr id="1028" name="Picture 4" descr="Bildergebnis für interkultur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241119"/>
            <a:ext cx="4357687" cy="3616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Fragenkatalog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Warum könnte die IK ein versprechen sein?</a:t>
            </a:r>
          </a:p>
          <a:p>
            <a:pPr>
              <a:buNone/>
            </a:pPr>
            <a:r>
              <a:rPr lang="de-DE" dirty="0" smtClean="0"/>
              <a:t>Klingt wie ein Versprechen?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Was sind Leitmotive der IK?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Woher kommt IK?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Auch der Begriff?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Definition Hinz Rommel?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IK als Sonderkompetenz?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Kritik am Diskurs IK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Probleme Verbindung IK und Migration?</a:t>
            </a:r>
            <a:endParaRPr lang="de-DE" dirty="0"/>
          </a:p>
        </p:txBody>
      </p:sp>
      <p:pic>
        <p:nvPicPr>
          <p:cNvPr id="27650" name="Picture 2" descr="Bildergebnis für katalog rei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62" y="0"/>
            <a:ext cx="1928838" cy="2732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Warum passiert ein Ausschluss Anderer?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Warum Angebot nur an </a:t>
            </a:r>
            <a:r>
              <a:rPr lang="de-DE" dirty="0" err="1" smtClean="0"/>
              <a:t>kl</a:t>
            </a:r>
            <a:r>
              <a:rPr lang="de-DE" dirty="0" smtClean="0"/>
              <a:t>. Gruppe gerichtet?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An wen richten sie sich (Castro </a:t>
            </a:r>
            <a:r>
              <a:rPr lang="de-DE" dirty="0" smtClean="0"/>
              <a:t>V</a:t>
            </a:r>
            <a:r>
              <a:rPr lang="de-DE" dirty="0" smtClean="0"/>
              <a:t>arela)?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Notieren Sie zu allen genannten Punkten die wichtigsten Argumente?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Ist das Kulturkonzept einschränkend? Wieso?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Kultureller  </a:t>
            </a:r>
            <a:r>
              <a:rPr lang="de-DE" dirty="0" err="1" smtClean="0"/>
              <a:t>Reduktionismus</a:t>
            </a:r>
            <a:r>
              <a:rPr lang="de-DE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Kulturelle </a:t>
            </a:r>
            <a:r>
              <a:rPr lang="de-DE" dirty="0" err="1" smtClean="0"/>
              <a:t>Essentialisierung</a:t>
            </a:r>
            <a:r>
              <a:rPr lang="de-DE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„Nationalkultur“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Kultur als Platzhalter für „Rasse“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Beispiel „Vorder- Hinterbühne“ besprechen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Analyse des Videos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Was ist Rassismus?</a:t>
            </a:r>
          </a:p>
          <a:p>
            <a:pPr>
              <a:buNone/>
            </a:pPr>
            <a:r>
              <a:rPr lang="de-DE" dirty="0" smtClean="0"/>
              <a:t>Wie wird er von anderen Begriffen abgegrenzt?</a:t>
            </a:r>
          </a:p>
          <a:p>
            <a:pPr>
              <a:buNone/>
            </a:pPr>
            <a:r>
              <a:rPr lang="de-DE" dirty="0" smtClean="0"/>
              <a:t>Machen sie sich Notizen</a:t>
            </a:r>
          </a:p>
          <a:p>
            <a:pPr>
              <a:buNone/>
            </a:pPr>
            <a:r>
              <a:rPr lang="de-DE" dirty="0" smtClean="0"/>
              <a:t>(kann Video jederzeit stoppen)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hlinkClick r:id="rId2"/>
              </a:rPr>
              <a:t>https://www.youtube.com/watch?v=hplclC4ulsQ&amp;t=122s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Text lesen </a:t>
            </a:r>
          </a:p>
          <a:p>
            <a:r>
              <a:rPr lang="de-DE" smtClean="0"/>
              <a:t>Überlegt euch 10 Fragen </a:t>
            </a:r>
            <a:endParaRPr lang="de-D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161</Words>
  <Application>Microsoft Office PowerPoint</Application>
  <PresentationFormat>Bildschirmpräsentation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Hyperion</vt:lpstr>
      <vt:lpstr>Migrationspädagogik </vt:lpstr>
      <vt:lpstr>Interkulturell: Von spezifisch kulturalistischen Ansätzen zu allg. reflexiven Perspektiven </vt:lpstr>
      <vt:lpstr>Fragenkatalog </vt:lpstr>
      <vt:lpstr>Folie 4</vt:lpstr>
      <vt:lpstr>Analyse des Videos </vt:lpstr>
      <vt:lpstr>Hausaufgabe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Migrationspädagogik </dc:title>
  <dc:creator>Packard Bell</dc:creator>
  <cp:lastModifiedBy>Packard Bell</cp:lastModifiedBy>
  <cp:revision>1</cp:revision>
  <dcterms:created xsi:type="dcterms:W3CDTF">2018-04-11T15:59:32Z</dcterms:created>
  <dcterms:modified xsi:type="dcterms:W3CDTF">2018-04-11T18:06:48Z</dcterms:modified>
</cp:coreProperties>
</file>