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06BB3C-0BD9-4F9C-AE36-10CA24305A01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8162DC-88DF-4E6A-911E-A366CD4A379F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nWnSv0MMT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Migrationspädagogik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26. 04. 2018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Rassialisierung</a:t>
            </a:r>
            <a:r>
              <a:rPr lang="de-DE" dirty="0" smtClean="0"/>
              <a:t> / Wege aus dem Rassismus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1026" name="Picture 2" descr="Bildergebnis für rassism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8382014" cy="471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Einstiegsübung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 </a:t>
            </a:r>
            <a:r>
              <a:rPr lang="de-DE" dirty="0" smtClean="0"/>
              <a:t>Redewendungen Assoziationen zu „schwarz“ sammeln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(Deutsch und Tschechisch)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Was fällt auf?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Sehen Sie das Video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Eine Gruppe achtet auf die Personen, die andere auf die filmischen Mittel und Bilder 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Schwarzfahrer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Notieren Sie die rassistischen Äußerungen</a:t>
            </a:r>
          </a:p>
          <a:p>
            <a:r>
              <a:rPr lang="de-DE" dirty="0" smtClean="0"/>
              <a:t>Warum sind diese rassistisch?</a:t>
            </a:r>
          </a:p>
          <a:p>
            <a:r>
              <a:rPr lang="de-DE" dirty="0" smtClean="0"/>
              <a:t>Wie wird der Film enden?</a:t>
            </a:r>
          </a:p>
          <a:p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www.youtube.com/watch?v=nWnSv0MMTns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27650" name="Picture 2" descr="Bildergebnis für schwarzfahr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017715"/>
            <a:ext cx="4286248" cy="2840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9698" name="Picture 2" descr="Bildergebnis für Bühne fre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70" y="1000108"/>
            <a:ext cx="7810438" cy="4943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Eure Fragen zum Text + kooperative Lektüre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76</Words>
  <Application>Microsoft Office PowerPoint</Application>
  <PresentationFormat>Bildschirmpräsentation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Hyperion</vt:lpstr>
      <vt:lpstr>Migrationspädagogik </vt:lpstr>
      <vt:lpstr>Rassialisierung / Wege aus dem Rassismus </vt:lpstr>
      <vt:lpstr>Einstiegsübung </vt:lpstr>
      <vt:lpstr>Schwarzfahrer </vt:lpstr>
      <vt:lpstr>Folie 5</vt:lpstr>
      <vt:lpstr>Eure Fragen zum Text + kooperative Lektüre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Migrationspädagogik </dc:title>
  <dc:creator>Packard Bell</dc:creator>
  <cp:lastModifiedBy>Packard Bell</cp:lastModifiedBy>
  <cp:revision>1</cp:revision>
  <dcterms:created xsi:type="dcterms:W3CDTF">2018-04-24T09:29:42Z</dcterms:created>
  <dcterms:modified xsi:type="dcterms:W3CDTF">2018-04-24T09:49:03Z</dcterms:modified>
</cp:coreProperties>
</file>