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BB3C-0BD9-4F9C-AE36-10CA24305A01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62DC-88DF-4E6A-911E-A366CD4A379F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BB3C-0BD9-4F9C-AE36-10CA24305A01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62DC-88DF-4E6A-911E-A366CD4A379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BB3C-0BD9-4F9C-AE36-10CA24305A01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62DC-88DF-4E6A-911E-A366CD4A379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BB3C-0BD9-4F9C-AE36-10CA24305A01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62DC-88DF-4E6A-911E-A366CD4A379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BB3C-0BD9-4F9C-AE36-10CA24305A01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62DC-88DF-4E6A-911E-A366CD4A379F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BB3C-0BD9-4F9C-AE36-10CA24305A01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62DC-88DF-4E6A-911E-A366CD4A379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BB3C-0BD9-4F9C-AE36-10CA24305A01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62DC-88DF-4E6A-911E-A366CD4A379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BB3C-0BD9-4F9C-AE36-10CA24305A01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62DC-88DF-4E6A-911E-A366CD4A379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BB3C-0BD9-4F9C-AE36-10CA24305A01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62DC-88DF-4E6A-911E-A366CD4A379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BB3C-0BD9-4F9C-AE36-10CA24305A01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62DC-88DF-4E6A-911E-A366CD4A379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BB3C-0BD9-4F9C-AE36-10CA24305A01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A8162DC-88DF-4E6A-911E-A366CD4A379F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06BB3C-0BD9-4F9C-AE36-10CA24305A01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8162DC-88DF-4E6A-911E-A366CD4A379F}" type="slidenum">
              <a:rPr lang="de-DE" smtClean="0"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nWnSv0MMTn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Migrationspädagogik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26. 04. 2018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Rassialisierung</a:t>
            </a:r>
            <a:r>
              <a:rPr lang="de-DE" dirty="0" smtClean="0"/>
              <a:t> / Wege aus dem Rassismus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/>
          </a:p>
        </p:txBody>
      </p:sp>
      <p:pic>
        <p:nvPicPr>
          <p:cNvPr id="1026" name="Picture 2" descr="Bildergebnis für rassism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3116"/>
            <a:ext cx="8382014" cy="4714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Einstiegsübung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de-DE" dirty="0" smtClean="0"/>
              <a:t> </a:t>
            </a:r>
            <a:r>
              <a:rPr lang="de-DE" dirty="0" smtClean="0"/>
              <a:t>Redewendungen Assoziationen zu „schwarz“ sammeln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(Deutsch und Tschechisch)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Was fällt auf?</a:t>
            </a:r>
            <a:endParaRPr lang="de-DE" dirty="0" smtClean="0"/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Sehen Sie das Video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Eine Gruppe achtet auf die Personen, die andere auf die filmischen Mittel und Bilder 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Schwarzfahrer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Notieren Sie die rassistischen Äußerungen</a:t>
            </a:r>
          </a:p>
          <a:p>
            <a:r>
              <a:rPr lang="de-DE" dirty="0" smtClean="0"/>
              <a:t>Warum sind diese rassistisch?</a:t>
            </a:r>
          </a:p>
          <a:p>
            <a:r>
              <a:rPr lang="de-DE" dirty="0" smtClean="0"/>
              <a:t>Wie wird der Film enden?</a:t>
            </a:r>
          </a:p>
          <a:p>
            <a:r>
              <a:rPr lang="de-DE" dirty="0" smtClean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www.youtube.com/watch?v=nWnSv0MMTns</a:t>
            </a:r>
            <a:endParaRPr lang="de-DE" dirty="0" smtClean="0"/>
          </a:p>
          <a:p>
            <a:pPr>
              <a:buNone/>
            </a:pPr>
            <a:endParaRPr lang="de-DE" dirty="0"/>
          </a:p>
        </p:txBody>
      </p:sp>
      <p:pic>
        <p:nvPicPr>
          <p:cNvPr id="27650" name="Picture 2" descr="Bildergebnis für schwarzfahr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4017715"/>
            <a:ext cx="4286248" cy="28402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29698" name="Picture 2" descr="Bildergebnis für Bühne fre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970" y="1000108"/>
            <a:ext cx="7810438" cy="49434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Eure Fragen zum Text + kooperative Lektüre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76</Words>
  <Application>Microsoft Office PowerPoint</Application>
  <PresentationFormat>Bildschirmpräsentation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Hyperion</vt:lpstr>
      <vt:lpstr>Migrationspädagogik </vt:lpstr>
      <vt:lpstr>Rassialisierung / Wege aus dem Rassismus </vt:lpstr>
      <vt:lpstr>Einstiegsübung </vt:lpstr>
      <vt:lpstr>Schwarzfahrer </vt:lpstr>
      <vt:lpstr>Folie 5</vt:lpstr>
      <vt:lpstr>Eure Fragen zum Text + kooperative Lektüre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Migrationspädagogik </dc:title>
  <dc:creator>Packard Bell</dc:creator>
  <cp:lastModifiedBy>Packard Bell</cp:lastModifiedBy>
  <cp:revision>1</cp:revision>
  <dcterms:created xsi:type="dcterms:W3CDTF">2018-04-24T09:29:42Z</dcterms:created>
  <dcterms:modified xsi:type="dcterms:W3CDTF">2018-04-24T09:49:03Z</dcterms:modified>
</cp:coreProperties>
</file>