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82BE9-1BCE-4606-8147-8AED33AAD8D3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30AE-9326-4198-99CD-F2F8CE0C55A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Dětská literatura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Badatelé, odkazy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SVERIGE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Lennart</a:t>
            </a:r>
            <a:r>
              <a:rPr lang="cs-CZ" dirty="0" smtClean="0"/>
              <a:t> </a:t>
            </a:r>
            <a:r>
              <a:rPr lang="cs-CZ" dirty="0" err="1" smtClean="0"/>
              <a:t>Hellsing</a:t>
            </a:r>
            <a:endParaRPr lang="cs-CZ" dirty="0" smtClean="0"/>
          </a:p>
          <a:p>
            <a:r>
              <a:rPr lang="cs-CZ" dirty="0" err="1" smtClean="0"/>
              <a:t>Boel</a:t>
            </a:r>
            <a:r>
              <a:rPr lang="cs-CZ" dirty="0" smtClean="0"/>
              <a:t> </a:t>
            </a:r>
            <a:r>
              <a:rPr lang="cs-CZ" dirty="0" err="1" smtClean="0"/>
              <a:t>Westin</a:t>
            </a:r>
            <a:endParaRPr lang="cs-CZ" dirty="0" smtClean="0"/>
          </a:p>
          <a:p>
            <a:r>
              <a:rPr lang="cs-CZ" dirty="0" smtClean="0"/>
              <a:t>Maria </a:t>
            </a:r>
            <a:r>
              <a:rPr lang="cs-CZ" dirty="0" err="1" smtClean="0"/>
              <a:t>Nikolajeva</a:t>
            </a:r>
            <a:endParaRPr lang="nb-NO" dirty="0" smtClean="0"/>
          </a:p>
          <a:p>
            <a:r>
              <a:rPr lang="nb-NO" dirty="0" smtClean="0"/>
              <a:t>Lena Kåreland</a:t>
            </a:r>
          </a:p>
          <a:p>
            <a:r>
              <a:rPr lang="nb-NO" dirty="0" smtClean="0"/>
              <a:t>Svenska barnboksinstitutet</a:t>
            </a:r>
          </a:p>
          <a:p>
            <a:r>
              <a:rPr lang="nb-NO" dirty="0" smtClean="0"/>
              <a:t>www.sbi.kb.se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Danmark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Beth</a:t>
            </a:r>
            <a:r>
              <a:rPr lang="cs-CZ" dirty="0" smtClean="0"/>
              <a:t> </a:t>
            </a:r>
            <a:r>
              <a:rPr lang="cs-CZ" dirty="0" err="1" smtClean="0"/>
              <a:t>Juncker</a:t>
            </a:r>
            <a:endParaRPr lang="cs-CZ" dirty="0" smtClean="0"/>
          </a:p>
          <a:p>
            <a:r>
              <a:rPr lang="cs-CZ" dirty="0" err="1" smtClean="0"/>
              <a:t>Torben</a:t>
            </a:r>
            <a:r>
              <a:rPr lang="cs-CZ" dirty="0" smtClean="0"/>
              <a:t> </a:t>
            </a:r>
            <a:r>
              <a:rPr lang="cs-CZ" dirty="0" err="1" smtClean="0"/>
              <a:t>Weinreich</a:t>
            </a:r>
            <a:endParaRPr lang="nb-NO" dirty="0" smtClean="0"/>
          </a:p>
          <a:p>
            <a:r>
              <a:rPr lang="nb-NO" dirty="0" smtClean="0"/>
              <a:t>Center for børnelitteratur </a:t>
            </a:r>
          </a:p>
          <a:p>
            <a:r>
              <a:rPr lang="nb-NO" dirty="0" smtClean="0"/>
              <a:t>www.cfb.dk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Norge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Harald</a:t>
            </a:r>
            <a:r>
              <a:rPr lang="cs-CZ" dirty="0" smtClean="0"/>
              <a:t> </a:t>
            </a:r>
            <a:r>
              <a:rPr lang="cs-CZ" dirty="0" err="1" smtClean="0"/>
              <a:t>Bache</a:t>
            </a:r>
            <a:r>
              <a:rPr lang="cs-CZ" dirty="0" smtClean="0"/>
              <a:t>-</a:t>
            </a:r>
            <a:r>
              <a:rPr lang="cs-CZ" dirty="0" err="1" smtClean="0"/>
              <a:t>Wiig</a:t>
            </a:r>
            <a:endParaRPr lang="cs-CZ" dirty="0" smtClean="0"/>
          </a:p>
          <a:p>
            <a:r>
              <a:rPr lang="nb-NO" dirty="0" smtClean="0"/>
              <a:t>Åsfrid Svensen</a:t>
            </a:r>
          </a:p>
          <a:p>
            <a:r>
              <a:rPr lang="nb-NO" dirty="0" smtClean="0"/>
              <a:t>Svein Slettan</a:t>
            </a:r>
          </a:p>
          <a:p>
            <a:r>
              <a:rPr lang="nb-NO" dirty="0" smtClean="0"/>
              <a:t>Norsk barnebokinstitutt</a:t>
            </a:r>
          </a:p>
          <a:p>
            <a:r>
              <a:rPr lang="nb-NO" dirty="0" smtClean="0"/>
              <a:t>www.barnebokinstituttet.no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republika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Ivan </a:t>
            </a:r>
            <a:r>
              <a:rPr lang="cs-CZ" dirty="0" err="1" smtClean="0"/>
              <a:t>Dorovský</a:t>
            </a:r>
            <a:r>
              <a:rPr lang="cs-CZ" dirty="0" smtClean="0"/>
              <a:t> a kol.</a:t>
            </a:r>
          </a:p>
          <a:p>
            <a:r>
              <a:rPr lang="cs-CZ" dirty="0" smtClean="0"/>
              <a:t>Slovník </a:t>
            </a:r>
            <a:r>
              <a:rPr lang="cs-CZ" dirty="0" smtClean="0"/>
              <a:t>autorů literatury pro děti a mládež I. – zahraniční spisovatelé. Praha: </a:t>
            </a:r>
            <a:r>
              <a:rPr lang="cs-CZ" dirty="0" err="1" smtClean="0"/>
              <a:t>Libri</a:t>
            </a:r>
            <a:r>
              <a:rPr lang="cs-CZ" dirty="0" smtClean="0"/>
              <a:t> 2007.</a:t>
            </a:r>
          </a:p>
          <a:p>
            <a:endParaRPr lang="cs-CZ" dirty="0"/>
          </a:p>
          <a:p>
            <a:r>
              <a:rPr lang="cs-CZ" dirty="0"/>
              <a:t>LADĚNÍ - časopis pro teorii a kritiku dětské </a:t>
            </a:r>
            <a:r>
              <a:rPr lang="cs-CZ" dirty="0" smtClean="0"/>
              <a:t>literatury  (Ústav literatury pro mládež na Katedře české literatury </a:t>
            </a:r>
            <a:r>
              <a:rPr lang="cs-CZ" dirty="0" err="1" smtClean="0"/>
              <a:t>PdF</a:t>
            </a:r>
            <a:r>
              <a:rPr lang="cs-CZ" dirty="0" smtClean="0"/>
              <a:t> MU)</a:t>
            </a:r>
          </a:p>
          <a:p>
            <a:r>
              <a:rPr lang="cs-CZ" dirty="0" smtClean="0"/>
              <a:t>www.</a:t>
            </a:r>
            <a:r>
              <a:rPr lang="cs-CZ" dirty="0" err="1" smtClean="0"/>
              <a:t>ladeni.magdalena.cz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83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Dětská literatura</vt:lpstr>
      <vt:lpstr>SVERIGE</vt:lpstr>
      <vt:lpstr>Danmark</vt:lpstr>
      <vt:lpstr>Norge</vt:lpstr>
      <vt:lpstr>Česká republika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Badatelé v oblasti dětské literatury</dc:title>
  <dc:creator>nordistika</dc:creator>
  <cp:lastModifiedBy>user</cp:lastModifiedBy>
  <cp:revision>6</cp:revision>
  <dcterms:created xsi:type="dcterms:W3CDTF">2009-10-08T09:54:36Z</dcterms:created>
  <dcterms:modified xsi:type="dcterms:W3CDTF">2018-03-05T09:50:55Z</dcterms:modified>
</cp:coreProperties>
</file>