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5F81-B02E-401B-A8BE-DF50493F18C1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5912-44DC-445B-A7A1-EC408A0263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Sigrid</a:t>
            </a:r>
            <a:r>
              <a:rPr lang="cs-CZ" dirty="0" smtClean="0"/>
              <a:t> </a:t>
            </a:r>
            <a:r>
              <a:rPr lang="cs-CZ" dirty="0" err="1" smtClean="0"/>
              <a:t>Undset</a:t>
            </a:r>
            <a:r>
              <a:rPr lang="cs-CZ" dirty="0" smtClean="0"/>
              <a:t> </a:t>
            </a:r>
            <a:r>
              <a:rPr lang="cs-CZ" dirty="0" err="1" smtClean="0"/>
              <a:t>som</a:t>
            </a:r>
            <a:r>
              <a:rPr lang="cs-CZ" dirty="0" smtClean="0"/>
              <a:t> </a:t>
            </a:r>
            <a:r>
              <a:rPr lang="cs-CZ" dirty="0" err="1" smtClean="0"/>
              <a:t>essayist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klassiker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som </a:t>
            </a:r>
            <a:r>
              <a:rPr lang="cs-CZ" dirty="0" smtClean="0">
                <a:solidFill>
                  <a:schemeClr val="tx1"/>
                </a:solidFill>
              </a:rPr>
              <a:t>var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forbudt</a:t>
            </a:r>
            <a:r>
              <a:rPr lang="cs-CZ" dirty="0" smtClean="0">
                <a:solidFill>
                  <a:schemeClr val="tx1"/>
                </a:solidFill>
              </a:rPr>
              <a:t> i </a:t>
            </a:r>
            <a:r>
              <a:rPr lang="nb-NO" dirty="0" smtClean="0">
                <a:solidFill>
                  <a:schemeClr val="tx1"/>
                </a:solidFill>
              </a:rPr>
              <a:t>Øst</a:t>
            </a:r>
            <a:r>
              <a:rPr lang="cs-CZ" dirty="0" err="1" smtClean="0">
                <a:solidFill>
                  <a:schemeClr val="tx1"/>
                </a:solidFill>
              </a:rPr>
              <a:t>europa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Sigrid</a:t>
            </a:r>
            <a:r>
              <a:rPr lang="cs-CZ" dirty="0" smtClean="0"/>
              <a:t> </a:t>
            </a:r>
            <a:r>
              <a:rPr lang="cs-CZ" dirty="0" err="1" smtClean="0"/>
              <a:t>Undset</a:t>
            </a:r>
            <a:r>
              <a:rPr lang="cs-CZ" dirty="0" smtClean="0"/>
              <a:t> 1882-1949</a:t>
            </a:r>
            <a:endParaRPr lang="cs-CZ" dirty="0"/>
          </a:p>
        </p:txBody>
      </p:sp>
      <p:pic>
        <p:nvPicPr>
          <p:cNvPr id="5" name="Zástupný symbol pro obsah 4" descr="1936_0.t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060848"/>
            <a:ext cx="2304256" cy="2736304"/>
          </a:xfrm>
        </p:spPr>
      </p:pic>
      <p:pic>
        <p:nvPicPr>
          <p:cNvPr id="8" name="Zástupný symbol pro obsah 7" descr="rukopis _0.t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276872"/>
            <a:ext cx="4038598" cy="245707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Katalogov</a:t>
            </a:r>
            <a:r>
              <a:rPr lang="cs-CZ" dirty="0" smtClean="0"/>
              <a:t>ý lístek z Moravské zemské knihovn</a:t>
            </a:r>
            <a:r>
              <a:rPr lang="cs-CZ" dirty="0"/>
              <a:t>y</a:t>
            </a:r>
          </a:p>
        </p:txBody>
      </p:sp>
      <p:pic>
        <p:nvPicPr>
          <p:cNvPr id="5" name="Zástupný symbol pro obsah 4" descr="gesperrt_0.t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6917291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LIV BLIKSRUD (</a:t>
            </a:r>
            <a:r>
              <a:rPr lang="cs-CZ" dirty="0" err="1" smtClean="0"/>
              <a:t>red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Sigrid</a:t>
            </a:r>
            <a:r>
              <a:rPr lang="cs-CZ" dirty="0" smtClean="0"/>
              <a:t> </a:t>
            </a:r>
            <a:r>
              <a:rPr lang="cs-CZ" dirty="0" err="1" smtClean="0"/>
              <a:t>Undset</a:t>
            </a:r>
            <a:r>
              <a:rPr lang="cs-CZ" dirty="0" smtClean="0"/>
              <a:t>: </a:t>
            </a:r>
            <a:r>
              <a:rPr lang="cs-CZ" i="1" dirty="0" err="1" smtClean="0"/>
              <a:t>Essays</a:t>
            </a:r>
            <a:r>
              <a:rPr lang="cs-CZ" i="1" dirty="0" smtClean="0"/>
              <a:t> </a:t>
            </a:r>
            <a:r>
              <a:rPr lang="cs-CZ" i="1" dirty="0" err="1" smtClean="0"/>
              <a:t>og</a:t>
            </a:r>
            <a:r>
              <a:rPr lang="cs-CZ" i="1" dirty="0" smtClean="0"/>
              <a:t> </a:t>
            </a:r>
            <a:r>
              <a:rPr lang="cs-CZ" i="1" dirty="0" err="1" smtClean="0"/>
              <a:t>artikler</a:t>
            </a:r>
            <a:endParaRPr lang="cs-CZ" i="1" dirty="0" smtClean="0"/>
          </a:p>
          <a:p>
            <a:r>
              <a:rPr lang="cs-CZ" dirty="0" smtClean="0"/>
              <a:t>1910-1919</a:t>
            </a:r>
          </a:p>
          <a:p>
            <a:r>
              <a:rPr lang="cs-CZ" dirty="0" smtClean="0"/>
              <a:t>1920-1929</a:t>
            </a:r>
          </a:p>
          <a:p>
            <a:r>
              <a:rPr lang="cs-CZ" dirty="0" smtClean="0"/>
              <a:t>1930-1939</a:t>
            </a:r>
          </a:p>
          <a:p>
            <a:r>
              <a:rPr lang="cs-CZ" dirty="0" smtClean="0"/>
              <a:t>1940-1949</a:t>
            </a:r>
          </a:p>
          <a:p>
            <a:r>
              <a:rPr lang="cs-CZ" dirty="0" smtClean="0"/>
              <a:t>Oslo : </a:t>
            </a:r>
            <a:r>
              <a:rPr lang="cs-CZ" dirty="0" err="1" smtClean="0"/>
              <a:t>Aschehoug</a:t>
            </a:r>
            <a:r>
              <a:rPr lang="cs-CZ" dirty="0" smtClean="0"/>
              <a:t> 2004 - 2008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Artikler</a:t>
            </a:r>
            <a:r>
              <a:rPr lang="cs-CZ" dirty="0" smtClean="0"/>
              <a:t>, </a:t>
            </a:r>
            <a:r>
              <a:rPr lang="cs-CZ" dirty="0" err="1" smtClean="0"/>
              <a:t>essays</a:t>
            </a:r>
            <a:r>
              <a:rPr lang="cs-CZ" dirty="0" smtClean="0"/>
              <a:t>, </a:t>
            </a:r>
            <a:r>
              <a:rPr lang="cs-CZ" dirty="0" err="1" smtClean="0"/>
              <a:t>reiseskildringer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1915 – </a:t>
            </a:r>
            <a:r>
              <a:rPr lang="cs-CZ" dirty="0" err="1" smtClean="0"/>
              <a:t>Barnemordet</a:t>
            </a:r>
            <a:r>
              <a:rPr lang="cs-CZ" dirty="0" smtClean="0"/>
              <a:t>. Svar til Knut </a:t>
            </a:r>
            <a:r>
              <a:rPr lang="cs-CZ" smtClean="0"/>
              <a:t>Hamsun</a:t>
            </a:r>
          </a:p>
          <a:p>
            <a:r>
              <a:rPr lang="cs-CZ" dirty="0" smtClean="0"/>
              <a:t>1919 –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kvindesynspunkt</a:t>
            </a:r>
            <a:endParaRPr lang="cs-CZ" dirty="0" smtClean="0"/>
          </a:p>
          <a:p>
            <a:r>
              <a:rPr lang="cs-CZ" dirty="0" smtClean="0"/>
              <a:t>1929 – </a:t>
            </a:r>
            <a:r>
              <a:rPr lang="cs-CZ" dirty="0" err="1" smtClean="0"/>
              <a:t>Etapper</a:t>
            </a:r>
            <a:endParaRPr lang="cs-CZ" dirty="0" smtClean="0"/>
          </a:p>
          <a:p>
            <a:r>
              <a:rPr lang="cs-CZ" dirty="0" smtClean="0"/>
              <a:t>1931 – </a:t>
            </a:r>
            <a:r>
              <a:rPr lang="cs-CZ" dirty="0" err="1" smtClean="0"/>
              <a:t>Begegnungen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Trennungen</a:t>
            </a:r>
            <a:r>
              <a:rPr lang="cs-CZ" dirty="0" smtClean="0"/>
              <a:t>. </a:t>
            </a:r>
            <a:r>
              <a:rPr lang="cs-CZ" dirty="0" err="1" smtClean="0"/>
              <a:t>Essays</a:t>
            </a:r>
            <a:r>
              <a:rPr lang="cs-CZ" dirty="0" smtClean="0"/>
              <a:t> </a:t>
            </a:r>
            <a:r>
              <a:rPr lang="de-DE" dirty="0" smtClean="0"/>
              <a:t>über Christentum und Germanentum</a:t>
            </a:r>
            <a:endParaRPr lang="nb-NO" dirty="0" smtClean="0"/>
          </a:p>
          <a:p>
            <a:r>
              <a:rPr lang="nb-NO" dirty="0" smtClean="0"/>
              <a:t>1933 - Etapper. Ny række.</a:t>
            </a:r>
          </a:p>
          <a:p>
            <a:r>
              <a:rPr lang="nb-NO" dirty="0" smtClean="0"/>
              <a:t>1935 / </a:t>
            </a:r>
            <a:r>
              <a:rPr lang="cs-CZ" dirty="0" smtClean="0"/>
              <a:t>14. </a:t>
            </a:r>
            <a:r>
              <a:rPr lang="cs-CZ" dirty="0" err="1" smtClean="0"/>
              <a:t>desember</a:t>
            </a:r>
            <a:r>
              <a:rPr lang="cs-CZ" dirty="0" smtClean="0"/>
              <a:t> – </a:t>
            </a:r>
            <a:r>
              <a:rPr lang="cs-CZ" dirty="0" err="1" smtClean="0"/>
              <a:t>Ossietzky</a:t>
            </a:r>
            <a:r>
              <a:rPr lang="cs-CZ" dirty="0" smtClean="0"/>
              <a:t>-</a:t>
            </a:r>
            <a:r>
              <a:rPr lang="cs-CZ" dirty="0" err="1" smtClean="0"/>
              <a:t>opprop</a:t>
            </a:r>
            <a:endParaRPr lang="cs-CZ" dirty="0" smtClean="0"/>
          </a:p>
          <a:p>
            <a:r>
              <a:rPr lang="cs-CZ" dirty="0" smtClean="0"/>
              <a:t>1942 - </a:t>
            </a:r>
            <a:r>
              <a:rPr lang="cs-CZ" dirty="0" err="1" smtClean="0"/>
              <a:t>Return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r>
              <a:rPr lang="cs-CZ" dirty="0" smtClean="0"/>
              <a:t>1945 – </a:t>
            </a:r>
            <a:r>
              <a:rPr lang="cs-CZ" dirty="0" err="1" smtClean="0"/>
              <a:t>Tilbake</a:t>
            </a:r>
            <a:r>
              <a:rPr lang="cs-CZ" dirty="0" smtClean="0"/>
              <a:t> til </a:t>
            </a:r>
            <a:r>
              <a:rPr lang="cs-CZ" dirty="0" err="1" smtClean="0"/>
              <a:t>fremtiden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1944 – </a:t>
            </a:r>
            <a:r>
              <a:rPr lang="cs-CZ" dirty="0" err="1" smtClean="0"/>
              <a:t>Oppdrag</a:t>
            </a:r>
            <a:r>
              <a:rPr lang="cs-CZ" dirty="0" smtClean="0"/>
              <a:t> </a:t>
            </a:r>
            <a:r>
              <a:rPr lang="cs-CZ" dirty="0" err="1" smtClean="0"/>
              <a:t>fra</a:t>
            </a:r>
            <a:r>
              <a:rPr lang="cs-CZ" dirty="0" smtClean="0"/>
              <a:t>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Commission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Salvage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Artistic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Historic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r>
              <a:rPr lang="cs-CZ" dirty="0" smtClean="0"/>
              <a:t> in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 smtClean="0"/>
              <a:t>1947 – </a:t>
            </a:r>
            <a:r>
              <a:rPr lang="cs-CZ" dirty="0" err="1" smtClean="0"/>
              <a:t>Norske</a:t>
            </a:r>
            <a:r>
              <a:rPr lang="cs-CZ" dirty="0" smtClean="0"/>
              <a:t> </a:t>
            </a:r>
            <a:r>
              <a:rPr lang="cs-CZ" dirty="0" err="1" smtClean="0"/>
              <a:t>helgener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1952 -</a:t>
            </a:r>
            <a:r>
              <a:rPr lang="cs-CZ" dirty="0" smtClean="0"/>
              <a:t> </a:t>
            </a:r>
            <a:r>
              <a:rPr lang="cs-CZ" dirty="0" err="1" smtClean="0"/>
              <a:t>Artikler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taler</a:t>
            </a:r>
            <a:r>
              <a:rPr lang="cs-CZ" dirty="0" smtClean="0"/>
              <a:t> </a:t>
            </a:r>
            <a:r>
              <a:rPr lang="cs-CZ" dirty="0" err="1" smtClean="0"/>
              <a:t>fra</a:t>
            </a:r>
            <a:r>
              <a:rPr lang="cs-CZ" dirty="0" smtClean="0"/>
              <a:t> </a:t>
            </a:r>
            <a:r>
              <a:rPr lang="cs-CZ" dirty="0" err="1" smtClean="0"/>
              <a:t>krigstiden</a:t>
            </a:r>
            <a:endParaRPr lang="cs-CZ" dirty="0" smtClean="0"/>
          </a:p>
          <a:p>
            <a:r>
              <a:rPr lang="cs-CZ" dirty="0" smtClean="0"/>
              <a:t>1952 – </a:t>
            </a:r>
            <a:r>
              <a:rPr lang="cs-CZ" dirty="0" err="1" smtClean="0"/>
              <a:t>Caterina</a:t>
            </a:r>
            <a:r>
              <a:rPr lang="cs-CZ" dirty="0" smtClean="0"/>
              <a:t> </a:t>
            </a:r>
            <a:r>
              <a:rPr lang="cs-CZ" dirty="0" err="1" smtClean="0"/>
              <a:t>av</a:t>
            </a:r>
            <a:r>
              <a:rPr lang="cs-CZ" dirty="0" smtClean="0"/>
              <a:t> Siena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Tilbake</a:t>
            </a:r>
            <a:r>
              <a:rPr lang="cs-CZ" dirty="0" smtClean="0"/>
              <a:t> til </a:t>
            </a:r>
            <a:r>
              <a:rPr lang="cs-CZ" dirty="0" err="1" smtClean="0"/>
              <a:t>fremtiden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Portugiesisch</a:t>
            </a:r>
            <a:r>
              <a:rPr lang="cs-CZ" dirty="0" smtClean="0"/>
              <a:t> 1942 Rio de </a:t>
            </a:r>
            <a:r>
              <a:rPr lang="cs-CZ" dirty="0" err="1" smtClean="0"/>
              <a:t>Janeiro</a:t>
            </a:r>
            <a:endParaRPr lang="cs-CZ" dirty="0" smtClean="0"/>
          </a:p>
          <a:p>
            <a:r>
              <a:rPr lang="cs-CZ" dirty="0" err="1" smtClean="0"/>
              <a:t>Schwedisch</a:t>
            </a:r>
            <a:r>
              <a:rPr lang="cs-CZ" dirty="0" smtClean="0"/>
              <a:t> 1943 Stockholm</a:t>
            </a:r>
          </a:p>
          <a:p>
            <a:r>
              <a:rPr lang="cs-CZ" dirty="0" smtClean="0"/>
              <a:t>D</a:t>
            </a:r>
            <a:r>
              <a:rPr lang="de-DE" dirty="0" smtClean="0"/>
              <a:t>ä</a:t>
            </a:r>
            <a:r>
              <a:rPr lang="cs-CZ" dirty="0" err="1" smtClean="0"/>
              <a:t>nisch</a:t>
            </a:r>
            <a:r>
              <a:rPr lang="cs-CZ" dirty="0" smtClean="0"/>
              <a:t> 1944 – </a:t>
            </a:r>
            <a:r>
              <a:rPr lang="cs-CZ" dirty="0" err="1" smtClean="0"/>
              <a:t>illegale</a:t>
            </a:r>
            <a:r>
              <a:rPr lang="cs-CZ" dirty="0" smtClean="0"/>
              <a:t> </a:t>
            </a:r>
            <a:r>
              <a:rPr lang="cs-CZ" dirty="0" err="1" smtClean="0"/>
              <a:t>Untergrundsgruppe</a:t>
            </a:r>
            <a:endParaRPr lang="cs-CZ" dirty="0" smtClean="0"/>
          </a:p>
          <a:p>
            <a:r>
              <a:rPr lang="cs-CZ" dirty="0" err="1" smtClean="0"/>
              <a:t>Deutsch</a:t>
            </a:r>
            <a:r>
              <a:rPr lang="cs-CZ" dirty="0" smtClean="0"/>
              <a:t> 1944 – Z</a:t>
            </a:r>
            <a:r>
              <a:rPr lang="de-DE" dirty="0" smtClean="0"/>
              <a:t>ü</a:t>
            </a:r>
            <a:r>
              <a:rPr lang="cs-CZ" dirty="0" err="1" smtClean="0"/>
              <a:t>rich</a:t>
            </a:r>
            <a:r>
              <a:rPr lang="cs-CZ" dirty="0" smtClean="0"/>
              <a:t>: </a:t>
            </a:r>
            <a:r>
              <a:rPr lang="cs-CZ" dirty="0" err="1" smtClean="0"/>
              <a:t>Wieder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Zukunft</a:t>
            </a:r>
            <a:endParaRPr lang="cs-CZ" dirty="0" smtClean="0"/>
          </a:p>
          <a:p>
            <a:r>
              <a:rPr lang="cs-CZ" dirty="0" err="1" smtClean="0"/>
              <a:t>Isl</a:t>
            </a:r>
            <a:r>
              <a:rPr lang="de-DE" dirty="0" smtClean="0"/>
              <a:t>ä</a:t>
            </a:r>
            <a:r>
              <a:rPr lang="cs-CZ" dirty="0" err="1" smtClean="0"/>
              <a:t>ndisch</a:t>
            </a:r>
            <a:r>
              <a:rPr lang="cs-CZ" dirty="0" smtClean="0"/>
              <a:t> 1944 –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Kristmann</a:t>
            </a:r>
            <a:r>
              <a:rPr lang="cs-CZ" dirty="0" smtClean="0"/>
              <a:t> </a:t>
            </a:r>
            <a:r>
              <a:rPr lang="cs-CZ" dirty="0" err="1" smtClean="0"/>
              <a:t>Gudmundson</a:t>
            </a:r>
            <a:endParaRPr lang="cs-CZ" dirty="0" smtClean="0"/>
          </a:p>
          <a:p>
            <a:r>
              <a:rPr lang="cs-CZ" dirty="0" err="1" smtClean="0"/>
              <a:t>Franz</a:t>
            </a:r>
            <a:r>
              <a:rPr lang="de-DE" dirty="0" smtClean="0"/>
              <a:t>ö</a:t>
            </a:r>
            <a:r>
              <a:rPr lang="cs-CZ" dirty="0" err="1" smtClean="0"/>
              <a:t>sisch</a:t>
            </a:r>
            <a:r>
              <a:rPr lang="cs-CZ" dirty="0" smtClean="0"/>
              <a:t> 1947 + 1952</a:t>
            </a:r>
          </a:p>
          <a:p>
            <a:r>
              <a:rPr lang="cs-CZ" dirty="0" smtClean="0"/>
              <a:t>T</a:t>
            </a:r>
            <a:r>
              <a:rPr lang="de-DE" dirty="0" smtClean="0"/>
              <a:t>ü</a:t>
            </a:r>
            <a:r>
              <a:rPr lang="cs-CZ" dirty="0" err="1" smtClean="0"/>
              <a:t>rkisch</a:t>
            </a:r>
            <a:r>
              <a:rPr lang="cs-CZ" dirty="0" smtClean="0"/>
              <a:t> 1952</a:t>
            </a:r>
          </a:p>
          <a:p>
            <a:r>
              <a:rPr lang="cs-CZ" dirty="0" err="1" smtClean="0"/>
              <a:t>Norwegisch</a:t>
            </a:r>
            <a:r>
              <a:rPr lang="cs-CZ" dirty="0" smtClean="0"/>
              <a:t>??? (1945, 1947)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Gymnadenia</a:t>
            </a:r>
            <a:r>
              <a:rPr lang="cs-CZ" dirty="0" smtClean="0"/>
              <a:t> 2006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Eleonora </a:t>
            </a:r>
            <a:r>
              <a:rPr lang="cs-CZ" dirty="0" err="1" smtClean="0"/>
              <a:t>Pankratova</a:t>
            </a:r>
            <a:r>
              <a:rPr lang="cs-CZ" dirty="0" smtClean="0"/>
              <a:t> 2003 </a:t>
            </a:r>
          </a:p>
          <a:p>
            <a:r>
              <a:rPr lang="cs-CZ" dirty="0" err="1" smtClean="0"/>
              <a:t>oversettelse</a:t>
            </a:r>
            <a:r>
              <a:rPr lang="cs-CZ" dirty="0" smtClean="0"/>
              <a:t> til </a:t>
            </a:r>
            <a:r>
              <a:rPr lang="cs-CZ" dirty="0" err="1" smtClean="0"/>
              <a:t>russisk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200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Sigrid Undset som essayist</vt:lpstr>
      <vt:lpstr>Sigrid Undset 1882-1949</vt:lpstr>
      <vt:lpstr>Katalogový lístek z Moravské zemské knihovny</vt:lpstr>
      <vt:lpstr>LIV BLIKSRUD (red.)</vt:lpstr>
      <vt:lpstr>Artikler, essays, reiseskildringer</vt:lpstr>
      <vt:lpstr>.</vt:lpstr>
      <vt:lpstr>Tilbake til fremtiden</vt:lpstr>
      <vt:lpstr>Gymnadenia 2006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Sigrid Undset</dc:title>
  <dc:creator>nordistika</dc:creator>
  <cp:lastModifiedBy>nordistika</cp:lastModifiedBy>
  <cp:revision>16</cp:revision>
  <dcterms:created xsi:type="dcterms:W3CDTF">2012-03-28T19:36:56Z</dcterms:created>
  <dcterms:modified xsi:type="dcterms:W3CDTF">2012-03-29T10:49:34Z</dcterms:modified>
</cp:coreProperties>
</file>