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34"/>
  </p:notesMasterIdLst>
  <p:sldIdLst>
    <p:sldId id="283" r:id="rId2"/>
    <p:sldId id="278" r:id="rId3"/>
    <p:sldId id="279" r:id="rId4"/>
    <p:sldId id="280" r:id="rId5"/>
    <p:sldId id="281" r:id="rId6"/>
    <p:sldId id="282" r:id="rId7"/>
    <p:sldId id="284" r:id="rId8"/>
    <p:sldId id="274" r:id="rId9"/>
    <p:sldId id="275" r:id="rId10"/>
    <p:sldId id="276" r:id="rId11"/>
    <p:sldId id="277" r:id="rId12"/>
    <p:sldId id="256" r:id="rId13"/>
    <p:sldId id="257" r:id="rId14"/>
    <p:sldId id="258" r:id="rId15"/>
    <p:sldId id="259" r:id="rId16"/>
    <p:sldId id="260" r:id="rId17"/>
    <p:sldId id="261" r:id="rId18"/>
    <p:sldId id="262" r:id="rId19"/>
    <p:sldId id="263" r:id="rId20"/>
    <p:sldId id="264" r:id="rId21"/>
    <p:sldId id="286" r:id="rId22"/>
    <p:sldId id="287" r:id="rId23"/>
    <p:sldId id="265" r:id="rId24"/>
    <p:sldId id="266" r:id="rId25"/>
    <p:sldId id="267" r:id="rId26"/>
    <p:sldId id="268" r:id="rId27"/>
    <p:sldId id="269" r:id="rId28"/>
    <p:sldId id="270" r:id="rId29"/>
    <p:sldId id="271" r:id="rId30"/>
    <p:sldId id="272" r:id="rId31"/>
    <p:sldId id="273" r:id="rId32"/>
    <p:sldId id="285" r:id="rId33"/>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737" autoAdjust="0"/>
  </p:normalViewPr>
  <p:slideViewPr>
    <p:cSldViewPr>
      <p:cViewPr varScale="1">
        <p:scale>
          <a:sx n="79" d="100"/>
          <a:sy n="79" d="100"/>
        </p:scale>
        <p:origin x="102" y="306"/>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cs-CZ" dirty="0"/>
              <a:t>Složení</a:t>
            </a:r>
            <a:r>
              <a:rPr lang="en-US" dirty="0"/>
              <a:t> </a:t>
            </a:r>
            <a:r>
              <a:rPr lang="en-US" dirty="0" err="1"/>
              <a:t>vesmíru</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pieChart>
        <c:varyColors val="1"/>
        <c:ser>
          <c:idx val="0"/>
          <c:order val="0"/>
          <c:tx>
            <c:strRef>
              <c:f>List1!$B$1</c:f>
              <c:strCache>
                <c:ptCount val="1"/>
                <c:pt idx="0">
                  <c:v>objem ve vesmíru</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7AC-425C-8EC4-F0F3CAB1039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F7AC-425C-8EC4-F0F3CAB1039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3-F7AC-425C-8EC4-F0F3CAB1039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300-40C8-8977-DD802697A81C}"/>
              </c:ext>
            </c:extLst>
          </c:dPt>
          <c:dLbls>
            <c:dLbl>
              <c:idx val="0"/>
              <c:layout>
                <c:manualLayout>
                  <c:x val="-0.29105793800688817"/>
                  <c:y val="-0.20438995647725117"/>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cs-CZ"/>
                </a:p>
              </c:txPr>
              <c:showLegendKey val="1"/>
              <c:showVal val="1"/>
              <c:showCatName val="1"/>
              <c:showSerName val="0"/>
              <c:showPercent val="0"/>
              <c:showBubbleSize val="0"/>
              <c:extLst>
                <c:ext xmlns:c15="http://schemas.microsoft.com/office/drawing/2012/chart" uri="{CE6537A1-D6FC-4f65-9D91-7224C49458BB}">
                  <c15:layout>
                    <c:manualLayout>
                      <c:w val="0.27043291486131171"/>
                      <c:h val="0.17913435478699177"/>
                    </c:manualLayout>
                  </c15:layout>
                </c:ext>
                <c:ext xmlns:c16="http://schemas.microsoft.com/office/drawing/2014/chart" uri="{C3380CC4-5D6E-409C-BE32-E72D297353CC}">
                  <c16:uniqueId val="{00000001-F7AC-425C-8EC4-F0F3CAB1039C}"/>
                </c:ext>
              </c:extLst>
            </c:dLbl>
            <c:dLbl>
              <c:idx val="1"/>
              <c:showLegendKey val="1"/>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7AC-425C-8EC4-F0F3CAB1039C}"/>
                </c:ext>
              </c:extLst>
            </c:dLbl>
            <c:dLbl>
              <c:idx val="2"/>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7AC-425C-8EC4-F0F3CAB1039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cs-CZ"/>
              </a:p>
            </c:txPr>
            <c:showLegendKey val="1"/>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List1!$A$2:$A$5</c:f>
              <c:strCache>
                <c:ptCount val="3"/>
                <c:pt idx="0">
                  <c:v>Vodík</c:v>
                </c:pt>
                <c:pt idx="1">
                  <c:v>Helium</c:v>
                </c:pt>
                <c:pt idx="2">
                  <c:v>ostatní</c:v>
                </c:pt>
              </c:strCache>
            </c:strRef>
          </c:cat>
          <c:val>
            <c:numRef>
              <c:f>List1!$B$2:$B$5</c:f>
              <c:numCache>
                <c:formatCode>General</c:formatCode>
                <c:ptCount val="4"/>
                <c:pt idx="0">
                  <c:v>75</c:v>
                </c:pt>
                <c:pt idx="1">
                  <c:v>23</c:v>
                </c:pt>
                <c:pt idx="2">
                  <c:v>2</c:v>
                </c:pt>
              </c:numCache>
            </c:numRef>
          </c:val>
          <c:extLst>
            <c:ext xmlns:c16="http://schemas.microsoft.com/office/drawing/2014/chart" uri="{C3380CC4-5D6E-409C-BE32-E72D297353CC}">
              <c16:uniqueId val="{00000000-F7AC-425C-8EC4-F0F3CAB1039C}"/>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484965253129933"/>
          <c:y val="0.17641086414407645"/>
          <c:w val="0.5707888353355548"/>
          <c:h val="0.51566364533146525"/>
        </c:manualLayout>
      </c:layout>
      <c:pieChart>
        <c:varyColors val="1"/>
        <c:ser>
          <c:idx val="0"/>
          <c:order val="0"/>
          <c:tx>
            <c:strRef>
              <c:f>List1!$B$1</c:f>
              <c:strCache>
                <c:ptCount val="1"/>
                <c:pt idx="0">
                  <c:v>objem ve vesmíru</c:v>
                </c:pt>
              </c:strCache>
            </c:strRef>
          </c:tx>
          <c:spPr>
            <a:solidFill>
              <a:schemeClr val="accent1"/>
            </a:solidFill>
          </c:spPr>
          <c:dPt>
            <c:idx val="0"/>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1-E79B-4E96-900D-C186722321A7}"/>
              </c:ext>
            </c:extLst>
          </c:dPt>
          <c:dPt>
            <c:idx val="1"/>
            <c:bubble3D val="0"/>
            <c:spPr>
              <a:solidFill>
                <a:schemeClr val="bg2">
                  <a:lumMod val="60000"/>
                  <a:lumOff val="40000"/>
                </a:schemeClr>
              </a:solidFill>
              <a:ln w="19050">
                <a:solidFill>
                  <a:schemeClr val="lt1"/>
                </a:solidFill>
              </a:ln>
              <a:effectLst/>
            </c:spPr>
            <c:extLst>
              <c:ext xmlns:c16="http://schemas.microsoft.com/office/drawing/2014/chart" uri="{C3380CC4-5D6E-409C-BE32-E72D297353CC}">
                <c16:uniqueId val="{00000003-E79B-4E96-900D-C186722321A7}"/>
              </c:ext>
            </c:extLst>
          </c:dPt>
          <c:dPt>
            <c:idx val="2"/>
            <c:bubble3D val="0"/>
            <c:spPr>
              <a:solidFill>
                <a:schemeClr val="accent6">
                  <a:lumMod val="20000"/>
                  <a:lumOff val="80000"/>
                </a:schemeClr>
              </a:solidFill>
              <a:ln w="19050">
                <a:solidFill>
                  <a:schemeClr val="lt1"/>
                </a:solidFill>
              </a:ln>
              <a:effectLst/>
            </c:spPr>
            <c:extLst>
              <c:ext xmlns:c16="http://schemas.microsoft.com/office/drawing/2014/chart" uri="{C3380CC4-5D6E-409C-BE32-E72D297353CC}">
                <c16:uniqueId val="{00000005-E79B-4E96-900D-C186722321A7}"/>
              </c:ext>
            </c:extLst>
          </c:dPt>
          <c:dPt>
            <c:idx val="3"/>
            <c:bubble3D val="0"/>
            <c:spPr>
              <a:solidFill>
                <a:schemeClr val="accent1"/>
              </a:solidFill>
              <a:ln w="19050">
                <a:solidFill>
                  <a:schemeClr val="lt1"/>
                </a:solidFill>
              </a:ln>
              <a:effectLst/>
            </c:spPr>
            <c:extLst>
              <c:ext xmlns:c16="http://schemas.microsoft.com/office/drawing/2014/chart" uri="{C3380CC4-5D6E-409C-BE32-E72D297353CC}">
                <c16:uniqueId val="{00000007-E79B-4E96-900D-C186722321A7}"/>
              </c:ext>
            </c:extLst>
          </c:dPt>
          <c:dLbls>
            <c:dLbl>
              <c:idx val="2"/>
              <c:layout>
                <c:manualLayout>
                  <c:x val="6.6055334129541163E-2"/>
                  <c:y val="9.4178132254310928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79B-4E96-900D-C186722321A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cs-CZ"/>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List1!$A$2:$A$5</c:f>
              <c:strCache>
                <c:ptCount val="3"/>
                <c:pt idx="0">
                  <c:v>Temná energie</c:v>
                </c:pt>
                <c:pt idx="1">
                  <c:v>temná hmota</c:v>
                </c:pt>
                <c:pt idx="2">
                  <c:v>atomární látka</c:v>
                </c:pt>
              </c:strCache>
            </c:strRef>
          </c:cat>
          <c:val>
            <c:numRef>
              <c:f>List1!$B$2:$B$5</c:f>
              <c:numCache>
                <c:formatCode>General</c:formatCode>
                <c:ptCount val="4"/>
                <c:pt idx="0">
                  <c:v>73</c:v>
                </c:pt>
                <c:pt idx="1">
                  <c:v>23</c:v>
                </c:pt>
                <c:pt idx="2">
                  <c:v>4</c:v>
                </c:pt>
              </c:numCache>
            </c:numRef>
          </c:val>
          <c:extLst>
            <c:ext xmlns:c16="http://schemas.microsoft.com/office/drawing/2014/chart" uri="{C3380CC4-5D6E-409C-BE32-E72D297353CC}">
              <c16:uniqueId val="{00000008-E79B-4E96-900D-C186722321A7}"/>
            </c:ext>
          </c:extLst>
        </c:ser>
        <c:dLbls>
          <c:showLegendKey val="0"/>
          <c:showVal val="0"/>
          <c:showCatName val="0"/>
          <c:showSerName val="0"/>
          <c:showPercent val="0"/>
          <c:showBubbleSize val="0"/>
          <c:showLeaderLines val="1"/>
        </c:dLbls>
        <c:firstSliceAng val="10"/>
      </c:pieChart>
      <c:spPr>
        <a:noFill/>
        <a:ln>
          <a:noFill/>
        </a:ln>
        <a:effectLst/>
      </c:spPr>
    </c:plotArea>
    <c:legend>
      <c:legendPos val="b"/>
      <c:legendEntry>
        <c:idx val="3"/>
        <c:delete val="1"/>
      </c:legendEntry>
      <c:layout>
        <c:manualLayout>
          <c:xMode val="edge"/>
          <c:yMode val="edge"/>
          <c:x val="0.17684927369181203"/>
          <c:y val="0.7557833486337775"/>
          <c:w val="0.73298344346935629"/>
          <c:h val="4.523608487945783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0226" name="Rectangle 2">
            <a:extLst>
              <a:ext uri="{FF2B5EF4-FFF2-40B4-BE49-F238E27FC236}">
                <a16:creationId xmlns:a16="http://schemas.microsoft.com/office/drawing/2014/main" id="{081886F9-FA8B-4C12-B14B-BDF14C33E7BF}"/>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cs-CZ"/>
          </a:p>
        </p:txBody>
      </p:sp>
      <p:sp>
        <p:nvSpPr>
          <p:cNvPr id="180227" name="Rectangle 3">
            <a:extLst>
              <a:ext uri="{FF2B5EF4-FFF2-40B4-BE49-F238E27FC236}">
                <a16:creationId xmlns:a16="http://schemas.microsoft.com/office/drawing/2014/main" id="{2788A556-E6B0-4F73-92B0-A9FDC6DB182C}"/>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cs-CZ"/>
          </a:p>
        </p:txBody>
      </p:sp>
      <p:sp>
        <p:nvSpPr>
          <p:cNvPr id="16388" name="Rectangle 4">
            <a:extLst>
              <a:ext uri="{FF2B5EF4-FFF2-40B4-BE49-F238E27FC236}">
                <a16:creationId xmlns:a16="http://schemas.microsoft.com/office/drawing/2014/main" id="{39EE93A4-843A-49E4-A354-9CA4DD8C8467}"/>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9" name="Rectangle 5">
            <a:extLst>
              <a:ext uri="{FF2B5EF4-FFF2-40B4-BE49-F238E27FC236}">
                <a16:creationId xmlns:a16="http://schemas.microsoft.com/office/drawing/2014/main" id="{EBCCCBAE-2602-47A7-97F3-59E99769D4DC}"/>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180230" name="Rectangle 6">
            <a:extLst>
              <a:ext uri="{FF2B5EF4-FFF2-40B4-BE49-F238E27FC236}">
                <a16:creationId xmlns:a16="http://schemas.microsoft.com/office/drawing/2014/main" id="{AB47ACF7-9043-46BA-B3F8-62902278F911}"/>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cs-CZ"/>
          </a:p>
        </p:txBody>
      </p:sp>
      <p:sp>
        <p:nvSpPr>
          <p:cNvPr id="180231" name="Rectangle 7">
            <a:extLst>
              <a:ext uri="{FF2B5EF4-FFF2-40B4-BE49-F238E27FC236}">
                <a16:creationId xmlns:a16="http://schemas.microsoft.com/office/drawing/2014/main" id="{F7B472FC-A3AD-4838-914C-CF92752C4246}"/>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04D925A-32C1-44E5-83E6-6B30D05C5F50}" type="slidenum">
              <a:rPr lang="cs-CZ" altLang="cs-CZ"/>
              <a:pPr/>
              <a:t>‹#›</a:t>
            </a:fld>
            <a:endParaRPr lang="cs-CZ" alt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E264270-4BC6-49A2-96E5-FDBD78FCCCC7}" type="slidenum">
              <a:rPr lang="cs-CZ" altLang="cs-CZ"/>
              <a:pPr>
                <a:spcBef>
                  <a:spcPct val="0"/>
                </a:spcBef>
              </a:pPr>
              <a:t>12</a:t>
            </a:fld>
            <a:endParaRPr lang="cs-CZ" altLang="cs-CZ"/>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1341984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16E1461-17DE-4B71-8603-08268D5A2367}" type="slidenum">
              <a:rPr lang="cs-CZ" altLang="cs-CZ"/>
              <a:pPr>
                <a:spcBef>
                  <a:spcPct val="0"/>
                </a:spcBef>
              </a:pPr>
              <a:t>28</a:t>
            </a:fld>
            <a:endParaRPr lang="cs-CZ" altLang="cs-CZ"/>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2933511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0D29DD8-F8C5-4120-8514-E0E8629F786C}" type="slidenum">
              <a:rPr lang="cs-CZ" altLang="cs-CZ"/>
              <a:pPr>
                <a:spcBef>
                  <a:spcPct val="0"/>
                </a:spcBef>
              </a:pPr>
              <a:t>29</a:t>
            </a:fld>
            <a:endParaRPr lang="cs-CZ" altLang="cs-CZ"/>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1252875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Golem XIV</a:t>
            </a:r>
          </a:p>
        </p:txBody>
      </p:sp>
      <p:sp>
        <p:nvSpPr>
          <p:cNvPr id="4" name="Zástupný symbol pro číslo snímku 3"/>
          <p:cNvSpPr>
            <a:spLocks noGrp="1"/>
          </p:cNvSpPr>
          <p:nvPr>
            <p:ph type="sldNum" sz="quarter" idx="10"/>
          </p:nvPr>
        </p:nvSpPr>
        <p:spPr/>
        <p:txBody>
          <a:bodyPr/>
          <a:lstStyle/>
          <a:p>
            <a:pPr>
              <a:defRPr/>
            </a:pPr>
            <a:fld id="{9936BAAF-57ED-4E0C-9B13-18DBB23191E4}" type="slidenum">
              <a:rPr lang="cs-CZ" altLang="cs-CZ" smtClean="0"/>
              <a:pPr>
                <a:defRPr/>
              </a:pPr>
              <a:t>31</a:t>
            </a:fld>
            <a:endParaRPr lang="cs-CZ" altLang="cs-CZ"/>
          </a:p>
        </p:txBody>
      </p:sp>
    </p:spTree>
    <p:extLst>
      <p:ext uri="{BB962C8B-B14F-4D97-AF65-F5344CB8AC3E}">
        <p14:creationId xmlns:p14="http://schemas.microsoft.com/office/powerpoint/2010/main" val="1669847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6348755-1C4C-408B-86B6-E60E5A7E6A95}" type="slidenum">
              <a:rPr lang="cs-CZ" altLang="cs-CZ"/>
              <a:pPr>
                <a:spcBef>
                  <a:spcPct val="0"/>
                </a:spcBef>
              </a:pPr>
              <a:t>13</a:t>
            </a:fld>
            <a:endParaRPr lang="cs-CZ" altLang="cs-CZ"/>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1044700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107AF9D-6D90-44B1-96F8-C681F9FD6B4F}" type="slidenum">
              <a:rPr lang="cs-CZ" altLang="cs-CZ"/>
              <a:pPr>
                <a:spcBef>
                  <a:spcPct val="0"/>
                </a:spcBef>
              </a:pPr>
              <a:t>15</a:t>
            </a:fld>
            <a:endParaRPr lang="cs-CZ" altLang="cs-CZ"/>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467651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3CEF79F-7910-4519-9A87-C92DAE5AF36D}" type="slidenum">
              <a:rPr lang="cs-CZ" altLang="cs-CZ"/>
              <a:pPr>
                <a:spcBef>
                  <a:spcPct val="0"/>
                </a:spcBef>
              </a:pPr>
              <a:t>16</a:t>
            </a:fld>
            <a:endParaRPr lang="cs-CZ" altLang="cs-CZ"/>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963301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9686B5D-5F00-4683-A46C-35BBA8B1F5E0}" type="slidenum">
              <a:rPr lang="cs-CZ" altLang="cs-CZ"/>
              <a:pPr>
                <a:spcBef>
                  <a:spcPct val="0"/>
                </a:spcBef>
              </a:pPr>
              <a:t>18</a:t>
            </a:fld>
            <a:endParaRPr lang="cs-CZ" altLang="cs-CZ"/>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632118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669905D-3F97-425F-9EA2-B7794FA48B5F}" type="slidenum">
              <a:rPr lang="cs-CZ" altLang="cs-CZ"/>
              <a:pPr>
                <a:spcBef>
                  <a:spcPct val="0"/>
                </a:spcBef>
              </a:pPr>
              <a:t>19</a:t>
            </a:fld>
            <a:endParaRPr lang="cs-CZ" altLang="cs-CZ"/>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2978778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BFE8328-1227-414E-AA67-E8E98D482249}" type="slidenum">
              <a:rPr lang="cs-CZ" altLang="cs-CZ"/>
              <a:pPr>
                <a:spcBef>
                  <a:spcPct val="0"/>
                </a:spcBef>
              </a:pPr>
              <a:t>25</a:t>
            </a:fld>
            <a:endParaRPr lang="cs-CZ" altLang="cs-CZ"/>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1338630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0FACFE8-501D-424F-89BD-F4B35AC71E1B}" type="slidenum">
              <a:rPr lang="cs-CZ" altLang="cs-CZ"/>
              <a:pPr>
                <a:spcBef>
                  <a:spcPct val="0"/>
                </a:spcBef>
              </a:pPr>
              <a:t>26</a:t>
            </a:fld>
            <a:endParaRPr lang="cs-CZ" altLang="cs-CZ"/>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696260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44EDAA5-7704-467D-9192-22525E95A8BC}" type="slidenum">
              <a:rPr lang="cs-CZ" altLang="cs-CZ"/>
              <a:pPr>
                <a:spcBef>
                  <a:spcPct val="0"/>
                </a:spcBef>
              </a:pPr>
              <a:t>27</a:t>
            </a:fld>
            <a:endParaRPr lang="cs-CZ" altLang="cs-CZ"/>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1761150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127E691B-9F07-4CF3-80E9-20487B372251}"/>
              </a:ext>
            </a:extLst>
          </p:cNvPr>
          <p:cNvGrpSpPr>
            <a:grpSpLocks/>
          </p:cNvGrpSpPr>
          <p:nvPr/>
        </p:nvGrpSpPr>
        <p:grpSpPr bwMode="auto">
          <a:xfrm>
            <a:off x="0" y="3902075"/>
            <a:ext cx="3400425" cy="2949575"/>
            <a:chOff x="0" y="2458"/>
            <a:chExt cx="2142" cy="1858"/>
          </a:xfrm>
        </p:grpSpPr>
        <p:sp>
          <p:nvSpPr>
            <p:cNvPr id="5" name="Freeform 3">
              <a:extLst>
                <a:ext uri="{FF2B5EF4-FFF2-40B4-BE49-F238E27FC236}">
                  <a16:creationId xmlns:a16="http://schemas.microsoft.com/office/drawing/2014/main" id="{FF6E0666-F12D-43DA-AC0F-2B712B332875}"/>
                </a:ext>
              </a:extLst>
            </p:cNvPr>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cs-CZ">
                <a:latin typeface="Arial" charset="0"/>
              </a:endParaRPr>
            </a:p>
          </p:txBody>
        </p:sp>
        <p:sp>
          <p:nvSpPr>
            <p:cNvPr id="6" name="Freeform 4">
              <a:extLst>
                <a:ext uri="{FF2B5EF4-FFF2-40B4-BE49-F238E27FC236}">
                  <a16:creationId xmlns:a16="http://schemas.microsoft.com/office/drawing/2014/main" id="{685E7830-E9DD-4191-B27D-6E65C09E6B90}"/>
                </a:ext>
              </a:extLst>
            </p:cNvPr>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cs-CZ">
                <a:latin typeface="Arial" charset="0"/>
              </a:endParaRPr>
            </a:p>
          </p:txBody>
        </p:sp>
        <p:sp>
          <p:nvSpPr>
            <p:cNvPr id="7" name="Freeform 5">
              <a:extLst>
                <a:ext uri="{FF2B5EF4-FFF2-40B4-BE49-F238E27FC236}">
                  <a16:creationId xmlns:a16="http://schemas.microsoft.com/office/drawing/2014/main" id="{24E25971-C064-4AB2-B90F-604CBA4DBF82}"/>
                </a:ext>
              </a:extLst>
            </p:cNvPr>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cs-CZ">
                <a:latin typeface="Arial" charset="0"/>
              </a:endParaRPr>
            </a:p>
          </p:txBody>
        </p:sp>
        <p:sp>
          <p:nvSpPr>
            <p:cNvPr id="8" name="Freeform 6">
              <a:extLst>
                <a:ext uri="{FF2B5EF4-FFF2-40B4-BE49-F238E27FC236}">
                  <a16:creationId xmlns:a16="http://schemas.microsoft.com/office/drawing/2014/main" id="{5356D4CE-C60A-4594-848F-F6585251CC1D}"/>
                </a:ext>
              </a:extLst>
            </p:cNvPr>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cs-CZ">
                <a:latin typeface="Arial" charset="0"/>
              </a:endParaRPr>
            </a:p>
          </p:txBody>
        </p:sp>
        <p:sp>
          <p:nvSpPr>
            <p:cNvPr id="9" name="Oval 7">
              <a:extLst>
                <a:ext uri="{FF2B5EF4-FFF2-40B4-BE49-F238E27FC236}">
                  <a16:creationId xmlns:a16="http://schemas.microsoft.com/office/drawing/2014/main" id="{D1E379DC-C521-45F2-AAEE-FB82C9818DB8}"/>
                </a:ext>
              </a:extLst>
            </p:cNvPr>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cs-CZ" altLang="cs-CZ"/>
            </a:p>
          </p:txBody>
        </p:sp>
        <p:sp>
          <p:nvSpPr>
            <p:cNvPr id="10" name="Oval 8">
              <a:extLst>
                <a:ext uri="{FF2B5EF4-FFF2-40B4-BE49-F238E27FC236}">
                  <a16:creationId xmlns:a16="http://schemas.microsoft.com/office/drawing/2014/main" id="{8A211354-B7F1-406D-8381-D88BF67FF03E}"/>
                </a:ext>
              </a:extLst>
            </p:cNvPr>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cs-CZ" altLang="cs-CZ"/>
            </a:p>
          </p:txBody>
        </p:sp>
        <p:sp>
          <p:nvSpPr>
            <p:cNvPr id="11" name="Oval 9">
              <a:extLst>
                <a:ext uri="{FF2B5EF4-FFF2-40B4-BE49-F238E27FC236}">
                  <a16:creationId xmlns:a16="http://schemas.microsoft.com/office/drawing/2014/main" id="{BD3F56D1-F48A-4418-90C0-90A6A5D9C58B}"/>
                </a:ext>
              </a:extLst>
            </p:cNvPr>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cs-CZ" altLang="cs-CZ"/>
            </a:p>
          </p:txBody>
        </p:sp>
      </p:grpSp>
      <p:sp>
        <p:nvSpPr>
          <p:cNvPr id="178186" name="Rectangle 10"/>
          <p:cNvSpPr>
            <a:spLocks noGrp="1" noChangeArrowheads="1"/>
          </p:cNvSpPr>
          <p:nvPr>
            <p:ph type="ctrTitle" sz="quarter"/>
          </p:nvPr>
        </p:nvSpPr>
        <p:spPr>
          <a:xfrm>
            <a:off x="685800" y="1873250"/>
            <a:ext cx="7772400" cy="1555750"/>
          </a:xfrm>
        </p:spPr>
        <p:txBody>
          <a:bodyPr/>
          <a:lstStyle>
            <a:lvl1pPr>
              <a:defRPr sz="4800"/>
            </a:lvl1pPr>
          </a:lstStyle>
          <a:p>
            <a:r>
              <a:rPr lang="cs-CZ"/>
              <a:t>Klepnutím lze upravit styl předlohy nadpisů.</a:t>
            </a:r>
          </a:p>
        </p:txBody>
      </p:sp>
      <p:sp>
        <p:nvSpPr>
          <p:cNvPr id="178187"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cs-CZ"/>
              <a:t>Klepnutím lze upravit styl předlohy podnadpisů.</a:t>
            </a:r>
          </a:p>
        </p:txBody>
      </p:sp>
      <p:sp>
        <p:nvSpPr>
          <p:cNvPr id="12" name="Rectangle 12">
            <a:extLst>
              <a:ext uri="{FF2B5EF4-FFF2-40B4-BE49-F238E27FC236}">
                <a16:creationId xmlns:a16="http://schemas.microsoft.com/office/drawing/2014/main" id="{13090A5D-D884-4BD0-B556-ADDAEE96324D}"/>
              </a:ext>
            </a:extLst>
          </p:cNvPr>
          <p:cNvSpPr>
            <a:spLocks noGrp="1" noChangeArrowheads="1"/>
          </p:cNvSpPr>
          <p:nvPr>
            <p:ph type="dt" sz="quarter" idx="10"/>
          </p:nvPr>
        </p:nvSpPr>
        <p:spPr/>
        <p:txBody>
          <a:bodyPr/>
          <a:lstStyle>
            <a:lvl1pPr>
              <a:defRPr/>
            </a:lvl1pPr>
          </a:lstStyle>
          <a:p>
            <a:pPr>
              <a:defRPr/>
            </a:pPr>
            <a:endParaRPr lang="cs-CZ"/>
          </a:p>
        </p:txBody>
      </p:sp>
      <p:sp>
        <p:nvSpPr>
          <p:cNvPr id="13" name="Rectangle 13">
            <a:extLst>
              <a:ext uri="{FF2B5EF4-FFF2-40B4-BE49-F238E27FC236}">
                <a16:creationId xmlns:a16="http://schemas.microsoft.com/office/drawing/2014/main" id="{EE42D145-E0B7-4F5A-827C-859706C5E3AD}"/>
              </a:ext>
            </a:extLst>
          </p:cNvPr>
          <p:cNvSpPr>
            <a:spLocks noGrp="1" noChangeArrowheads="1"/>
          </p:cNvSpPr>
          <p:nvPr>
            <p:ph type="ftr" sz="quarter" idx="11"/>
          </p:nvPr>
        </p:nvSpPr>
        <p:spPr/>
        <p:txBody>
          <a:bodyPr/>
          <a:lstStyle>
            <a:lvl1pPr>
              <a:defRPr/>
            </a:lvl1pPr>
          </a:lstStyle>
          <a:p>
            <a:pPr>
              <a:defRPr/>
            </a:pPr>
            <a:endParaRPr lang="cs-CZ"/>
          </a:p>
        </p:txBody>
      </p:sp>
      <p:sp>
        <p:nvSpPr>
          <p:cNvPr id="14" name="Rectangle 14">
            <a:extLst>
              <a:ext uri="{FF2B5EF4-FFF2-40B4-BE49-F238E27FC236}">
                <a16:creationId xmlns:a16="http://schemas.microsoft.com/office/drawing/2014/main" id="{D088B87B-5E6C-44B2-9D02-E4D367E280D7}"/>
              </a:ext>
            </a:extLst>
          </p:cNvPr>
          <p:cNvSpPr>
            <a:spLocks noGrp="1" noChangeArrowheads="1"/>
          </p:cNvSpPr>
          <p:nvPr>
            <p:ph type="sldNum" sz="quarter" idx="12"/>
          </p:nvPr>
        </p:nvSpPr>
        <p:spPr/>
        <p:txBody>
          <a:bodyPr/>
          <a:lstStyle>
            <a:lvl1pPr>
              <a:defRPr/>
            </a:lvl1pPr>
          </a:lstStyle>
          <a:p>
            <a:fld id="{CC3FB8EE-81E4-4857-A521-94629CDDDE38}" type="slidenum">
              <a:rPr lang="cs-CZ" altLang="cs-CZ"/>
              <a:pPr/>
              <a:t>‹#›</a:t>
            </a:fld>
            <a:endParaRPr lang="cs-CZ" altLang="cs-CZ"/>
          </a:p>
        </p:txBody>
      </p:sp>
    </p:spTree>
    <p:extLst>
      <p:ext uri="{BB962C8B-B14F-4D97-AF65-F5344CB8AC3E}">
        <p14:creationId xmlns:p14="http://schemas.microsoft.com/office/powerpoint/2010/main" val="3483492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12">
            <a:extLst>
              <a:ext uri="{FF2B5EF4-FFF2-40B4-BE49-F238E27FC236}">
                <a16:creationId xmlns:a16="http://schemas.microsoft.com/office/drawing/2014/main" id="{A24E7922-1218-433C-8ED3-FA3BFC54B6F2}"/>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13">
            <a:extLst>
              <a:ext uri="{FF2B5EF4-FFF2-40B4-BE49-F238E27FC236}">
                <a16:creationId xmlns:a16="http://schemas.microsoft.com/office/drawing/2014/main" id="{61914824-23B8-4EBE-871F-FA0BE130A955}"/>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14">
            <a:extLst>
              <a:ext uri="{FF2B5EF4-FFF2-40B4-BE49-F238E27FC236}">
                <a16:creationId xmlns:a16="http://schemas.microsoft.com/office/drawing/2014/main" id="{3EEB82A3-A010-4423-9740-2E07A00CE841}"/>
              </a:ext>
            </a:extLst>
          </p:cNvPr>
          <p:cNvSpPr>
            <a:spLocks noGrp="1" noChangeArrowheads="1"/>
          </p:cNvSpPr>
          <p:nvPr>
            <p:ph type="sldNum" sz="quarter" idx="12"/>
          </p:nvPr>
        </p:nvSpPr>
        <p:spPr>
          <a:ln/>
        </p:spPr>
        <p:txBody>
          <a:bodyPr/>
          <a:lstStyle>
            <a:lvl1pPr>
              <a:defRPr/>
            </a:lvl1pPr>
          </a:lstStyle>
          <a:p>
            <a:fld id="{29BA1E8F-FB52-41DE-9D09-343037FDFDCB}" type="slidenum">
              <a:rPr lang="cs-CZ" altLang="cs-CZ"/>
              <a:pPr/>
              <a:t>‹#›</a:t>
            </a:fld>
            <a:endParaRPr lang="cs-CZ" altLang="cs-CZ"/>
          </a:p>
        </p:txBody>
      </p:sp>
    </p:spTree>
    <p:extLst>
      <p:ext uri="{BB962C8B-B14F-4D97-AF65-F5344CB8AC3E}">
        <p14:creationId xmlns:p14="http://schemas.microsoft.com/office/powerpoint/2010/main" val="1289336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7813"/>
            <a:ext cx="2057400" cy="5853112"/>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7813"/>
            <a:ext cx="6019800" cy="5853112"/>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12">
            <a:extLst>
              <a:ext uri="{FF2B5EF4-FFF2-40B4-BE49-F238E27FC236}">
                <a16:creationId xmlns:a16="http://schemas.microsoft.com/office/drawing/2014/main" id="{70826990-8691-4972-857F-10EC6BC9EA51}"/>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13">
            <a:extLst>
              <a:ext uri="{FF2B5EF4-FFF2-40B4-BE49-F238E27FC236}">
                <a16:creationId xmlns:a16="http://schemas.microsoft.com/office/drawing/2014/main" id="{015AD473-40FD-4779-A90A-792373FA14E6}"/>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14">
            <a:extLst>
              <a:ext uri="{FF2B5EF4-FFF2-40B4-BE49-F238E27FC236}">
                <a16:creationId xmlns:a16="http://schemas.microsoft.com/office/drawing/2014/main" id="{83C22917-7C81-4846-89A7-B0F68DF3A473}"/>
              </a:ext>
            </a:extLst>
          </p:cNvPr>
          <p:cNvSpPr>
            <a:spLocks noGrp="1" noChangeArrowheads="1"/>
          </p:cNvSpPr>
          <p:nvPr>
            <p:ph type="sldNum" sz="quarter" idx="12"/>
          </p:nvPr>
        </p:nvSpPr>
        <p:spPr>
          <a:ln/>
        </p:spPr>
        <p:txBody>
          <a:bodyPr/>
          <a:lstStyle>
            <a:lvl1pPr>
              <a:defRPr/>
            </a:lvl1pPr>
          </a:lstStyle>
          <a:p>
            <a:fld id="{22FA9197-E3DF-46AB-8005-E93CAE1D0E21}" type="slidenum">
              <a:rPr lang="cs-CZ" altLang="cs-CZ"/>
              <a:pPr/>
              <a:t>‹#›</a:t>
            </a:fld>
            <a:endParaRPr lang="cs-CZ" altLang="cs-CZ"/>
          </a:p>
        </p:txBody>
      </p:sp>
    </p:spTree>
    <p:extLst>
      <p:ext uri="{BB962C8B-B14F-4D97-AF65-F5344CB8AC3E}">
        <p14:creationId xmlns:p14="http://schemas.microsoft.com/office/powerpoint/2010/main" val="122553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12">
            <a:extLst>
              <a:ext uri="{FF2B5EF4-FFF2-40B4-BE49-F238E27FC236}">
                <a16:creationId xmlns:a16="http://schemas.microsoft.com/office/drawing/2014/main" id="{E76B96A3-7FB6-42DB-8AF7-66AEB3247D8A}"/>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13">
            <a:extLst>
              <a:ext uri="{FF2B5EF4-FFF2-40B4-BE49-F238E27FC236}">
                <a16:creationId xmlns:a16="http://schemas.microsoft.com/office/drawing/2014/main" id="{55065910-EE1E-4429-A264-A4605012D496}"/>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14">
            <a:extLst>
              <a:ext uri="{FF2B5EF4-FFF2-40B4-BE49-F238E27FC236}">
                <a16:creationId xmlns:a16="http://schemas.microsoft.com/office/drawing/2014/main" id="{2C1538A0-DA94-4397-BB88-DF6110BB70E3}"/>
              </a:ext>
            </a:extLst>
          </p:cNvPr>
          <p:cNvSpPr>
            <a:spLocks noGrp="1" noChangeArrowheads="1"/>
          </p:cNvSpPr>
          <p:nvPr>
            <p:ph type="sldNum" sz="quarter" idx="12"/>
          </p:nvPr>
        </p:nvSpPr>
        <p:spPr>
          <a:ln/>
        </p:spPr>
        <p:txBody>
          <a:bodyPr/>
          <a:lstStyle>
            <a:lvl1pPr>
              <a:defRPr/>
            </a:lvl1pPr>
          </a:lstStyle>
          <a:p>
            <a:fld id="{ABFEB61A-882B-4A60-9F53-0A5E06D77609}" type="slidenum">
              <a:rPr lang="cs-CZ" altLang="cs-CZ"/>
              <a:pPr/>
              <a:t>‹#›</a:t>
            </a:fld>
            <a:endParaRPr lang="cs-CZ" altLang="cs-CZ"/>
          </a:p>
        </p:txBody>
      </p:sp>
    </p:spTree>
    <p:extLst>
      <p:ext uri="{BB962C8B-B14F-4D97-AF65-F5344CB8AC3E}">
        <p14:creationId xmlns:p14="http://schemas.microsoft.com/office/powerpoint/2010/main" val="3459821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12">
            <a:extLst>
              <a:ext uri="{FF2B5EF4-FFF2-40B4-BE49-F238E27FC236}">
                <a16:creationId xmlns:a16="http://schemas.microsoft.com/office/drawing/2014/main" id="{86E96DF0-BE52-490C-A81B-3D79DDEDECCE}"/>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13">
            <a:extLst>
              <a:ext uri="{FF2B5EF4-FFF2-40B4-BE49-F238E27FC236}">
                <a16:creationId xmlns:a16="http://schemas.microsoft.com/office/drawing/2014/main" id="{D6651D24-EF57-44A2-93DE-FD99C5392152}"/>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14">
            <a:extLst>
              <a:ext uri="{FF2B5EF4-FFF2-40B4-BE49-F238E27FC236}">
                <a16:creationId xmlns:a16="http://schemas.microsoft.com/office/drawing/2014/main" id="{C480A559-7F33-47F0-9823-180AB07CEC08}"/>
              </a:ext>
            </a:extLst>
          </p:cNvPr>
          <p:cNvSpPr>
            <a:spLocks noGrp="1" noChangeArrowheads="1"/>
          </p:cNvSpPr>
          <p:nvPr>
            <p:ph type="sldNum" sz="quarter" idx="12"/>
          </p:nvPr>
        </p:nvSpPr>
        <p:spPr>
          <a:ln/>
        </p:spPr>
        <p:txBody>
          <a:bodyPr/>
          <a:lstStyle>
            <a:lvl1pPr>
              <a:defRPr/>
            </a:lvl1pPr>
          </a:lstStyle>
          <a:p>
            <a:fld id="{9B05CE37-DABC-4F1F-AB1A-38CC7577E3F6}" type="slidenum">
              <a:rPr lang="cs-CZ" altLang="cs-CZ"/>
              <a:pPr/>
              <a:t>‹#›</a:t>
            </a:fld>
            <a:endParaRPr lang="cs-CZ" altLang="cs-CZ"/>
          </a:p>
        </p:txBody>
      </p:sp>
    </p:spTree>
    <p:extLst>
      <p:ext uri="{BB962C8B-B14F-4D97-AF65-F5344CB8AC3E}">
        <p14:creationId xmlns:p14="http://schemas.microsoft.com/office/powerpoint/2010/main" val="2693822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12">
            <a:extLst>
              <a:ext uri="{FF2B5EF4-FFF2-40B4-BE49-F238E27FC236}">
                <a16:creationId xmlns:a16="http://schemas.microsoft.com/office/drawing/2014/main" id="{4384ADDE-A671-420E-8991-BCD35BDEC271}"/>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13">
            <a:extLst>
              <a:ext uri="{FF2B5EF4-FFF2-40B4-BE49-F238E27FC236}">
                <a16:creationId xmlns:a16="http://schemas.microsoft.com/office/drawing/2014/main" id="{0CCAD62C-6132-492D-82EF-98DF4A4A9D54}"/>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14">
            <a:extLst>
              <a:ext uri="{FF2B5EF4-FFF2-40B4-BE49-F238E27FC236}">
                <a16:creationId xmlns:a16="http://schemas.microsoft.com/office/drawing/2014/main" id="{7A4B72E0-3362-42F5-88DB-141FAAA372A9}"/>
              </a:ext>
            </a:extLst>
          </p:cNvPr>
          <p:cNvSpPr>
            <a:spLocks noGrp="1" noChangeArrowheads="1"/>
          </p:cNvSpPr>
          <p:nvPr>
            <p:ph type="sldNum" sz="quarter" idx="12"/>
          </p:nvPr>
        </p:nvSpPr>
        <p:spPr>
          <a:ln/>
        </p:spPr>
        <p:txBody>
          <a:bodyPr/>
          <a:lstStyle>
            <a:lvl1pPr>
              <a:defRPr/>
            </a:lvl1pPr>
          </a:lstStyle>
          <a:p>
            <a:fld id="{CB7E9310-1FC3-4FE7-AB10-2CF66CF50221}" type="slidenum">
              <a:rPr lang="cs-CZ" altLang="cs-CZ"/>
              <a:pPr/>
              <a:t>‹#›</a:t>
            </a:fld>
            <a:endParaRPr lang="cs-CZ" altLang="cs-CZ"/>
          </a:p>
        </p:txBody>
      </p:sp>
    </p:spTree>
    <p:extLst>
      <p:ext uri="{BB962C8B-B14F-4D97-AF65-F5344CB8AC3E}">
        <p14:creationId xmlns:p14="http://schemas.microsoft.com/office/powerpoint/2010/main" val="266108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12">
            <a:extLst>
              <a:ext uri="{FF2B5EF4-FFF2-40B4-BE49-F238E27FC236}">
                <a16:creationId xmlns:a16="http://schemas.microsoft.com/office/drawing/2014/main" id="{EEF1E4D9-A077-4DA0-A245-014D2F3A1659}"/>
              </a:ext>
            </a:extLst>
          </p:cNvPr>
          <p:cNvSpPr>
            <a:spLocks noGrp="1" noChangeArrowheads="1"/>
          </p:cNvSpPr>
          <p:nvPr>
            <p:ph type="dt" sz="half" idx="10"/>
          </p:nvPr>
        </p:nvSpPr>
        <p:spPr>
          <a:ln/>
        </p:spPr>
        <p:txBody>
          <a:bodyPr/>
          <a:lstStyle>
            <a:lvl1pPr>
              <a:defRPr/>
            </a:lvl1pPr>
          </a:lstStyle>
          <a:p>
            <a:pPr>
              <a:defRPr/>
            </a:pPr>
            <a:endParaRPr lang="cs-CZ"/>
          </a:p>
        </p:txBody>
      </p:sp>
      <p:sp>
        <p:nvSpPr>
          <p:cNvPr id="8" name="Rectangle 13">
            <a:extLst>
              <a:ext uri="{FF2B5EF4-FFF2-40B4-BE49-F238E27FC236}">
                <a16:creationId xmlns:a16="http://schemas.microsoft.com/office/drawing/2014/main" id="{099C68D2-CCF1-477D-8184-E1E00BF2E82C}"/>
              </a:ext>
            </a:extLst>
          </p:cNvPr>
          <p:cNvSpPr>
            <a:spLocks noGrp="1" noChangeArrowheads="1"/>
          </p:cNvSpPr>
          <p:nvPr>
            <p:ph type="ftr" sz="quarter" idx="11"/>
          </p:nvPr>
        </p:nvSpPr>
        <p:spPr>
          <a:ln/>
        </p:spPr>
        <p:txBody>
          <a:bodyPr/>
          <a:lstStyle>
            <a:lvl1pPr>
              <a:defRPr/>
            </a:lvl1pPr>
          </a:lstStyle>
          <a:p>
            <a:pPr>
              <a:defRPr/>
            </a:pPr>
            <a:endParaRPr lang="cs-CZ"/>
          </a:p>
        </p:txBody>
      </p:sp>
      <p:sp>
        <p:nvSpPr>
          <p:cNvPr id="9" name="Rectangle 14">
            <a:extLst>
              <a:ext uri="{FF2B5EF4-FFF2-40B4-BE49-F238E27FC236}">
                <a16:creationId xmlns:a16="http://schemas.microsoft.com/office/drawing/2014/main" id="{638D05AF-C66C-462E-B199-B83541B9431D}"/>
              </a:ext>
            </a:extLst>
          </p:cNvPr>
          <p:cNvSpPr>
            <a:spLocks noGrp="1" noChangeArrowheads="1"/>
          </p:cNvSpPr>
          <p:nvPr>
            <p:ph type="sldNum" sz="quarter" idx="12"/>
          </p:nvPr>
        </p:nvSpPr>
        <p:spPr>
          <a:ln/>
        </p:spPr>
        <p:txBody>
          <a:bodyPr/>
          <a:lstStyle>
            <a:lvl1pPr>
              <a:defRPr/>
            </a:lvl1pPr>
          </a:lstStyle>
          <a:p>
            <a:fld id="{386F178A-79AC-425B-99C3-F64E43A22505}" type="slidenum">
              <a:rPr lang="cs-CZ" altLang="cs-CZ"/>
              <a:pPr/>
              <a:t>‹#›</a:t>
            </a:fld>
            <a:endParaRPr lang="cs-CZ" altLang="cs-CZ"/>
          </a:p>
        </p:txBody>
      </p:sp>
    </p:spTree>
    <p:extLst>
      <p:ext uri="{BB962C8B-B14F-4D97-AF65-F5344CB8AC3E}">
        <p14:creationId xmlns:p14="http://schemas.microsoft.com/office/powerpoint/2010/main" val="1508428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12">
            <a:extLst>
              <a:ext uri="{FF2B5EF4-FFF2-40B4-BE49-F238E27FC236}">
                <a16:creationId xmlns:a16="http://schemas.microsoft.com/office/drawing/2014/main" id="{5E01821B-022B-46AD-8AE6-A55E1B5FC9C2}"/>
              </a:ext>
            </a:extLst>
          </p:cNvPr>
          <p:cNvSpPr>
            <a:spLocks noGrp="1" noChangeArrowheads="1"/>
          </p:cNvSpPr>
          <p:nvPr>
            <p:ph type="dt" sz="half" idx="10"/>
          </p:nvPr>
        </p:nvSpPr>
        <p:spPr>
          <a:ln/>
        </p:spPr>
        <p:txBody>
          <a:bodyPr/>
          <a:lstStyle>
            <a:lvl1pPr>
              <a:defRPr/>
            </a:lvl1pPr>
          </a:lstStyle>
          <a:p>
            <a:pPr>
              <a:defRPr/>
            </a:pPr>
            <a:endParaRPr lang="cs-CZ"/>
          </a:p>
        </p:txBody>
      </p:sp>
      <p:sp>
        <p:nvSpPr>
          <p:cNvPr id="4" name="Rectangle 13">
            <a:extLst>
              <a:ext uri="{FF2B5EF4-FFF2-40B4-BE49-F238E27FC236}">
                <a16:creationId xmlns:a16="http://schemas.microsoft.com/office/drawing/2014/main" id="{B1470BA9-7814-44BC-ADA0-8142550B3630}"/>
              </a:ext>
            </a:extLst>
          </p:cNvPr>
          <p:cNvSpPr>
            <a:spLocks noGrp="1" noChangeArrowheads="1"/>
          </p:cNvSpPr>
          <p:nvPr>
            <p:ph type="ftr" sz="quarter" idx="11"/>
          </p:nvPr>
        </p:nvSpPr>
        <p:spPr>
          <a:ln/>
        </p:spPr>
        <p:txBody>
          <a:bodyPr/>
          <a:lstStyle>
            <a:lvl1pPr>
              <a:defRPr/>
            </a:lvl1pPr>
          </a:lstStyle>
          <a:p>
            <a:pPr>
              <a:defRPr/>
            </a:pPr>
            <a:endParaRPr lang="cs-CZ"/>
          </a:p>
        </p:txBody>
      </p:sp>
      <p:sp>
        <p:nvSpPr>
          <p:cNvPr id="5" name="Rectangle 14">
            <a:extLst>
              <a:ext uri="{FF2B5EF4-FFF2-40B4-BE49-F238E27FC236}">
                <a16:creationId xmlns:a16="http://schemas.microsoft.com/office/drawing/2014/main" id="{86A9473D-CD70-4D87-902A-FCF35B522A4A}"/>
              </a:ext>
            </a:extLst>
          </p:cNvPr>
          <p:cNvSpPr>
            <a:spLocks noGrp="1" noChangeArrowheads="1"/>
          </p:cNvSpPr>
          <p:nvPr>
            <p:ph type="sldNum" sz="quarter" idx="12"/>
          </p:nvPr>
        </p:nvSpPr>
        <p:spPr>
          <a:ln/>
        </p:spPr>
        <p:txBody>
          <a:bodyPr/>
          <a:lstStyle>
            <a:lvl1pPr>
              <a:defRPr/>
            </a:lvl1pPr>
          </a:lstStyle>
          <a:p>
            <a:fld id="{AD5D0A78-AF87-4AEC-8A25-6123386928D7}" type="slidenum">
              <a:rPr lang="cs-CZ" altLang="cs-CZ"/>
              <a:pPr/>
              <a:t>‹#›</a:t>
            </a:fld>
            <a:endParaRPr lang="cs-CZ" altLang="cs-CZ"/>
          </a:p>
        </p:txBody>
      </p:sp>
    </p:spTree>
    <p:extLst>
      <p:ext uri="{BB962C8B-B14F-4D97-AF65-F5344CB8AC3E}">
        <p14:creationId xmlns:p14="http://schemas.microsoft.com/office/powerpoint/2010/main" val="2276750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5466B49B-E916-44BD-AED4-572CF82CC49A}"/>
              </a:ext>
            </a:extLst>
          </p:cNvPr>
          <p:cNvSpPr>
            <a:spLocks noGrp="1" noChangeArrowheads="1"/>
          </p:cNvSpPr>
          <p:nvPr>
            <p:ph type="dt" sz="half" idx="10"/>
          </p:nvPr>
        </p:nvSpPr>
        <p:spPr>
          <a:ln/>
        </p:spPr>
        <p:txBody>
          <a:bodyPr/>
          <a:lstStyle>
            <a:lvl1pPr>
              <a:defRPr/>
            </a:lvl1pPr>
          </a:lstStyle>
          <a:p>
            <a:pPr>
              <a:defRPr/>
            </a:pPr>
            <a:endParaRPr lang="cs-CZ"/>
          </a:p>
        </p:txBody>
      </p:sp>
      <p:sp>
        <p:nvSpPr>
          <p:cNvPr id="3" name="Rectangle 13">
            <a:extLst>
              <a:ext uri="{FF2B5EF4-FFF2-40B4-BE49-F238E27FC236}">
                <a16:creationId xmlns:a16="http://schemas.microsoft.com/office/drawing/2014/main" id="{D32619E3-0BC8-418C-B6C3-2976AA8DE111}"/>
              </a:ext>
            </a:extLst>
          </p:cNvPr>
          <p:cNvSpPr>
            <a:spLocks noGrp="1" noChangeArrowheads="1"/>
          </p:cNvSpPr>
          <p:nvPr>
            <p:ph type="ftr" sz="quarter" idx="11"/>
          </p:nvPr>
        </p:nvSpPr>
        <p:spPr>
          <a:ln/>
        </p:spPr>
        <p:txBody>
          <a:bodyPr/>
          <a:lstStyle>
            <a:lvl1pPr>
              <a:defRPr/>
            </a:lvl1pPr>
          </a:lstStyle>
          <a:p>
            <a:pPr>
              <a:defRPr/>
            </a:pPr>
            <a:endParaRPr lang="cs-CZ"/>
          </a:p>
        </p:txBody>
      </p:sp>
      <p:sp>
        <p:nvSpPr>
          <p:cNvPr id="4" name="Rectangle 14">
            <a:extLst>
              <a:ext uri="{FF2B5EF4-FFF2-40B4-BE49-F238E27FC236}">
                <a16:creationId xmlns:a16="http://schemas.microsoft.com/office/drawing/2014/main" id="{58C1AF93-6B80-4EB3-B39A-A654204AF450}"/>
              </a:ext>
            </a:extLst>
          </p:cNvPr>
          <p:cNvSpPr>
            <a:spLocks noGrp="1" noChangeArrowheads="1"/>
          </p:cNvSpPr>
          <p:nvPr>
            <p:ph type="sldNum" sz="quarter" idx="12"/>
          </p:nvPr>
        </p:nvSpPr>
        <p:spPr>
          <a:ln/>
        </p:spPr>
        <p:txBody>
          <a:bodyPr/>
          <a:lstStyle>
            <a:lvl1pPr>
              <a:defRPr/>
            </a:lvl1pPr>
          </a:lstStyle>
          <a:p>
            <a:fld id="{E15B9F10-DFF2-47B3-90E7-8A6F8904D802}" type="slidenum">
              <a:rPr lang="cs-CZ" altLang="cs-CZ"/>
              <a:pPr/>
              <a:t>‹#›</a:t>
            </a:fld>
            <a:endParaRPr lang="cs-CZ" altLang="cs-CZ"/>
          </a:p>
        </p:txBody>
      </p:sp>
    </p:spTree>
    <p:extLst>
      <p:ext uri="{BB962C8B-B14F-4D97-AF65-F5344CB8AC3E}">
        <p14:creationId xmlns:p14="http://schemas.microsoft.com/office/powerpoint/2010/main" val="3515663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12">
            <a:extLst>
              <a:ext uri="{FF2B5EF4-FFF2-40B4-BE49-F238E27FC236}">
                <a16:creationId xmlns:a16="http://schemas.microsoft.com/office/drawing/2014/main" id="{B95E3FDA-6D71-4E41-A914-E8DAEED19009}"/>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13">
            <a:extLst>
              <a:ext uri="{FF2B5EF4-FFF2-40B4-BE49-F238E27FC236}">
                <a16:creationId xmlns:a16="http://schemas.microsoft.com/office/drawing/2014/main" id="{45FE7173-5219-4549-9460-9FF23D6A1709}"/>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14">
            <a:extLst>
              <a:ext uri="{FF2B5EF4-FFF2-40B4-BE49-F238E27FC236}">
                <a16:creationId xmlns:a16="http://schemas.microsoft.com/office/drawing/2014/main" id="{51FFFC2F-631A-4E16-84D2-5FF66F11710C}"/>
              </a:ext>
            </a:extLst>
          </p:cNvPr>
          <p:cNvSpPr>
            <a:spLocks noGrp="1" noChangeArrowheads="1"/>
          </p:cNvSpPr>
          <p:nvPr>
            <p:ph type="sldNum" sz="quarter" idx="12"/>
          </p:nvPr>
        </p:nvSpPr>
        <p:spPr>
          <a:ln/>
        </p:spPr>
        <p:txBody>
          <a:bodyPr/>
          <a:lstStyle>
            <a:lvl1pPr>
              <a:defRPr/>
            </a:lvl1pPr>
          </a:lstStyle>
          <a:p>
            <a:fld id="{B2509C4E-8A03-4960-951A-383BAFA713AD}" type="slidenum">
              <a:rPr lang="cs-CZ" altLang="cs-CZ"/>
              <a:pPr/>
              <a:t>‹#›</a:t>
            </a:fld>
            <a:endParaRPr lang="cs-CZ" altLang="cs-CZ"/>
          </a:p>
        </p:txBody>
      </p:sp>
    </p:spTree>
    <p:extLst>
      <p:ext uri="{BB962C8B-B14F-4D97-AF65-F5344CB8AC3E}">
        <p14:creationId xmlns:p14="http://schemas.microsoft.com/office/powerpoint/2010/main" val="2917139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12">
            <a:extLst>
              <a:ext uri="{FF2B5EF4-FFF2-40B4-BE49-F238E27FC236}">
                <a16:creationId xmlns:a16="http://schemas.microsoft.com/office/drawing/2014/main" id="{ACE2FC86-09A9-49E2-A5E6-4D57642EFA6F}"/>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13">
            <a:extLst>
              <a:ext uri="{FF2B5EF4-FFF2-40B4-BE49-F238E27FC236}">
                <a16:creationId xmlns:a16="http://schemas.microsoft.com/office/drawing/2014/main" id="{FC53A0BD-44CD-4CBD-87B1-E5461A5954D9}"/>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14">
            <a:extLst>
              <a:ext uri="{FF2B5EF4-FFF2-40B4-BE49-F238E27FC236}">
                <a16:creationId xmlns:a16="http://schemas.microsoft.com/office/drawing/2014/main" id="{9470213B-41AE-45F8-A402-7334730B6EB4}"/>
              </a:ext>
            </a:extLst>
          </p:cNvPr>
          <p:cNvSpPr>
            <a:spLocks noGrp="1" noChangeArrowheads="1"/>
          </p:cNvSpPr>
          <p:nvPr>
            <p:ph type="sldNum" sz="quarter" idx="12"/>
          </p:nvPr>
        </p:nvSpPr>
        <p:spPr>
          <a:ln/>
        </p:spPr>
        <p:txBody>
          <a:bodyPr/>
          <a:lstStyle>
            <a:lvl1pPr>
              <a:defRPr/>
            </a:lvl1pPr>
          </a:lstStyle>
          <a:p>
            <a:fld id="{3CFAA2F1-D0E0-4ECB-AAD7-1954BFD74201}" type="slidenum">
              <a:rPr lang="cs-CZ" altLang="cs-CZ"/>
              <a:pPr/>
              <a:t>‹#›</a:t>
            </a:fld>
            <a:endParaRPr lang="cs-CZ" altLang="cs-CZ"/>
          </a:p>
        </p:txBody>
      </p:sp>
    </p:spTree>
    <p:extLst>
      <p:ext uri="{BB962C8B-B14F-4D97-AF65-F5344CB8AC3E}">
        <p14:creationId xmlns:p14="http://schemas.microsoft.com/office/powerpoint/2010/main" val="2038974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3CBDEF1A-5F1C-4ACF-9EC3-2946F9CE346F}"/>
              </a:ext>
            </a:extLst>
          </p:cNvPr>
          <p:cNvGrpSpPr>
            <a:grpSpLocks/>
          </p:cNvGrpSpPr>
          <p:nvPr/>
        </p:nvGrpSpPr>
        <p:grpSpPr bwMode="auto">
          <a:xfrm>
            <a:off x="0" y="3902075"/>
            <a:ext cx="3400425" cy="2949575"/>
            <a:chOff x="0" y="2458"/>
            <a:chExt cx="2142" cy="1858"/>
          </a:xfrm>
        </p:grpSpPr>
        <p:sp>
          <p:nvSpPr>
            <p:cNvPr id="177155" name="Freeform 3">
              <a:extLst>
                <a:ext uri="{FF2B5EF4-FFF2-40B4-BE49-F238E27FC236}">
                  <a16:creationId xmlns:a16="http://schemas.microsoft.com/office/drawing/2014/main" id="{FDE7A45E-6877-4DBE-B3BA-C09FF0DF91AD}"/>
                </a:ext>
              </a:extLst>
            </p:cNvPr>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cs-CZ">
                <a:latin typeface="Arial" charset="0"/>
              </a:endParaRPr>
            </a:p>
          </p:txBody>
        </p:sp>
        <p:sp>
          <p:nvSpPr>
            <p:cNvPr id="177156" name="Freeform 4">
              <a:extLst>
                <a:ext uri="{FF2B5EF4-FFF2-40B4-BE49-F238E27FC236}">
                  <a16:creationId xmlns:a16="http://schemas.microsoft.com/office/drawing/2014/main" id="{AB239E0B-8DEA-4128-9B50-6375B9D5AAA6}"/>
                </a:ext>
              </a:extLst>
            </p:cNvPr>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cs-CZ">
                <a:latin typeface="Arial" charset="0"/>
              </a:endParaRPr>
            </a:p>
          </p:txBody>
        </p:sp>
        <p:sp>
          <p:nvSpPr>
            <p:cNvPr id="177157" name="Freeform 5">
              <a:extLst>
                <a:ext uri="{FF2B5EF4-FFF2-40B4-BE49-F238E27FC236}">
                  <a16:creationId xmlns:a16="http://schemas.microsoft.com/office/drawing/2014/main" id="{E2AC8B91-80A3-425C-AB6C-DB3930EA1FF8}"/>
                </a:ext>
              </a:extLst>
            </p:cNvPr>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cs-CZ">
                <a:latin typeface="Arial" charset="0"/>
              </a:endParaRPr>
            </a:p>
          </p:txBody>
        </p:sp>
        <p:sp>
          <p:nvSpPr>
            <p:cNvPr id="177158" name="Freeform 6">
              <a:extLst>
                <a:ext uri="{FF2B5EF4-FFF2-40B4-BE49-F238E27FC236}">
                  <a16:creationId xmlns:a16="http://schemas.microsoft.com/office/drawing/2014/main" id="{E5859567-FE44-4D26-9DFA-4D83E90E408B}"/>
                </a:ext>
              </a:extLst>
            </p:cNvPr>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cs-CZ">
                <a:latin typeface="Arial" charset="0"/>
              </a:endParaRPr>
            </a:p>
          </p:txBody>
        </p:sp>
        <p:sp>
          <p:nvSpPr>
            <p:cNvPr id="1036" name="Oval 7">
              <a:extLst>
                <a:ext uri="{FF2B5EF4-FFF2-40B4-BE49-F238E27FC236}">
                  <a16:creationId xmlns:a16="http://schemas.microsoft.com/office/drawing/2014/main" id="{94AC2FC4-4D3B-4A0A-BBAD-20ED512BFB41}"/>
                </a:ext>
              </a:extLst>
            </p:cNvPr>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cs-CZ" altLang="cs-CZ"/>
            </a:p>
          </p:txBody>
        </p:sp>
        <p:sp>
          <p:nvSpPr>
            <p:cNvPr id="1037" name="Oval 8">
              <a:extLst>
                <a:ext uri="{FF2B5EF4-FFF2-40B4-BE49-F238E27FC236}">
                  <a16:creationId xmlns:a16="http://schemas.microsoft.com/office/drawing/2014/main" id="{E4ED6A89-61D7-4FEB-8F05-29EAEBD2017C}"/>
                </a:ext>
              </a:extLst>
            </p:cNvPr>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cs-CZ" altLang="cs-CZ"/>
            </a:p>
          </p:txBody>
        </p:sp>
        <p:sp>
          <p:nvSpPr>
            <p:cNvPr id="1038" name="Oval 9">
              <a:extLst>
                <a:ext uri="{FF2B5EF4-FFF2-40B4-BE49-F238E27FC236}">
                  <a16:creationId xmlns:a16="http://schemas.microsoft.com/office/drawing/2014/main" id="{D4196C15-00B3-4CB6-AB01-607678119591}"/>
                </a:ext>
              </a:extLst>
            </p:cNvPr>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cs-CZ" altLang="cs-CZ"/>
            </a:p>
          </p:txBody>
        </p:sp>
      </p:grpSp>
      <p:sp>
        <p:nvSpPr>
          <p:cNvPr id="177162" name="Rectangle 10">
            <a:extLst>
              <a:ext uri="{FF2B5EF4-FFF2-40B4-BE49-F238E27FC236}">
                <a16:creationId xmlns:a16="http://schemas.microsoft.com/office/drawing/2014/main" id="{D9CA25A8-7C5C-47F4-B02D-9211AB87A219}"/>
              </a:ext>
            </a:extLst>
          </p:cNvPr>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cs-CZ"/>
              <a:t>Klepnutím lze upravit styl předlohy nadpisů.</a:t>
            </a:r>
          </a:p>
        </p:txBody>
      </p:sp>
      <p:sp>
        <p:nvSpPr>
          <p:cNvPr id="177163" name="Rectangle 11">
            <a:extLst>
              <a:ext uri="{FF2B5EF4-FFF2-40B4-BE49-F238E27FC236}">
                <a16:creationId xmlns:a16="http://schemas.microsoft.com/office/drawing/2014/main" id="{3096501A-0E33-46CD-9300-EBE86E87E4BA}"/>
              </a:ext>
            </a:extLst>
          </p:cNvPr>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77164" name="Rectangle 12">
            <a:extLst>
              <a:ext uri="{FF2B5EF4-FFF2-40B4-BE49-F238E27FC236}">
                <a16:creationId xmlns:a16="http://schemas.microsoft.com/office/drawing/2014/main" id="{E958FCC0-B9D6-4646-A236-086B7D6FF33B}"/>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latin typeface="Arial" charset="0"/>
              </a:defRPr>
            </a:lvl1pPr>
          </a:lstStyle>
          <a:p>
            <a:pPr>
              <a:defRPr/>
            </a:pPr>
            <a:endParaRPr lang="cs-CZ"/>
          </a:p>
        </p:txBody>
      </p:sp>
      <p:sp>
        <p:nvSpPr>
          <p:cNvPr id="177165" name="Rectangle 13">
            <a:extLst>
              <a:ext uri="{FF2B5EF4-FFF2-40B4-BE49-F238E27FC236}">
                <a16:creationId xmlns:a16="http://schemas.microsoft.com/office/drawing/2014/main" id="{9FF8CCFB-6AB1-4D2C-87B6-4B35ED2D7FA9}"/>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latin typeface="Arial" charset="0"/>
              </a:defRPr>
            </a:lvl1pPr>
          </a:lstStyle>
          <a:p>
            <a:pPr>
              <a:defRPr/>
            </a:pPr>
            <a:endParaRPr lang="cs-CZ"/>
          </a:p>
        </p:txBody>
      </p:sp>
      <p:sp>
        <p:nvSpPr>
          <p:cNvPr id="177166" name="Rectangle 14">
            <a:extLst>
              <a:ext uri="{FF2B5EF4-FFF2-40B4-BE49-F238E27FC236}">
                <a16:creationId xmlns:a16="http://schemas.microsoft.com/office/drawing/2014/main" id="{8D81C7F1-A58B-43CD-BAFF-460994D83363}"/>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defRPr>
            </a:lvl1pPr>
          </a:lstStyle>
          <a:p>
            <a:fld id="{5F1C5404-B79C-4F80-8D91-BE30E2A525A2}" type="slidenum">
              <a:rPr lang="cs-CZ" altLang="cs-CZ"/>
              <a:pPr/>
              <a:t>‹#›</a:t>
            </a:fld>
            <a:endParaRPr lang="cs-CZ" altLang="cs-CZ"/>
          </a:p>
        </p:txBody>
      </p:sp>
    </p:spTree>
  </p:cSld>
  <p:clrMap bg1="dk2" tx1="lt1" bg2="dk1" tx2="lt2" accent1="accent1" accent2="accent2" accent3="accent3" accent4="accent4" accent5="accent5" accent6="accent6" hlink="hlink" folHlink="folHlink"/>
  <p:sldLayoutIdLst>
    <p:sldLayoutId id="2147483783"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anose="05000000000000000000"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l"/>
        <a:defRPr sz="2800">
          <a:solidFill>
            <a:schemeClr val="tx1"/>
          </a:solidFill>
          <a:effectLst>
            <a:outerShdw blurRad="38100" dist="38100" dir="2700000" algn="tl">
              <a:srgbClr val="010199"/>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anose="05000000000000000000" pitchFamily="2" charset="2"/>
        <a:buChar char="l"/>
        <a:defRPr sz="2400">
          <a:solidFill>
            <a:schemeClr val="tx1"/>
          </a:solidFill>
          <a:effectLst>
            <a:outerShdw blurRad="38100" dist="38100" dir="2700000" algn="tl">
              <a:srgbClr val="010199"/>
            </a:outerShdw>
          </a:effectLst>
          <a:latin typeface="+mn-lt"/>
        </a:defRPr>
      </a:lvl3pPr>
      <a:lvl4pPr marL="1600200" indent="-228600" algn="l" rtl="0" eaLnBrk="0" fontAlgn="base" hangingPunct="0">
        <a:spcBef>
          <a:spcPct val="20000"/>
        </a:spcBef>
        <a:spcAft>
          <a:spcPct val="0"/>
        </a:spcAft>
        <a:buClr>
          <a:schemeClr val="folHlink"/>
        </a:buClr>
        <a:buSzPct val="75000"/>
        <a:buFont typeface="Wingdings" panose="05000000000000000000" pitchFamily="2" charset="2"/>
        <a:buChar char="l"/>
        <a:defRPr sz="2000">
          <a:solidFill>
            <a:schemeClr val="tx1"/>
          </a:solidFill>
          <a:effectLst>
            <a:outerShdw blurRad="38100" dist="38100" dir="2700000" algn="tl">
              <a:srgbClr val="010199"/>
            </a:outerShdw>
          </a:effectLst>
          <a:latin typeface="+mn-lt"/>
        </a:defRPr>
      </a:lvl4pPr>
      <a:lvl5pPr marL="2057400" indent="-228600" algn="l" rtl="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www.grafikarna.cz/wp-content/uploads/2009/07/pepek-2.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ideo" Target="https://www.youtube.com/embed/fKryPingtww"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257548-959A-47BF-90CC-3FE2E808B23D}"/>
              </a:ext>
            </a:extLst>
          </p:cNvPr>
          <p:cNvSpPr>
            <a:spLocks noGrp="1"/>
          </p:cNvSpPr>
          <p:nvPr>
            <p:ph type="title"/>
          </p:nvPr>
        </p:nvSpPr>
        <p:spPr/>
        <p:txBody>
          <a:bodyPr/>
          <a:lstStyle/>
          <a:p>
            <a:r>
              <a:rPr lang="cs-CZ" dirty="0"/>
              <a:t>Evoluce a její smysl</a:t>
            </a:r>
          </a:p>
        </p:txBody>
      </p:sp>
      <p:sp>
        <p:nvSpPr>
          <p:cNvPr id="3" name="Zástupný symbol pro obsah 2">
            <a:extLst>
              <a:ext uri="{FF2B5EF4-FFF2-40B4-BE49-F238E27FC236}">
                <a16:creationId xmlns:a16="http://schemas.microsoft.com/office/drawing/2014/main" id="{26839C67-363C-4EF4-858A-B1D2A0ED25D5}"/>
              </a:ext>
            </a:extLst>
          </p:cNvPr>
          <p:cNvSpPr>
            <a:spLocks noGrp="1"/>
          </p:cNvSpPr>
          <p:nvPr>
            <p:ph idx="1"/>
          </p:nvPr>
        </p:nvSpPr>
        <p:spPr/>
        <p:txBody>
          <a:bodyPr/>
          <a:lstStyle/>
          <a:p>
            <a:pPr marL="0" indent="0" algn="ctr">
              <a:buNone/>
            </a:pPr>
            <a:r>
              <a:rPr lang="cs-CZ" sz="4800" b="1" dirty="0"/>
              <a:t>a její pokračování</a:t>
            </a:r>
          </a:p>
        </p:txBody>
      </p:sp>
    </p:spTree>
    <p:extLst>
      <p:ext uri="{BB962C8B-B14F-4D97-AF65-F5344CB8AC3E}">
        <p14:creationId xmlns:p14="http://schemas.microsoft.com/office/powerpoint/2010/main" val="1646041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2B334FF0-0D12-4D33-B9A3-724E01BC6C58}"/>
              </a:ext>
            </a:extLst>
          </p:cNvPr>
          <p:cNvSpPr>
            <a:spLocks noGrp="1" noChangeArrowheads="1"/>
          </p:cNvSpPr>
          <p:nvPr>
            <p:ph type="title"/>
          </p:nvPr>
        </p:nvSpPr>
        <p:spPr/>
        <p:txBody>
          <a:bodyPr/>
          <a:lstStyle/>
          <a:p>
            <a:pPr eaLnBrk="1" hangingPunct="1">
              <a:defRPr/>
            </a:pPr>
            <a:r>
              <a:rPr lang="cs-CZ" altLang="cs-CZ" sz="4000" b="1"/>
              <a:t>2. třída – systémy se zpětnou vazbou</a:t>
            </a:r>
            <a:endParaRPr lang="cs-CZ" altLang="cs-CZ" sz="4000"/>
          </a:p>
        </p:txBody>
      </p:sp>
      <p:sp>
        <p:nvSpPr>
          <p:cNvPr id="173059" name="Rectangle 3">
            <a:extLst>
              <a:ext uri="{FF2B5EF4-FFF2-40B4-BE49-F238E27FC236}">
                <a16:creationId xmlns:a16="http://schemas.microsoft.com/office/drawing/2014/main" id="{029974D2-A505-413C-8F9F-8F488542A466}"/>
              </a:ext>
            </a:extLst>
          </p:cNvPr>
          <p:cNvSpPr>
            <a:spLocks noGrp="1" noChangeArrowheads="1"/>
          </p:cNvSpPr>
          <p:nvPr>
            <p:ph type="body" idx="1"/>
          </p:nvPr>
        </p:nvSpPr>
        <p:spPr/>
        <p:txBody>
          <a:bodyPr/>
          <a:lstStyle/>
          <a:p>
            <a:pPr eaLnBrk="1" hangingPunct="1">
              <a:defRPr/>
            </a:pPr>
            <a:r>
              <a:rPr lang="cs-CZ" altLang="cs-CZ"/>
              <a:t>deterministické automaty (regulátory)</a:t>
            </a:r>
          </a:p>
          <a:p>
            <a:pPr eaLnBrk="1" hangingPunct="1">
              <a:defRPr/>
            </a:pPr>
            <a:r>
              <a:rPr lang="cs-CZ" altLang="cs-CZ"/>
              <a:t>s proměnným cílem činnosti (programované zvenčí)</a:t>
            </a:r>
          </a:p>
          <a:p>
            <a:pPr eaLnBrk="1" hangingPunct="1">
              <a:defRPr/>
            </a:pPr>
            <a:r>
              <a:rPr lang="cs-CZ" altLang="cs-CZ"/>
              <a:t>samoprogramující se (zvířata, člověk)</a:t>
            </a:r>
          </a:p>
        </p:txBody>
      </p:sp>
    </p:spTree>
    <p:extLst>
      <p:ext uri="{BB962C8B-B14F-4D97-AF65-F5344CB8AC3E}">
        <p14:creationId xmlns:p14="http://schemas.microsoft.com/office/powerpoint/2010/main" val="17862566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73059">
                                            <p:txEl>
                                              <p:pRg st="0" end="0"/>
                                            </p:txEl>
                                          </p:spTgt>
                                        </p:tgtEl>
                                        <p:attrNameLst>
                                          <p:attrName>style.visibility</p:attrName>
                                        </p:attrNameLst>
                                      </p:cBhvr>
                                      <p:to>
                                        <p:strVal val="visible"/>
                                      </p:to>
                                    </p:set>
                                    <p:anim calcmode="discrete" valueType="clr">
                                      <p:cBhvr override="childStyle">
                                        <p:cTn id="7" dur="80"/>
                                        <p:tgtEl>
                                          <p:spTgt spid="17305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305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73059">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173059">
                                            <p:txEl>
                                              <p:pRg st="1" end="1"/>
                                            </p:txEl>
                                          </p:spTgt>
                                        </p:tgtEl>
                                        <p:attrNameLst>
                                          <p:attrName>style.visibility</p:attrName>
                                        </p:attrNameLst>
                                      </p:cBhvr>
                                      <p:to>
                                        <p:strVal val="visible"/>
                                      </p:to>
                                    </p:set>
                                    <p:anim calcmode="discrete" valueType="clr">
                                      <p:cBhvr override="childStyle">
                                        <p:cTn id="14" dur="80"/>
                                        <p:tgtEl>
                                          <p:spTgt spid="17305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73059">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173059">
                                            <p:txEl>
                                              <p:pRg st="1" end="1"/>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173059">
                                            <p:txEl>
                                              <p:pRg st="2" end="2"/>
                                            </p:txEl>
                                          </p:spTgt>
                                        </p:tgtEl>
                                        <p:attrNameLst>
                                          <p:attrName>style.visibility</p:attrName>
                                        </p:attrNameLst>
                                      </p:cBhvr>
                                      <p:to>
                                        <p:strVal val="visible"/>
                                      </p:to>
                                    </p:set>
                                    <p:anim calcmode="discrete" valueType="clr">
                                      <p:cBhvr override="childStyle">
                                        <p:cTn id="21" dur="80"/>
                                        <p:tgtEl>
                                          <p:spTgt spid="17305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73059">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173059">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a:extLst>
              <a:ext uri="{FF2B5EF4-FFF2-40B4-BE49-F238E27FC236}">
                <a16:creationId xmlns:a16="http://schemas.microsoft.com/office/drawing/2014/main" id="{13093495-095D-4C23-83E1-DBCA5B380581}"/>
              </a:ext>
            </a:extLst>
          </p:cNvPr>
          <p:cNvSpPr>
            <a:spLocks noGrp="1" noChangeArrowheads="1"/>
          </p:cNvSpPr>
          <p:nvPr>
            <p:ph type="title"/>
          </p:nvPr>
        </p:nvSpPr>
        <p:spPr/>
        <p:txBody>
          <a:bodyPr/>
          <a:lstStyle/>
          <a:p>
            <a:pPr eaLnBrk="1" hangingPunct="1">
              <a:defRPr/>
            </a:pPr>
            <a:r>
              <a:rPr lang="cs-CZ" altLang="cs-CZ" b="1"/>
              <a:t>Efektory</a:t>
            </a:r>
          </a:p>
        </p:txBody>
      </p:sp>
      <p:sp>
        <p:nvSpPr>
          <p:cNvPr id="174083" name="Rectangle 3">
            <a:extLst>
              <a:ext uri="{FF2B5EF4-FFF2-40B4-BE49-F238E27FC236}">
                <a16:creationId xmlns:a16="http://schemas.microsoft.com/office/drawing/2014/main" id="{4CFAAA85-5661-4291-BB22-DC83A53C0A77}"/>
              </a:ext>
            </a:extLst>
          </p:cNvPr>
          <p:cNvSpPr>
            <a:spLocks noGrp="1" noChangeArrowheads="1"/>
          </p:cNvSpPr>
          <p:nvPr>
            <p:ph type="body" idx="1"/>
          </p:nvPr>
        </p:nvSpPr>
        <p:spPr/>
        <p:txBody>
          <a:bodyPr/>
          <a:lstStyle/>
          <a:p>
            <a:pPr eaLnBrk="1" hangingPunct="1">
              <a:lnSpc>
                <a:spcPct val="90000"/>
              </a:lnSpc>
              <a:defRPr/>
            </a:pPr>
            <a:r>
              <a:rPr lang="cs-CZ" altLang="cs-CZ" sz="2800"/>
              <a:t>3. třída – systémy schopné měnit svou uspořádanost (stavbu a funkci orgánů, živočišný druh v průběhu evoluce)</a:t>
            </a:r>
            <a:br>
              <a:rPr lang="cs-CZ" altLang="cs-CZ" sz="2800"/>
            </a:br>
            <a:r>
              <a:rPr lang="cs-CZ" altLang="cs-CZ" sz="2800"/>
              <a:t> </a:t>
            </a:r>
          </a:p>
          <a:p>
            <a:pPr eaLnBrk="1" hangingPunct="1">
              <a:lnSpc>
                <a:spcPct val="90000"/>
              </a:lnSpc>
              <a:defRPr/>
            </a:pPr>
            <a:r>
              <a:rPr lang="cs-CZ" altLang="cs-CZ" sz="2800"/>
              <a:t>4. třída – systémy, které mohou volit i stavební materiál pro své tělo</a:t>
            </a:r>
            <a:br>
              <a:rPr lang="cs-CZ" altLang="cs-CZ" sz="2800"/>
            </a:br>
            <a:r>
              <a:rPr lang="cs-CZ" altLang="cs-CZ" sz="2800"/>
              <a:t> </a:t>
            </a:r>
          </a:p>
          <a:p>
            <a:pPr eaLnBrk="1" hangingPunct="1">
              <a:lnSpc>
                <a:spcPct val="90000"/>
              </a:lnSpc>
              <a:defRPr/>
            </a:pPr>
            <a:r>
              <a:rPr lang="cs-CZ" altLang="cs-CZ" sz="2800"/>
              <a:t>5. třída – systémy, které si mohou tento materiál volně tvořit</a:t>
            </a:r>
            <a:br>
              <a:rPr lang="cs-CZ" altLang="cs-CZ" sz="2800"/>
            </a:br>
            <a:r>
              <a:rPr lang="cs-CZ" altLang="cs-CZ" sz="2800"/>
              <a:t> </a:t>
            </a:r>
          </a:p>
        </p:txBody>
      </p:sp>
    </p:spTree>
    <p:extLst>
      <p:ext uri="{BB962C8B-B14F-4D97-AF65-F5344CB8AC3E}">
        <p14:creationId xmlns:p14="http://schemas.microsoft.com/office/powerpoint/2010/main" val="1540832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74083">
                                            <p:txEl>
                                              <p:pRg st="0" end="0"/>
                                            </p:txEl>
                                          </p:spTgt>
                                        </p:tgtEl>
                                        <p:attrNameLst>
                                          <p:attrName>style.visibility</p:attrName>
                                        </p:attrNameLst>
                                      </p:cBhvr>
                                      <p:to>
                                        <p:strVal val="visible"/>
                                      </p:to>
                                    </p:set>
                                    <p:anim calcmode="discrete" valueType="clr">
                                      <p:cBhvr override="childStyle">
                                        <p:cTn id="7" dur="80"/>
                                        <p:tgtEl>
                                          <p:spTgt spid="17408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408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74083">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174083">
                                            <p:txEl>
                                              <p:pRg st="1" end="1"/>
                                            </p:txEl>
                                          </p:spTgt>
                                        </p:tgtEl>
                                        <p:attrNameLst>
                                          <p:attrName>style.visibility</p:attrName>
                                        </p:attrNameLst>
                                      </p:cBhvr>
                                      <p:to>
                                        <p:strVal val="visible"/>
                                      </p:to>
                                    </p:set>
                                    <p:anim calcmode="discrete" valueType="clr">
                                      <p:cBhvr override="childStyle">
                                        <p:cTn id="14" dur="80"/>
                                        <p:tgtEl>
                                          <p:spTgt spid="17408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74083">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174083">
                                            <p:txEl>
                                              <p:pRg st="1" end="1"/>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174083">
                                            <p:txEl>
                                              <p:pRg st="2" end="2"/>
                                            </p:txEl>
                                          </p:spTgt>
                                        </p:tgtEl>
                                        <p:attrNameLst>
                                          <p:attrName>style.visibility</p:attrName>
                                        </p:attrNameLst>
                                      </p:cBhvr>
                                      <p:to>
                                        <p:strVal val="visible"/>
                                      </p:to>
                                    </p:set>
                                    <p:anim calcmode="discrete" valueType="clr">
                                      <p:cBhvr override="childStyle">
                                        <p:cTn id="21" dur="80"/>
                                        <p:tgtEl>
                                          <p:spTgt spid="17408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74083">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17408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ChangeArrowheads="1"/>
          </p:cNvSpPr>
          <p:nvPr/>
        </p:nvSpPr>
        <p:spPr bwMode="auto">
          <a:xfrm>
            <a:off x="107950" y="476250"/>
            <a:ext cx="2879725" cy="1008063"/>
          </a:xfrm>
          <a:prstGeom prst="rect">
            <a:avLst/>
          </a:prstGeom>
          <a:solidFill>
            <a:schemeClr val="accent1">
              <a:alpha val="0"/>
            </a:schemeClr>
          </a:solidFill>
          <a:ln w="9525">
            <a:noFill/>
            <a:miter lim="800000"/>
            <a:headEnd/>
            <a:tailEnd/>
          </a:ln>
          <a:effectLst/>
        </p:spPr>
        <p:txBody>
          <a:bodyPr anchor="ctr"/>
          <a:lstStyle/>
          <a:p>
            <a:pPr algn="ctr" eaLnBrk="1" hangingPunct="1">
              <a:defRPr/>
            </a:pPr>
            <a:r>
              <a:rPr lang="cs-CZ" sz="4000" b="1">
                <a:solidFill>
                  <a:srgbClr val="FF3300"/>
                </a:solidFill>
                <a:effectLst>
                  <a:outerShdw blurRad="38100" dist="38100" dir="2700000" algn="tl">
                    <a:srgbClr val="000000"/>
                  </a:outerShdw>
                </a:effectLst>
                <a:latin typeface="Arial" charset="0"/>
              </a:rPr>
              <a:t>   LEM </a:t>
            </a:r>
          </a:p>
        </p:txBody>
      </p:sp>
      <p:sp>
        <p:nvSpPr>
          <p:cNvPr id="187396" name="Rectangle 4"/>
          <p:cNvSpPr>
            <a:spLocks noGrp="1" noChangeArrowheads="1"/>
          </p:cNvSpPr>
          <p:nvPr>
            <p:ph type="ctrTitle"/>
          </p:nvPr>
        </p:nvSpPr>
        <p:spPr>
          <a:xfrm>
            <a:off x="3349625" y="260350"/>
            <a:ext cx="3454400" cy="1008063"/>
          </a:xfrm>
        </p:spPr>
        <p:txBody>
          <a:bodyPr/>
          <a:lstStyle/>
          <a:p>
            <a:pPr eaLnBrk="1" hangingPunct="1">
              <a:defRPr/>
            </a:pPr>
            <a:r>
              <a:rPr lang="cs-CZ" sz="4000" b="1">
                <a:solidFill>
                  <a:srgbClr val="FF3300"/>
                </a:solidFill>
              </a:rPr>
              <a:t>GO         XIV</a:t>
            </a:r>
          </a:p>
        </p:txBody>
      </p:sp>
      <p:pic>
        <p:nvPicPr>
          <p:cNvPr id="187398" name="Picture 6" descr="golem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0" y="1143000"/>
            <a:ext cx="293846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399" name="Picture 7" descr="golem1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75" y="3286125"/>
            <a:ext cx="207645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400" name="Picture 8" descr="le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1844675"/>
            <a:ext cx="2438400" cy="332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401" name="Picture 9" descr="golem1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0875" y="1071563"/>
            <a:ext cx="15875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7402" name="Rectangle 10"/>
          <p:cNvSpPr>
            <a:spLocks noChangeArrowheads="1"/>
          </p:cNvSpPr>
          <p:nvPr/>
        </p:nvSpPr>
        <p:spPr bwMode="auto">
          <a:xfrm>
            <a:off x="34925" y="476250"/>
            <a:ext cx="2879725" cy="1008063"/>
          </a:xfrm>
          <a:prstGeom prst="rect">
            <a:avLst/>
          </a:prstGeom>
          <a:noFill/>
          <a:ln w="9525">
            <a:noFill/>
            <a:miter lim="800000"/>
            <a:headEnd/>
            <a:tailEnd/>
          </a:ln>
          <a:effectLst/>
        </p:spPr>
        <p:txBody>
          <a:bodyPr anchor="ctr"/>
          <a:lstStyle/>
          <a:p>
            <a:pPr algn="ctr" eaLnBrk="1" hangingPunct="1">
              <a:defRPr/>
            </a:pPr>
            <a:r>
              <a:rPr lang="cs-CZ" sz="4000" b="1">
                <a:solidFill>
                  <a:srgbClr val="FF3300"/>
                </a:solidFill>
                <a:effectLst>
                  <a:outerShdw blurRad="38100" dist="38100" dir="2700000" algn="tl">
                    <a:srgbClr val="FFFFFF"/>
                  </a:outerShdw>
                </a:effectLst>
                <a:latin typeface="Arial" charset="0"/>
              </a:rPr>
              <a:t>S. LEM </a:t>
            </a:r>
          </a:p>
        </p:txBody>
      </p:sp>
    </p:spTree>
    <p:extLst>
      <p:ext uri="{BB962C8B-B14F-4D97-AF65-F5344CB8AC3E}">
        <p14:creationId xmlns:p14="http://schemas.microsoft.com/office/powerpoint/2010/main" val="1650161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187400"/>
                                        </p:tgtEl>
                                        <p:attrNameLst>
                                          <p:attrName>style.visibility</p:attrName>
                                        </p:attrNameLst>
                                      </p:cBhvr>
                                      <p:to>
                                        <p:strVal val="visible"/>
                                      </p:to>
                                    </p:set>
                                    <p:anim calcmode="lin" valueType="num">
                                      <p:cBhvr>
                                        <p:cTn id="7" dur="1000" fill="hold"/>
                                        <p:tgtEl>
                                          <p:spTgt spid="18740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87400"/>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87400"/>
                                        </p:tgtEl>
                                        <p:attrNameLst>
                                          <p:attrName>ppt_y</p:attrName>
                                        </p:attrNameLst>
                                      </p:cBhvr>
                                      <p:tavLst>
                                        <p:tav tm="0">
                                          <p:val>
                                            <p:strVal val="#ppt_y"/>
                                          </p:val>
                                        </p:tav>
                                        <p:tav tm="100000">
                                          <p:val>
                                            <p:strVal val="#ppt_y"/>
                                          </p:val>
                                        </p:tav>
                                      </p:tavLst>
                                    </p:anim>
                                    <p:animEffect transition="in" filter="fade">
                                      <p:cBhvr>
                                        <p:cTn id="10" dur="1000"/>
                                        <p:tgtEl>
                                          <p:spTgt spid="18740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path" presetSubtype="0" accel="50000" decel="50000" fill="hold" grpId="0" nodeType="clickEffect">
                                  <p:stCondLst>
                                    <p:cond delay="0"/>
                                  </p:stCondLst>
                                  <p:childTnLst>
                                    <p:animMotion origin="layout" path="M 0.07882 0.0213 C 0.10712 0.03612 0.13542 0.05116 0.14983 0.05278 C 0.16424 0.0544 0.15625 0.03866 0.16545 0.03172 C 0.17465 0.02477 0.17344 0.02107 0.20486 0.01065 C 0.23629 0.00024 0.32969 -0.0243 0.35451 -0.03125 " pathEditMode="relative" rAng="0" ptsTypes="aaaaA">
                                      <p:cBhvr>
                                        <p:cTn id="14" dur="2000" fill="hold"/>
                                        <p:tgtEl>
                                          <p:spTgt spid="187394"/>
                                        </p:tgtEl>
                                        <p:attrNameLst>
                                          <p:attrName>ppt_x</p:attrName>
                                          <p:attrName>ppt_y</p:attrName>
                                        </p:attrNameLst>
                                      </p:cBhvr>
                                      <p:rCtr x="13785" y="-972"/>
                                    </p:animMotion>
                                  </p:childTnLst>
                                </p:cTn>
                              </p:par>
                              <p:par>
                                <p:cTn id="15" presetID="2" presetClass="entr" presetSubtype="4" fill="hold" grpId="0" nodeType="withEffect">
                                  <p:stCondLst>
                                    <p:cond delay="0"/>
                                  </p:stCondLst>
                                  <p:childTnLst>
                                    <p:set>
                                      <p:cBhvr>
                                        <p:cTn id="16" dur="1" fill="hold">
                                          <p:stCondLst>
                                            <p:cond delay="0"/>
                                          </p:stCondLst>
                                        </p:cTn>
                                        <p:tgtEl>
                                          <p:spTgt spid="187396"/>
                                        </p:tgtEl>
                                        <p:attrNameLst>
                                          <p:attrName>style.visibility</p:attrName>
                                        </p:attrNameLst>
                                      </p:cBhvr>
                                      <p:to>
                                        <p:strVal val="visible"/>
                                      </p:to>
                                    </p:set>
                                    <p:anim calcmode="lin" valueType="num">
                                      <p:cBhvr additive="base">
                                        <p:cTn id="17" dur="500" fill="hold"/>
                                        <p:tgtEl>
                                          <p:spTgt spid="187396"/>
                                        </p:tgtEl>
                                        <p:attrNameLst>
                                          <p:attrName>ppt_x</p:attrName>
                                        </p:attrNameLst>
                                      </p:cBhvr>
                                      <p:tavLst>
                                        <p:tav tm="0">
                                          <p:val>
                                            <p:strVal val="#ppt_x"/>
                                          </p:val>
                                        </p:tav>
                                        <p:tav tm="100000">
                                          <p:val>
                                            <p:strVal val="#ppt_x"/>
                                          </p:val>
                                        </p:tav>
                                      </p:tavLst>
                                    </p:anim>
                                    <p:anim calcmode="lin" valueType="num">
                                      <p:cBhvr additive="base">
                                        <p:cTn id="18" dur="500" fill="hold"/>
                                        <p:tgtEl>
                                          <p:spTgt spid="187396"/>
                                        </p:tgtEl>
                                        <p:attrNameLst>
                                          <p:attrName>ppt_y</p:attrName>
                                        </p:attrNameLst>
                                      </p:cBhvr>
                                      <p:tavLst>
                                        <p:tav tm="0">
                                          <p:val>
                                            <p:strVal val="1+#ppt_h/2"/>
                                          </p:val>
                                        </p:tav>
                                        <p:tav tm="100000">
                                          <p:val>
                                            <p:strVal val="#ppt_y"/>
                                          </p:val>
                                        </p:tav>
                                      </p:tavLst>
                                    </p:anim>
                                  </p:childTnLst>
                                </p:cTn>
                              </p:par>
                              <p:par>
                                <p:cTn id="19" presetID="48" presetClass="entr" presetSubtype="0" accel="50000" fill="hold" nodeType="withEffect">
                                  <p:stCondLst>
                                    <p:cond delay="0"/>
                                  </p:stCondLst>
                                  <p:childTnLst>
                                    <p:set>
                                      <p:cBhvr>
                                        <p:cTn id="20" dur="1" fill="hold">
                                          <p:stCondLst>
                                            <p:cond delay="0"/>
                                          </p:stCondLst>
                                        </p:cTn>
                                        <p:tgtEl>
                                          <p:spTgt spid="187398"/>
                                        </p:tgtEl>
                                        <p:attrNameLst>
                                          <p:attrName>style.visibility</p:attrName>
                                        </p:attrNameLst>
                                      </p:cBhvr>
                                      <p:to>
                                        <p:strVal val="visible"/>
                                      </p:to>
                                    </p:set>
                                    <p:anim calcmode="lin" valueType="num">
                                      <p:cBhvr>
                                        <p:cTn id="21" dur="1000" fill="hold"/>
                                        <p:tgtEl>
                                          <p:spTgt spid="18739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 dur="1000" fill="hold"/>
                                        <p:tgtEl>
                                          <p:spTgt spid="187398"/>
                                        </p:tgtEl>
                                        <p:attrNameLst>
                                          <p:attrName>ppt_x</p:attrName>
                                        </p:attrNameLst>
                                      </p:cBhvr>
                                      <p:tavLst>
                                        <p:tav tm="0">
                                          <p:val>
                                            <p:fltVal val="-1"/>
                                          </p:val>
                                        </p:tav>
                                        <p:tav tm="50000">
                                          <p:val>
                                            <p:fltVal val="0.95"/>
                                          </p:val>
                                        </p:tav>
                                        <p:tav tm="100000">
                                          <p:val>
                                            <p:strVal val="#ppt_x"/>
                                          </p:val>
                                        </p:tav>
                                      </p:tavLst>
                                    </p:anim>
                                    <p:anim calcmode="lin" valueType="num">
                                      <p:cBhvr>
                                        <p:cTn id="23" dur="1000" fill="hold"/>
                                        <p:tgtEl>
                                          <p:spTgt spid="187398"/>
                                        </p:tgtEl>
                                        <p:attrNameLst>
                                          <p:attrName>ppt_y</p:attrName>
                                        </p:attrNameLst>
                                      </p:cBhvr>
                                      <p:tavLst>
                                        <p:tav tm="0">
                                          <p:val>
                                            <p:strVal val="#ppt_y"/>
                                          </p:val>
                                        </p:tav>
                                        <p:tav tm="100000">
                                          <p:val>
                                            <p:strVal val="#ppt_y"/>
                                          </p:val>
                                        </p:tav>
                                      </p:tavLst>
                                    </p:anim>
                                    <p:animEffect transition="in" filter="fade">
                                      <p:cBhvr>
                                        <p:cTn id="24" dur="1000"/>
                                        <p:tgtEl>
                                          <p:spTgt spid="187398"/>
                                        </p:tgtEl>
                                      </p:cBhvr>
                                    </p:animEffect>
                                  </p:childTnLst>
                                </p:cTn>
                              </p:par>
                              <p:par>
                                <p:cTn id="25" presetID="48" presetClass="entr" presetSubtype="0" accel="50000" fill="hold" nodeType="withEffect">
                                  <p:stCondLst>
                                    <p:cond delay="0"/>
                                  </p:stCondLst>
                                  <p:childTnLst>
                                    <p:set>
                                      <p:cBhvr>
                                        <p:cTn id="26" dur="1" fill="hold">
                                          <p:stCondLst>
                                            <p:cond delay="0"/>
                                          </p:stCondLst>
                                        </p:cTn>
                                        <p:tgtEl>
                                          <p:spTgt spid="187399"/>
                                        </p:tgtEl>
                                        <p:attrNameLst>
                                          <p:attrName>style.visibility</p:attrName>
                                        </p:attrNameLst>
                                      </p:cBhvr>
                                      <p:to>
                                        <p:strVal val="visible"/>
                                      </p:to>
                                    </p:set>
                                    <p:anim calcmode="lin" valueType="num">
                                      <p:cBhvr>
                                        <p:cTn id="27" dur="1000" fill="hold"/>
                                        <p:tgtEl>
                                          <p:spTgt spid="18739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8" dur="1000" fill="hold"/>
                                        <p:tgtEl>
                                          <p:spTgt spid="187399"/>
                                        </p:tgtEl>
                                        <p:attrNameLst>
                                          <p:attrName>ppt_x</p:attrName>
                                        </p:attrNameLst>
                                      </p:cBhvr>
                                      <p:tavLst>
                                        <p:tav tm="0">
                                          <p:val>
                                            <p:fltVal val="-1"/>
                                          </p:val>
                                        </p:tav>
                                        <p:tav tm="50000">
                                          <p:val>
                                            <p:fltVal val="0.95"/>
                                          </p:val>
                                        </p:tav>
                                        <p:tav tm="100000">
                                          <p:val>
                                            <p:strVal val="#ppt_x"/>
                                          </p:val>
                                        </p:tav>
                                      </p:tavLst>
                                    </p:anim>
                                    <p:anim calcmode="lin" valueType="num">
                                      <p:cBhvr>
                                        <p:cTn id="29" dur="1000" fill="hold"/>
                                        <p:tgtEl>
                                          <p:spTgt spid="187399"/>
                                        </p:tgtEl>
                                        <p:attrNameLst>
                                          <p:attrName>ppt_y</p:attrName>
                                        </p:attrNameLst>
                                      </p:cBhvr>
                                      <p:tavLst>
                                        <p:tav tm="0">
                                          <p:val>
                                            <p:strVal val="#ppt_y"/>
                                          </p:val>
                                        </p:tav>
                                        <p:tav tm="100000">
                                          <p:val>
                                            <p:strVal val="#ppt_y"/>
                                          </p:val>
                                        </p:tav>
                                      </p:tavLst>
                                    </p:anim>
                                    <p:animEffect transition="in" filter="fade">
                                      <p:cBhvr>
                                        <p:cTn id="30" dur="1000"/>
                                        <p:tgtEl>
                                          <p:spTgt spid="187399"/>
                                        </p:tgtEl>
                                      </p:cBhvr>
                                    </p:animEffect>
                                  </p:childTnLst>
                                </p:cTn>
                              </p:par>
                              <p:par>
                                <p:cTn id="31" presetID="48" presetClass="entr" presetSubtype="0" accel="50000" fill="hold" nodeType="withEffect">
                                  <p:stCondLst>
                                    <p:cond delay="0"/>
                                  </p:stCondLst>
                                  <p:childTnLst>
                                    <p:set>
                                      <p:cBhvr>
                                        <p:cTn id="32" dur="1" fill="hold">
                                          <p:stCondLst>
                                            <p:cond delay="0"/>
                                          </p:stCondLst>
                                        </p:cTn>
                                        <p:tgtEl>
                                          <p:spTgt spid="187401"/>
                                        </p:tgtEl>
                                        <p:attrNameLst>
                                          <p:attrName>style.visibility</p:attrName>
                                        </p:attrNameLst>
                                      </p:cBhvr>
                                      <p:to>
                                        <p:strVal val="visible"/>
                                      </p:to>
                                    </p:set>
                                    <p:anim calcmode="lin" valueType="num">
                                      <p:cBhvr>
                                        <p:cTn id="33" dur="1000" fill="hold"/>
                                        <p:tgtEl>
                                          <p:spTgt spid="18740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4" dur="1000" fill="hold"/>
                                        <p:tgtEl>
                                          <p:spTgt spid="187401"/>
                                        </p:tgtEl>
                                        <p:attrNameLst>
                                          <p:attrName>ppt_x</p:attrName>
                                        </p:attrNameLst>
                                      </p:cBhvr>
                                      <p:tavLst>
                                        <p:tav tm="0">
                                          <p:val>
                                            <p:fltVal val="-1"/>
                                          </p:val>
                                        </p:tav>
                                        <p:tav tm="50000">
                                          <p:val>
                                            <p:fltVal val="0.95"/>
                                          </p:val>
                                        </p:tav>
                                        <p:tav tm="100000">
                                          <p:val>
                                            <p:strVal val="#ppt_x"/>
                                          </p:val>
                                        </p:tav>
                                      </p:tavLst>
                                    </p:anim>
                                    <p:anim calcmode="lin" valueType="num">
                                      <p:cBhvr>
                                        <p:cTn id="35" dur="1000" fill="hold"/>
                                        <p:tgtEl>
                                          <p:spTgt spid="187401"/>
                                        </p:tgtEl>
                                        <p:attrNameLst>
                                          <p:attrName>ppt_y</p:attrName>
                                        </p:attrNameLst>
                                      </p:cBhvr>
                                      <p:tavLst>
                                        <p:tav tm="0">
                                          <p:val>
                                            <p:strVal val="#ppt_y"/>
                                          </p:val>
                                        </p:tav>
                                        <p:tav tm="100000">
                                          <p:val>
                                            <p:strVal val="#ppt_y"/>
                                          </p:val>
                                        </p:tav>
                                      </p:tavLst>
                                    </p:anim>
                                    <p:animEffect transition="in" filter="fade">
                                      <p:cBhvr>
                                        <p:cTn id="36" dur="1000"/>
                                        <p:tgtEl>
                                          <p:spTgt spid="187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4" grpId="0" animBg="1"/>
      <p:bldP spid="18739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pPr eaLnBrk="1" hangingPunct="1">
              <a:defRPr/>
            </a:pPr>
            <a:r>
              <a:rPr lang="cs-CZ" b="1" dirty="0"/>
              <a:t>Antické východisko</a:t>
            </a:r>
            <a:endParaRPr lang="cs-CZ" dirty="0"/>
          </a:p>
        </p:txBody>
      </p:sp>
      <p:sp>
        <p:nvSpPr>
          <p:cNvPr id="174083" name="Rectangle 3"/>
          <p:cNvSpPr>
            <a:spLocks noGrp="1" noChangeArrowheads="1"/>
          </p:cNvSpPr>
          <p:nvPr>
            <p:ph type="body" idx="1"/>
          </p:nvPr>
        </p:nvSpPr>
        <p:spPr/>
        <p:txBody>
          <a:bodyPr/>
          <a:lstStyle/>
          <a:p>
            <a:pPr lvl="1" eaLnBrk="1" hangingPunct="1">
              <a:defRPr/>
            </a:pPr>
            <a:r>
              <a:rPr lang="cs-CZ" dirty="0"/>
              <a:t>svět je malý </a:t>
            </a:r>
          </a:p>
          <a:p>
            <a:pPr lvl="1" eaLnBrk="1" hangingPunct="1">
              <a:defRPr/>
            </a:pPr>
            <a:r>
              <a:rPr lang="cs-CZ" dirty="0"/>
              <a:t>člověk sousedí se </a:t>
            </a:r>
            <a:r>
              <a:rPr lang="cs-CZ" dirty="0" err="1"/>
              <a:t>zá</a:t>
            </a:r>
            <a:r>
              <a:rPr lang="cs-CZ" dirty="0"/>
              <a:t>–světím </a:t>
            </a:r>
          </a:p>
          <a:p>
            <a:pPr lvl="1" eaLnBrk="1" hangingPunct="1">
              <a:defRPr/>
            </a:pPr>
            <a:r>
              <a:rPr lang="cs-CZ" dirty="0"/>
              <a:t>humanita je dcerou božskosti </a:t>
            </a:r>
          </a:p>
          <a:p>
            <a:pPr lvl="1" eaLnBrk="1" hangingPunct="1">
              <a:defRPr/>
            </a:pPr>
            <a:r>
              <a:rPr lang="cs-CZ" dirty="0"/>
              <a:t>život má smysl, člověk naplňuje svůj osud</a:t>
            </a:r>
          </a:p>
        </p:txBody>
      </p:sp>
    </p:spTree>
    <p:extLst>
      <p:ext uri="{BB962C8B-B14F-4D97-AF65-F5344CB8AC3E}">
        <p14:creationId xmlns:p14="http://schemas.microsoft.com/office/powerpoint/2010/main" val="25177517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4083">
                                            <p:txEl>
                                              <p:pRg st="0" end="0"/>
                                            </p:txEl>
                                          </p:spTgt>
                                        </p:tgtEl>
                                        <p:attrNameLst>
                                          <p:attrName>style.visibility</p:attrName>
                                        </p:attrNameLst>
                                      </p:cBhvr>
                                      <p:to>
                                        <p:strVal val="visible"/>
                                      </p:to>
                                    </p:set>
                                    <p:anim calcmode="lin" valueType="num">
                                      <p:cBhvr additive="base">
                                        <p:cTn id="7" dur="500" fill="hold"/>
                                        <p:tgtEl>
                                          <p:spTgt spid="1740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083">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174083">
                                            <p:txEl>
                                              <p:pRg st="1" end="1"/>
                                            </p:txEl>
                                          </p:spTgt>
                                        </p:tgtEl>
                                        <p:attrNameLst>
                                          <p:attrName>style.visibility</p:attrName>
                                        </p:attrNameLst>
                                      </p:cBhvr>
                                      <p:to>
                                        <p:strVal val="visible"/>
                                      </p:to>
                                    </p:set>
                                    <p:anim calcmode="lin" valueType="num">
                                      <p:cBhvr additive="base">
                                        <p:cTn id="12" dur="500" fill="hold"/>
                                        <p:tgtEl>
                                          <p:spTgt spid="17408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74083">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174083">
                                            <p:txEl>
                                              <p:pRg st="2" end="2"/>
                                            </p:txEl>
                                          </p:spTgt>
                                        </p:tgtEl>
                                        <p:attrNameLst>
                                          <p:attrName>style.visibility</p:attrName>
                                        </p:attrNameLst>
                                      </p:cBhvr>
                                      <p:to>
                                        <p:strVal val="visible"/>
                                      </p:to>
                                    </p:set>
                                    <p:anim calcmode="lin" valueType="num">
                                      <p:cBhvr additive="base">
                                        <p:cTn id="17" dur="500" fill="hold"/>
                                        <p:tgtEl>
                                          <p:spTgt spid="17408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4083">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nodeType="afterEffect">
                                  <p:stCondLst>
                                    <p:cond delay="0"/>
                                  </p:stCondLst>
                                  <p:childTnLst>
                                    <p:set>
                                      <p:cBhvr>
                                        <p:cTn id="21" dur="1" fill="hold">
                                          <p:stCondLst>
                                            <p:cond delay="0"/>
                                          </p:stCondLst>
                                        </p:cTn>
                                        <p:tgtEl>
                                          <p:spTgt spid="174083">
                                            <p:txEl>
                                              <p:pRg st="3" end="3"/>
                                            </p:txEl>
                                          </p:spTgt>
                                        </p:tgtEl>
                                        <p:attrNameLst>
                                          <p:attrName>style.visibility</p:attrName>
                                        </p:attrNameLst>
                                      </p:cBhvr>
                                      <p:to>
                                        <p:strVal val="visible"/>
                                      </p:to>
                                    </p:set>
                                    <p:anim calcmode="lin" valueType="num">
                                      <p:cBhvr additive="base">
                                        <p:cTn id="22" dur="500" fill="hold"/>
                                        <p:tgtEl>
                                          <p:spTgt spid="17408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7408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Sigmund Freud</a:t>
            </a:r>
          </a:p>
        </p:txBody>
      </p:sp>
      <p:sp>
        <p:nvSpPr>
          <p:cNvPr id="3" name="Zástupný symbol pro obsah 2"/>
          <p:cNvSpPr>
            <a:spLocks noGrp="1"/>
          </p:cNvSpPr>
          <p:nvPr>
            <p:ph idx="1"/>
          </p:nvPr>
        </p:nvSpPr>
        <p:spPr/>
        <p:txBody>
          <a:bodyPr/>
          <a:lstStyle/>
          <a:p>
            <a:endParaRPr lang="cs-CZ" dirty="0"/>
          </a:p>
        </p:txBody>
      </p:sp>
      <p:pic>
        <p:nvPicPr>
          <p:cNvPr id="4" name="Obrázek 3"/>
          <p:cNvPicPr>
            <a:picLocks noChangeAspect="1"/>
          </p:cNvPicPr>
          <p:nvPr/>
        </p:nvPicPr>
        <p:blipFill>
          <a:blip r:embed="rId2"/>
          <a:stretch>
            <a:fillRect/>
          </a:stretch>
        </p:blipFill>
        <p:spPr>
          <a:xfrm>
            <a:off x="5148064" y="1700808"/>
            <a:ext cx="3143250" cy="3457575"/>
          </a:xfrm>
          <a:prstGeom prst="rect">
            <a:avLst/>
          </a:prstGeom>
        </p:spPr>
      </p:pic>
      <p:sp>
        <p:nvSpPr>
          <p:cNvPr id="5" name="Řečová bublina: obdélníkový bublinový popisek 4"/>
          <p:cNvSpPr/>
          <p:nvPr/>
        </p:nvSpPr>
        <p:spPr>
          <a:xfrm>
            <a:off x="491520" y="1600200"/>
            <a:ext cx="2952328" cy="2088232"/>
          </a:xfrm>
          <a:prstGeom prst="wedgeRectCallout">
            <a:avLst>
              <a:gd name="adj1" fmla="val 161460"/>
              <a:gd name="adj2" fmla="val 666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Naivní sebeláska lidstva musela v průběhu věků snést dvě velké urážky</a:t>
            </a:r>
          </a:p>
        </p:txBody>
      </p:sp>
      <p:sp>
        <p:nvSpPr>
          <p:cNvPr id="6" name="Řečová bublina: obdélníkový bublinový popisek 5"/>
          <p:cNvSpPr/>
          <p:nvPr/>
        </p:nvSpPr>
        <p:spPr>
          <a:xfrm>
            <a:off x="683568" y="4221088"/>
            <a:ext cx="3168352" cy="1440160"/>
          </a:xfrm>
          <a:prstGeom prst="wedgeRectCallout">
            <a:avLst>
              <a:gd name="adj1" fmla="val 142435"/>
              <a:gd name="adj2" fmla="val -620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„Já“ není pánem ani ve svém vlastním domě a je odkázáno na sporé zprávy (prosakující z nevědomí)</a:t>
            </a:r>
          </a:p>
        </p:txBody>
      </p:sp>
      <p:pic>
        <p:nvPicPr>
          <p:cNvPr id="7" name="Obrázek 6"/>
          <p:cNvPicPr>
            <a:picLocks noChangeAspect="1"/>
          </p:cNvPicPr>
          <p:nvPr/>
        </p:nvPicPr>
        <p:blipFill>
          <a:blip r:embed="rId3"/>
          <a:stretch>
            <a:fillRect/>
          </a:stretch>
        </p:blipFill>
        <p:spPr>
          <a:xfrm>
            <a:off x="426904" y="250379"/>
            <a:ext cx="2143125" cy="2495550"/>
          </a:xfrm>
          <a:prstGeom prst="rect">
            <a:avLst/>
          </a:prstGeom>
        </p:spPr>
      </p:pic>
      <p:pic>
        <p:nvPicPr>
          <p:cNvPr id="8" name="Obrázek 7"/>
          <p:cNvPicPr>
            <a:picLocks noChangeAspect="1"/>
          </p:cNvPicPr>
          <p:nvPr/>
        </p:nvPicPr>
        <p:blipFill>
          <a:blip r:embed="rId4"/>
          <a:stretch>
            <a:fillRect/>
          </a:stretch>
        </p:blipFill>
        <p:spPr>
          <a:xfrm>
            <a:off x="2732959" y="1277863"/>
            <a:ext cx="2143125" cy="2943225"/>
          </a:xfrm>
          <a:prstGeom prst="rect">
            <a:avLst/>
          </a:prstGeom>
        </p:spPr>
      </p:pic>
    </p:spTree>
    <p:extLst>
      <p:ext uri="{BB962C8B-B14F-4D97-AF65-F5344CB8AC3E}">
        <p14:creationId xmlns:p14="http://schemas.microsoft.com/office/powerpoint/2010/main" val="72263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pPr eaLnBrk="1" hangingPunct="1">
              <a:defRPr/>
            </a:pPr>
            <a:r>
              <a:rPr lang="cs-CZ"/>
              <a:t>Kvantová detronizace</a:t>
            </a:r>
          </a:p>
        </p:txBody>
      </p:sp>
      <p:sp>
        <p:nvSpPr>
          <p:cNvPr id="164868" name="Rectangle 4"/>
          <p:cNvSpPr>
            <a:spLocks noGrp="1" noChangeArrowheads="1"/>
          </p:cNvSpPr>
          <p:nvPr>
            <p:ph type="body" idx="1"/>
          </p:nvPr>
        </p:nvSpPr>
        <p:spPr>
          <a:xfrm>
            <a:off x="285750" y="1714500"/>
            <a:ext cx="8229600" cy="4530725"/>
          </a:xfrm>
        </p:spPr>
        <p:txBody>
          <a:bodyPr/>
          <a:lstStyle/>
          <a:p>
            <a:pPr eaLnBrk="1" hangingPunct="1">
              <a:defRPr/>
            </a:pPr>
            <a:endParaRPr lang="cs-CZ"/>
          </a:p>
          <a:p>
            <a:pPr eaLnBrk="1" hangingPunct="1">
              <a:defRPr/>
            </a:pPr>
            <a:endParaRPr lang="cs-CZ"/>
          </a:p>
        </p:txBody>
      </p:sp>
      <p:pic>
        <p:nvPicPr>
          <p:cNvPr id="10244" name="Picture 7" descr="Křeslo  Came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75" y="1785938"/>
            <a:ext cx="2120900" cy="302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875" name="Picture 11" descr="Zobrazit obrázek v plné velikosti">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0438" y="2357438"/>
            <a:ext cx="1217612"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98032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03247 0.17715 C 0.02674 0.17992 0.02205 0.18362 0.01632 0.18617 C 0.01389 0.18941 0.01059 0.19149 0.00833 0.19496 C 0.00417 0.2012 0.00191 0.20675 -0.00226 0.21276 C -0.00139 0.22456 -0.00208 0.23751 0.00434 0.24653 C 0.00816 0.26133 0.02066 0.27174 0.03108 0.27844 C 0.03715 0.28654 0.04497 0.28885 0.05243 0.2944 C 0.05642 0.29741 0.06024 0.30065 0.06441 0.30319 C 0.06823 0.3055 0.07292 0.30573 0.07639 0.30874 C 0.08559 0.3166 0.08142 0.31429 0.08837 0.31753 C 0.09375 0.32424 0.10104 0.3247 0.10712 0.33002 C 0.11823 0.3395 0.13056 0.34551 0.14306 0.35129 C 0.15017 0.35453 0.15816 0.35245 0.1658 0.35314 C 0.20122 0.34967 0.23698 0.34944 0.2724 0.34597 C 0.27361 0.34574 0.27396 0.3432 0.275 0.34227 C 0.28195 0.33695 0.28993 0.33487 0.29635 0.32817 C 0.30122 0.32331 0.30434 0.31614 0.30833 0.31036 C 0.3099 0.30435 0.31163 0.30065 0.3151 0.29625 C 0.31632 0.28954 0.31736 0.28307 0.3191 0.27659 C 0.32083 0.2611 0.31892 0.24329 0.30833 0.23404 C 0.30451 0.22641 0.3 0.22502 0.29375 0.22155 C 0.25816 0.22548 0.27135 0.22248 0.25382 0.22687 C 0.24306 0.23265 0.23247 0.23959 0.2217 0.24468 C 0.21823 0.2463 0.21111 0.24815 0.21111 0.24815 C 0.20538 0.25578 0.19792 0.26341 0.19115 0.26966 C 0.18785 0.2759 0.18611 0.28238 0.18299 0.28908 C 0.18229 0.29232 0.17917 0.2944 0.17899 0.29787 C 0.17795 0.32632 0.18142 0.3772 0.18576 0.40448 C 0.18681 0.42067 0.18646 0.44056 0.19115 0.45606 C 0.19445 0.46716 0.19913 0.47733 0.20313 0.48797 C 0.20677 0.49769 0.21094 0.51041 0.21771 0.51642 C 0.22517 0.53076 0.23438 0.53376 0.24705 0.53608 C 0.2651 0.53446 0.28385 0.53469 0.30174 0.52891 C 0.31389 0.52498 0.32448 0.5185 0.33646 0.51457 C 0.34792 0.51064 0.35972 0.50925 0.37101 0.50393 C 0.38403 0.49769 0.39566 0.48959 0.40833 0.48265 C 0.41181 0.4808 0.41563 0.48057 0.4191 0.47918 C 0.42135 0.47826 0.42344 0.47687 0.4257 0.47548 C 0.43594 0.46947 0.44201 0.45652 0.45382 0.45421 C 0.46302 0.45236 0.4724 0.45189 0.48177 0.45074 C 0.49167 0.44218 0.47865 0.45259 0.50035 0.44357 C 0.50417 0.44195 0.50608 0.4364 0.51111 0.4364 L 0.50764 0.29325 " pathEditMode="relative" ptsTypes="fffffffffffffffffffffffffffffffffffffffffAA">
                                      <p:cBhvr>
                                        <p:cTn id="6" dur="5000" fill="hold"/>
                                        <p:tgtEl>
                                          <p:spTgt spid="16487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2" descr="jetamnek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1500188"/>
            <a:ext cx="7607300"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058" name="Rectangle 2"/>
          <p:cNvSpPr>
            <a:spLocks noGrp="1" noChangeArrowheads="1"/>
          </p:cNvSpPr>
          <p:nvPr>
            <p:ph type="title"/>
          </p:nvPr>
        </p:nvSpPr>
        <p:spPr/>
        <p:txBody>
          <a:bodyPr/>
          <a:lstStyle/>
          <a:p>
            <a:pPr eaLnBrk="1" hangingPunct="1">
              <a:defRPr/>
            </a:pPr>
            <a:r>
              <a:rPr lang="cs-CZ" b="1" dirty="0"/>
              <a:t>1. Astronomický šok </a:t>
            </a:r>
            <a:endParaRPr lang="cs-CZ" dirty="0"/>
          </a:p>
        </p:txBody>
      </p:sp>
      <p:sp>
        <p:nvSpPr>
          <p:cNvPr id="173059" name="Rectangle 3"/>
          <p:cNvSpPr>
            <a:spLocks noGrp="1" noChangeArrowheads="1"/>
          </p:cNvSpPr>
          <p:nvPr>
            <p:ph type="body" idx="1"/>
          </p:nvPr>
        </p:nvSpPr>
        <p:spPr>
          <a:xfrm>
            <a:off x="2555875" y="2852738"/>
            <a:ext cx="6130925" cy="3816350"/>
          </a:xfrm>
        </p:spPr>
        <p:txBody>
          <a:bodyPr/>
          <a:lstStyle/>
          <a:p>
            <a:pPr marL="1371600" lvl="2" indent="-457200" eaLnBrk="1" hangingPunct="1">
              <a:buFont typeface="Wingdings" panose="05000000000000000000" pitchFamily="2" charset="2"/>
              <a:buAutoNum type="alphaLcParenR"/>
              <a:defRPr/>
            </a:pPr>
            <a:r>
              <a:rPr lang="cs-CZ" dirty="0"/>
              <a:t>Země je jedna z planet a není středem</a:t>
            </a:r>
          </a:p>
          <a:p>
            <a:pPr marL="1371600" lvl="2" indent="-457200" eaLnBrk="1" hangingPunct="1">
              <a:buFont typeface="Wingdings" panose="05000000000000000000" pitchFamily="2" charset="2"/>
              <a:buAutoNum type="alphaLcParenR"/>
              <a:defRPr/>
            </a:pPr>
            <a:r>
              <a:rPr lang="cs-CZ" dirty="0"/>
              <a:t>Slunce je jedna z hvězd zcela obyčejných</a:t>
            </a:r>
          </a:p>
          <a:p>
            <a:pPr marL="1371600" lvl="2" indent="-457200" eaLnBrk="1" hangingPunct="1">
              <a:buFont typeface="Wingdings" panose="05000000000000000000" pitchFamily="2" charset="2"/>
              <a:buAutoNum type="alphaLcParenR"/>
              <a:defRPr/>
            </a:pPr>
            <a:r>
              <a:rPr lang="cs-CZ" dirty="0"/>
              <a:t>Naše Galaxie je jedna z miliard</a:t>
            </a:r>
          </a:p>
          <a:p>
            <a:pPr marL="1371600" lvl="2" indent="-457200" eaLnBrk="1" hangingPunct="1">
              <a:defRPr/>
            </a:pPr>
            <a:endParaRPr lang="cs-CZ" dirty="0"/>
          </a:p>
          <a:p>
            <a:pPr marL="1371600" lvl="2" indent="-457200" eaLnBrk="1" hangingPunct="1">
              <a:defRPr/>
            </a:pPr>
            <a:r>
              <a:rPr lang="cs-CZ" dirty="0"/>
              <a:t>chladný vesmír bez hranic netečný k člověku</a:t>
            </a:r>
          </a:p>
        </p:txBody>
      </p:sp>
    </p:spTree>
    <p:extLst>
      <p:ext uri="{BB962C8B-B14F-4D97-AF65-F5344CB8AC3E}">
        <p14:creationId xmlns:p14="http://schemas.microsoft.com/office/powerpoint/2010/main" val="42151008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3059">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173059">
                                            <p:txEl>
                                              <p:pRg st="1" end="1"/>
                                            </p:txEl>
                                          </p:spTgt>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nodeType="afterEffect">
                                  <p:stCondLst>
                                    <p:cond delay="0"/>
                                  </p:stCondLst>
                                  <p:childTnLst>
                                    <p:set>
                                      <p:cBhvr>
                                        <p:cTn id="12" dur="1" fill="hold">
                                          <p:stCondLst>
                                            <p:cond delay="0"/>
                                          </p:stCondLst>
                                        </p:cTn>
                                        <p:tgtEl>
                                          <p:spTgt spid="173059">
                                            <p:txEl>
                                              <p:pRg st="2" end="2"/>
                                            </p:txEl>
                                          </p:spTgt>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nodeType="afterEffect">
                                  <p:stCondLst>
                                    <p:cond delay="0"/>
                                  </p:stCondLst>
                                  <p:childTnLst>
                                    <p:set>
                                      <p:cBhvr>
                                        <p:cTn id="15" dur="1" fill="hold">
                                          <p:stCondLst>
                                            <p:cond delay="0"/>
                                          </p:stCondLst>
                                        </p:cTn>
                                        <p:tgtEl>
                                          <p:spTgt spid="1730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1.1 Kosmologický šok</a:t>
            </a:r>
          </a:p>
        </p:txBody>
      </p:sp>
      <p:graphicFrame>
        <p:nvGraphicFramePr>
          <p:cNvPr id="6" name="Zástupný symbol pro obsah 5"/>
          <p:cNvGraphicFramePr>
            <a:graphicFrameLocks noGrp="1"/>
          </p:cNvGraphicFramePr>
          <p:nvPr>
            <p:ph idx="1"/>
            <p:extLst/>
          </p:nvPr>
        </p:nvGraphicFramePr>
        <p:xfrm>
          <a:off x="257240" y="1435352"/>
          <a:ext cx="4320480" cy="39170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Zástupný symbol pro obsah 5"/>
          <p:cNvGraphicFramePr>
            <a:graphicFrameLocks/>
          </p:cNvGraphicFramePr>
          <p:nvPr>
            <p:extLst/>
          </p:nvPr>
        </p:nvGraphicFramePr>
        <p:xfrm>
          <a:off x="3491880" y="980728"/>
          <a:ext cx="5452954" cy="5400600"/>
        </p:xfrm>
        <a:graphic>
          <a:graphicData uri="http://schemas.openxmlformats.org/drawingml/2006/chart">
            <c:chart xmlns:c="http://schemas.openxmlformats.org/drawingml/2006/chart" xmlns:r="http://schemas.openxmlformats.org/officeDocument/2006/relationships" r:id="rId3"/>
          </a:graphicData>
        </a:graphic>
      </p:graphicFrame>
      <p:sp>
        <p:nvSpPr>
          <p:cNvPr id="10" name="Šipka: zahnutá dolů 9"/>
          <p:cNvSpPr/>
          <p:nvPr/>
        </p:nvSpPr>
        <p:spPr>
          <a:xfrm>
            <a:off x="3347864" y="1844824"/>
            <a:ext cx="3312368" cy="648072"/>
          </a:xfrm>
          <a:prstGeom prst="curvedDownArrow">
            <a:avLst/>
          </a:prstGeom>
          <a:solidFill>
            <a:schemeClr val="accent6">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Tree>
    <p:extLst>
      <p:ext uri="{BB962C8B-B14F-4D97-AF65-F5344CB8AC3E}">
        <p14:creationId xmlns:p14="http://schemas.microsoft.com/office/powerpoint/2010/main" val="98124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AsOne/>
      </p:bldGraphic>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pPr eaLnBrk="1" hangingPunct="1">
              <a:defRPr/>
            </a:pPr>
            <a:r>
              <a:rPr lang="cs-CZ" b="1"/>
              <a:t>2. Biologický šok</a:t>
            </a:r>
            <a:endParaRPr lang="cs-CZ"/>
          </a:p>
        </p:txBody>
      </p:sp>
      <p:sp>
        <p:nvSpPr>
          <p:cNvPr id="175107" name="Rectangle 3"/>
          <p:cNvSpPr>
            <a:spLocks noGrp="1" noChangeArrowheads="1"/>
          </p:cNvSpPr>
          <p:nvPr>
            <p:ph type="body" idx="1"/>
          </p:nvPr>
        </p:nvSpPr>
        <p:spPr/>
        <p:txBody>
          <a:bodyPr/>
          <a:lstStyle/>
          <a:p>
            <a:pPr eaLnBrk="1" hangingPunct="1">
              <a:defRPr/>
            </a:pPr>
            <a:r>
              <a:rPr lang="cs-CZ" dirty="0"/>
              <a:t>a) konec mýtu o původu člověka</a:t>
            </a:r>
            <a:br>
              <a:rPr lang="cs-CZ" dirty="0"/>
            </a:br>
            <a:r>
              <a:rPr lang="cs-CZ" dirty="0"/>
              <a:t> </a:t>
            </a:r>
            <a:r>
              <a:rPr lang="cs-CZ" dirty="0" err="1"/>
              <a:t>Inter</a:t>
            </a:r>
            <a:r>
              <a:rPr lang="cs-CZ" dirty="0"/>
              <a:t> </a:t>
            </a:r>
            <a:r>
              <a:rPr lang="cs-CZ" dirty="0" err="1"/>
              <a:t>faeces</a:t>
            </a:r>
            <a:r>
              <a:rPr lang="cs-CZ" dirty="0"/>
              <a:t> </a:t>
            </a:r>
            <a:r>
              <a:rPr lang="cs-CZ" dirty="0" err="1"/>
              <a:t>et</a:t>
            </a:r>
            <a:r>
              <a:rPr lang="cs-CZ" dirty="0"/>
              <a:t> </a:t>
            </a:r>
            <a:r>
              <a:rPr lang="cs-CZ" dirty="0" err="1"/>
              <a:t>urinam</a:t>
            </a:r>
            <a:r>
              <a:rPr lang="cs-CZ" dirty="0"/>
              <a:t>  </a:t>
            </a:r>
            <a:r>
              <a:rPr lang="cs-CZ" dirty="0" err="1"/>
              <a:t>nascimur</a:t>
            </a:r>
            <a:endParaRPr lang="cs-CZ" dirty="0"/>
          </a:p>
          <a:p>
            <a:pPr eaLnBrk="1" hangingPunct="1">
              <a:defRPr/>
            </a:pPr>
            <a:r>
              <a:rPr lang="cs-CZ" dirty="0"/>
              <a:t>b) Přísný determinismus fyzikálního vesmíru  vs.  biologická náhoda vzniku života</a:t>
            </a:r>
          </a:p>
          <a:p>
            <a:pPr eaLnBrk="1" hangingPunct="1">
              <a:defRPr/>
            </a:pPr>
            <a:r>
              <a:rPr lang="cs-CZ" dirty="0"/>
              <a:t> Racionální dialog s antickým řádem vesmíru vs. (ne)pochopení biologického chaosu</a:t>
            </a:r>
          </a:p>
        </p:txBody>
      </p:sp>
    </p:spTree>
    <p:extLst>
      <p:ext uri="{BB962C8B-B14F-4D97-AF65-F5344CB8AC3E}">
        <p14:creationId xmlns:p14="http://schemas.microsoft.com/office/powerpoint/2010/main" val="8462218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5107">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175107">
                                            <p:txEl>
                                              <p:pRg st="1" end="1"/>
                                            </p:txEl>
                                          </p:spTgt>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nodeType="afterEffect">
                                  <p:stCondLst>
                                    <p:cond delay="0"/>
                                  </p:stCondLst>
                                  <p:childTnLst>
                                    <p:set>
                                      <p:cBhvr>
                                        <p:cTn id="12" dur="1" fill="hold">
                                          <p:stCondLst>
                                            <p:cond delay="0"/>
                                          </p:stCondLst>
                                        </p:cTn>
                                        <p:tgtEl>
                                          <p:spTgt spid="1751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pPr eaLnBrk="1" hangingPunct="1">
              <a:defRPr/>
            </a:pPr>
            <a:r>
              <a:rPr lang="cs-CZ" b="1"/>
              <a:t>3. Psychologický šok</a:t>
            </a:r>
          </a:p>
        </p:txBody>
      </p:sp>
      <p:sp>
        <p:nvSpPr>
          <p:cNvPr id="176131" name="Rectangle 3"/>
          <p:cNvSpPr>
            <a:spLocks noGrp="1" noChangeArrowheads="1"/>
          </p:cNvSpPr>
          <p:nvPr>
            <p:ph type="body" idx="1"/>
          </p:nvPr>
        </p:nvSpPr>
        <p:spPr/>
        <p:txBody>
          <a:bodyPr/>
          <a:lstStyle/>
          <a:p>
            <a:pPr eaLnBrk="1" hangingPunct="1">
              <a:lnSpc>
                <a:spcPct val="90000"/>
              </a:lnSpc>
              <a:defRPr/>
            </a:pPr>
            <a:r>
              <a:rPr lang="cs-CZ" sz="2800" b="1" dirty="0"/>
              <a:t>kácení tradičních model</a:t>
            </a:r>
            <a:br>
              <a:rPr lang="cs-CZ" sz="2800" dirty="0"/>
            </a:br>
            <a:r>
              <a:rPr lang="cs-CZ" sz="2800" i="1" dirty="0"/>
              <a:t>a) </a:t>
            </a:r>
            <a:r>
              <a:rPr lang="cs-CZ" sz="2800" i="1" dirty="0" err="1"/>
              <a:t>Freud</a:t>
            </a:r>
            <a:r>
              <a:rPr lang="cs-CZ" sz="2800" i="1" dirty="0"/>
              <a:t> — </a:t>
            </a:r>
            <a:r>
              <a:rPr lang="cs-CZ" sz="2800" dirty="0"/>
              <a:t>více než vesmír a nebesa určují </a:t>
            </a:r>
            <a:r>
              <a:rPr lang="cs-CZ" sz="2800" dirty="0" err="1"/>
              <a:t>naš</a:t>
            </a:r>
            <a:r>
              <a:rPr lang="cs-CZ" sz="2800" dirty="0"/>
              <a:t> život nereflektované zážitky uchované v podvědomí</a:t>
            </a:r>
          </a:p>
          <a:p>
            <a:pPr eaLnBrk="1" hangingPunct="1">
              <a:lnSpc>
                <a:spcPct val="90000"/>
              </a:lnSpc>
              <a:defRPr/>
            </a:pPr>
            <a:r>
              <a:rPr lang="cs-CZ" sz="2800" i="1" dirty="0"/>
              <a:t>b) </a:t>
            </a:r>
            <a:r>
              <a:rPr lang="cs-CZ" sz="2800" i="1" dirty="0" err="1"/>
              <a:t>Nietzsche</a:t>
            </a:r>
            <a:r>
              <a:rPr lang="cs-CZ" sz="2800" i="1" dirty="0"/>
              <a:t> —</a:t>
            </a:r>
            <a:r>
              <a:rPr lang="cs-CZ" sz="2800" dirty="0"/>
              <a:t> "Bůh již neexistuje protože jsme pochopili, jak byl stvořen lidskou bytostí." (Nad)Člověk se stává Bohem</a:t>
            </a:r>
          </a:p>
          <a:p>
            <a:pPr eaLnBrk="1" hangingPunct="1">
              <a:lnSpc>
                <a:spcPct val="90000"/>
              </a:lnSpc>
              <a:defRPr/>
            </a:pPr>
            <a:r>
              <a:rPr lang="cs-CZ" sz="2800" dirty="0"/>
              <a:t>c) </a:t>
            </a:r>
            <a:r>
              <a:rPr lang="cs-CZ" sz="2800" i="1" dirty="0"/>
              <a:t>Marx —</a:t>
            </a:r>
            <a:r>
              <a:rPr lang="cs-CZ" sz="2800" dirty="0"/>
              <a:t> konec boha jako duchovní autority, garanta společenského pořádku, pro všechny společnosti</a:t>
            </a:r>
            <a:endParaRPr lang="cs-CZ" sz="2800" b="1" dirty="0"/>
          </a:p>
        </p:txBody>
      </p:sp>
    </p:spTree>
    <p:extLst>
      <p:ext uri="{BB962C8B-B14F-4D97-AF65-F5344CB8AC3E}">
        <p14:creationId xmlns:p14="http://schemas.microsoft.com/office/powerpoint/2010/main" val="3273758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6131">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176131">
                                            <p:txEl>
                                              <p:pRg st="1" end="1"/>
                                            </p:txEl>
                                          </p:spTgt>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nodeType="afterEffect">
                                  <p:stCondLst>
                                    <p:cond delay="0"/>
                                  </p:stCondLst>
                                  <p:childTnLst>
                                    <p:set>
                                      <p:cBhvr>
                                        <p:cTn id="12" dur="1" fill="hold">
                                          <p:stCondLst>
                                            <p:cond delay="0"/>
                                          </p:stCondLst>
                                        </p:cTn>
                                        <p:tgtEl>
                                          <p:spTgt spid="1761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201F5D1-D26C-46ED-BDAD-049A74D2F06D}"/>
              </a:ext>
            </a:extLst>
          </p:cNvPr>
          <p:cNvSpPr>
            <a:spLocks noGrp="1" noChangeArrowheads="1"/>
          </p:cNvSpPr>
          <p:nvPr>
            <p:ph type="title"/>
          </p:nvPr>
        </p:nvSpPr>
        <p:spPr/>
        <p:txBody>
          <a:bodyPr/>
          <a:lstStyle/>
          <a:p>
            <a:pPr eaLnBrk="1" hangingPunct="1"/>
            <a:r>
              <a:rPr lang="cs-CZ" altLang="cs-CZ"/>
              <a:t>Otázka smyslu</a:t>
            </a:r>
          </a:p>
        </p:txBody>
      </p:sp>
      <p:sp>
        <p:nvSpPr>
          <p:cNvPr id="3075" name="Rectangle 3">
            <a:extLst>
              <a:ext uri="{FF2B5EF4-FFF2-40B4-BE49-F238E27FC236}">
                <a16:creationId xmlns:a16="http://schemas.microsoft.com/office/drawing/2014/main" id="{36B1E922-F291-407A-A39D-AF2C048F259A}"/>
              </a:ext>
            </a:extLst>
          </p:cNvPr>
          <p:cNvSpPr>
            <a:spLocks noGrp="1" noChangeArrowheads="1"/>
          </p:cNvSpPr>
          <p:nvPr>
            <p:ph type="body" idx="1"/>
          </p:nvPr>
        </p:nvSpPr>
        <p:spPr/>
        <p:txBody>
          <a:bodyPr/>
          <a:lstStyle/>
          <a:p>
            <a:pPr eaLnBrk="1" hangingPunct="1"/>
            <a:r>
              <a:rPr lang="cs-CZ" altLang="cs-CZ"/>
              <a:t>Proč</a:t>
            </a:r>
          </a:p>
          <a:p>
            <a:pPr lvl="1" eaLnBrk="1" hangingPunct="1"/>
            <a:r>
              <a:rPr lang="cs-CZ" altLang="cs-CZ"/>
              <a:t>Nikoli jako příčina (kauzalita)</a:t>
            </a:r>
          </a:p>
          <a:p>
            <a:pPr lvl="1" eaLnBrk="1" hangingPunct="1"/>
            <a:r>
              <a:rPr lang="cs-CZ" altLang="cs-CZ"/>
              <a:t>Ale jako účel (teleologie)</a:t>
            </a:r>
          </a:p>
          <a:p>
            <a:pPr lvl="1" eaLnBrk="1" hangingPunct="1"/>
            <a:endParaRPr lang="cs-CZ" altLang="cs-CZ"/>
          </a:p>
        </p:txBody>
      </p:sp>
    </p:spTree>
    <p:extLst>
      <p:ext uri="{BB962C8B-B14F-4D97-AF65-F5344CB8AC3E}">
        <p14:creationId xmlns:p14="http://schemas.microsoft.com/office/powerpoint/2010/main" val="2389517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Enhancement</a:t>
            </a:r>
            <a:r>
              <a:rPr lang="cs-CZ" dirty="0"/>
              <a:t> – vylepšování člověka</a:t>
            </a:r>
          </a:p>
        </p:txBody>
      </p:sp>
      <p:sp>
        <p:nvSpPr>
          <p:cNvPr id="3" name="Zástupný symbol pro obsah 2"/>
          <p:cNvSpPr>
            <a:spLocks noGrp="1"/>
          </p:cNvSpPr>
          <p:nvPr>
            <p:ph idx="1"/>
          </p:nvPr>
        </p:nvSpPr>
        <p:spPr/>
        <p:txBody>
          <a:bodyPr/>
          <a:lstStyle/>
          <a:p>
            <a:r>
              <a:rPr lang="cs-CZ" dirty="0"/>
              <a:t>Somatické</a:t>
            </a:r>
          </a:p>
          <a:p>
            <a:pPr lvl="1"/>
            <a:r>
              <a:rPr lang="cs-CZ" dirty="0"/>
              <a:t>Mechanické</a:t>
            </a:r>
          </a:p>
          <a:p>
            <a:pPr lvl="2"/>
            <a:r>
              <a:rPr lang="cs-CZ" dirty="0"/>
              <a:t>Protetika</a:t>
            </a:r>
          </a:p>
        </p:txBody>
      </p:sp>
    </p:spTree>
    <p:extLst>
      <p:ext uri="{BB962C8B-B14F-4D97-AF65-F5344CB8AC3E}">
        <p14:creationId xmlns:p14="http://schemas.microsoft.com/office/powerpoint/2010/main" val="360588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édium 3">
            <a:hlinkClick r:id="" action="ppaction://media"/>
            <a:extLst>
              <a:ext uri="{FF2B5EF4-FFF2-40B4-BE49-F238E27FC236}">
                <a16:creationId xmlns:a16="http://schemas.microsoft.com/office/drawing/2014/main" id="{871EFA17-C140-4463-BCD6-7773289C643E}"/>
              </a:ext>
            </a:extLst>
          </p:cNvPr>
          <p:cNvPicPr>
            <a:picLocks noGrp="1" noRot="1" noChangeAspect="1"/>
          </p:cNvPicPr>
          <p:nvPr>
            <p:ph idx="1"/>
            <a:videoFile r:link="rId1"/>
          </p:nvPr>
        </p:nvPicPr>
        <p:blipFill>
          <a:blip r:embed="rId3"/>
          <a:stretch>
            <a:fillRect/>
          </a:stretch>
        </p:blipFill>
        <p:spPr>
          <a:xfrm>
            <a:off x="457200" y="779463"/>
            <a:ext cx="8147248" cy="5786400"/>
          </a:xfrm>
          <a:prstGeom prst="rect">
            <a:avLst/>
          </a:prstGeom>
        </p:spPr>
      </p:pic>
    </p:spTree>
    <p:extLst>
      <p:ext uri="{BB962C8B-B14F-4D97-AF65-F5344CB8AC3E}">
        <p14:creationId xmlns:p14="http://schemas.microsoft.com/office/powerpoint/2010/main" val="1014856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Enhancement</a:t>
            </a:r>
            <a:r>
              <a:rPr lang="cs-CZ" dirty="0"/>
              <a:t> – vylepšování člověka</a:t>
            </a:r>
          </a:p>
        </p:txBody>
      </p:sp>
      <p:sp>
        <p:nvSpPr>
          <p:cNvPr id="3" name="Zástupný symbol pro obsah 2"/>
          <p:cNvSpPr>
            <a:spLocks noGrp="1"/>
          </p:cNvSpPr>
          <p:nvPr>
            <p:ph idx="1"/>
          </p:nvPr>
        </p:nvSpPr>
        <p:spPr/>
        <p:txBody>
          <a:bodyPr/>
          <a:lstStyle/>
          <a:p>
            <a:r>
              <a:rPr lang="cs-CZ" dirty="0"/>
              <a:t>Somatické</a:t>
            </a:r>
          </a:p>
          <a:p>
            <a:pPr lvl="1"/>
            <a:r>
              <a:rPr lang="cs-CZ" dirty="0"/>
              <a:t>Mechanické</a:t>
            </a:r>
          </a:p>
          <a:p>
            <a:pPr lvl="2"/>
            <a:r>
              <a:rPr lang="cs-CZ" dirty="0"/>
              <a:t>Protetika</a:t>
            </a:r>
          </a:p>
          <a:p>
            <a:pPr lvl="2"/>
            <a:r>
              <a:rPr lang="cs-CZ" dirty="0"/>
              <a:t>Exoskelety a přídavné orgány</a:t>
            </a:r>
          </a:p>
          <a:p>
            <a:pPr lvl="2"/>
            <a:r>
              <a:rPr lang="cs-CZ" dirty="0"/>
              <a:t>Nanotechnologie</a:t>
            </a:r>
          </a:p>
          <a:p>
            <a:pPr lvl="1"/>
            <a:r>
              <a:rPr lang="cs-CZ" dirty="0"/>
              <a:t>Biologické</a:t>
            </a:r>
          </a:p>
          <a:p>
            <a:pPr lvl="2"/>
            <a:r>
              <a:rPr lang="cs-CZ" dirty="0"/>
              <a:t>Nanotechnologie</a:t>
            </a:r>
          </a:p>
          <a:p>
            <a:pPr lvl="2"/>
            <a:r>
              <a:rPr lang="cs-CZ" dirty="0"/>
              <a:t>Genetické úpravy</a:t>
            </a:r>
          </a:p>
          <a:p>
            <a:pPr lvl="2"/>
            <a:r>
              <a:rPr lang="cs-CZ" dirty="0"/>
              <a:t>…</a:t>
            </a:r>
          </a:p>
        </p:txBody>
      </p:sp>
    </p:spTree>
    <p:extLst>
      <p:ext uri="{BB962C8B-B14F-4D97-AF65-F5344CB8AC3E}">
        <p14:creationId xmlns:p14="http://schemas.microsoft.com/office/powerpoint/2010/main" val="220615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Enhancement</a:t>
            </a:r>
            <a:r>
              <a:rPr lang="cs-CZ" dirty="0"/>
              <a:t> – vylepšování člověka</a:t>
            </a:r>
          </a:p>
        </p:txBody>
      </p:sp>
      <p:sp>
        <p:nvSpPr>
          <p:cNvPr id="3" name="Zástupný symbol pro obsah 2"/>
          <p:cNvSpPr>
            <a:spLocks noGrp="1"/>
          </p:cNvSpPr>
          <p:nvPr>
            <p:ph idx="1"/>
          </p:nvPr>
        </p:nvSpPr>
        <p:spPr>
          <a:xfrm>
            <a:off x="457200" y="1600200"/>
            <a:ext cx="8229600" cy="4853136"/>
          </a:xfrm>
        </p:spPr>
        <p:txBody>
          <a:bodyPr/>
          <a:lstStyle/>
          <a:p>
            <a:r>
              <a:rPr lang="cs-CZ" dirty="0"/>
              <a:t>Psychické</a:t>
            </a:r>
          </a:p>
          <a:p>
            <a:pPr lvl="1"/>
            <a:r>
              <a:rPr lang="cs-CZ" dirty="0"/>
              <a:t>Kognitivní schopnosti</a:t>
            </a:r>
          </a:p>
          <a:p>
            <a:pPr lvl="1"/>
            <a:r>
              <a:rPr lang="cs-CZ" dirty="0"/>
              <a:t>Extenzivní/externí paměť</a:t>
            </a:r>
          </a:p>
          <a:p>
            <a:pPr lvl="1"/>
            <a:r>
              <a:rPr lang="cs-CZ" dirty="0"/>
              <a:t>Prvky UI…</a:t>
            </a:r>
          </a:p>
          <a:p>
            <a:pPr marL="457200" lvl="1" indent="0">
              <a:buNone/>
            </a:pPr>
            <a:endParaRPr lang="cs-CZ" dirty="0"/>
          </a:p>
          <a:p>
            <a:r>
              <a:rPr lang="cs-CZ" dirty="0"/>
              <a:t>Virtuální</a:t>
            </a:r>
          </a:p>
          <a:p>
            <a:pPr lvl="1"/>
            <a:r>
              <a:rPr lang="cs-CZ" dirty="0"/>
              <a:t>Rozšířená realita</a:t>
            </a:r>
          </a:p>
          <a:p>
            <a:pPr lvl="1"/>
            <a:r>
              <a:rPr lang="cs-CZ" dirty="0"/>
              <a:t>Virtuální realita</a:t>
            </a:r>
          </a:p>
          <a:p>
            <a:pPr lvl="1"/>
            <a:r>
              <a:rPr lang="cs-CZ" dirty="0"/>
              <a:t>Vzdálená přítomnost (</a:t>
            </a:r>
            <a:r>
              <a:rPr lang="cs-CZ" dirty="0" err="1"/>
              <a:t>teleprezence</a:t>
            </a:r>
            <a:r>
              <a:rPr lang="cs-CZ"/>
              <a:t>)</a:t>
            </a:r>
            <a:endParaRPr lang="cs-CZ" dirty="0"/>
          </a:p>
        </p:txBody>
      </p:sp>
    </p:spTree>
    <p:extLst>
      <p:ext uri="{BB962C8B-B14F-4D97-AF65-F5344CB8AC3E}">
        <p14:creationId xmlns:p14="http://schemas.microsoft.com/office/powerpoint/2010/main" val="414533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a:t>Další šoky?</a:t>
            </a:r>
          </a:p>
        </p:txBody>
      </p:sp>
      <p:sp>
        <p:nvSpPr>
          <p:cNvPr id="3" name="Zástupný symbol pro obsah 2"/>
          <p:cNvSpPr>
            <a:spLocks noGrp="1"/>
          </p:cNvSpPr>
          <p:nvPr>
            <p:ph idx="1"/>
          </p:nvPr>
        </p:nvSpPr>
        <p:spPr/>
        <p:txBody>
          <a:bodyPr/>
          <a:lstStyle/>
          <a:p>
            <a:pPr>
              <a:buFont typeface="Wingdings" panose="05000000000000000000" pitchFamily="2" charset="2"/>
              <a:buNone/>
              <a:defRPr/>
            </a:pPr>
            <a:r>
              <a:rPr lang="cs-CZ" dirty="0"/>
              <a:t>Výsady, které nám zbývají – na čem nám záleží:</a:t>
            </a:r>
          </a:p>
          <a:p>
            <a:pPr>
              <a:defRPr/>
            </a:pPr>
            <a:r>
              <a:rPr lang="cs-CZ" dirty="0"/>
              <a:t>Zdravý životní styl (péče o tělo)</a:t>
            </a:r>
          </a:p>
          <a:p>
            <a:pPr>
              <a:defRPr/>
            </a:pPr>
            <a:r>
              <a:rPr lang="cs-CZ" dirty="0"/>
              <a:t>Rozum (péče o duši)</a:t>
            </a:r>
          </a:p>
          <a:p>
            <a:pPr>
              <a:defRPr/>
            </a:pPr>
            <a:r>
              <a:rPr lang="cs-CZ" dirty="0"/>
              <a:t>Svoboda a soukromí (péče o společenství) </a:t>
            </a:r>
          </a:p>
        </p:txBody>
      </p:sp>
    </p:spTree>
    <p:extLst>
      <p:ext uri="{BB962C8B-B14F-4D97-AF65-F5344CB8AC3E}">
        <p14:creationId xmlns:p14="http://schemas.microsoft.com/office/powerpoint/2010/main" val="423901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p:txBody>
          <a:bodyPr/>
          <a:lstStyle/>
          <a:p>
            <a:pPr eaLnBrk="1" hangingPunct="1">
              <a:defRPr/>
            </a:pPr>
            <a:r>
              <a:rPr lang="cs-CZ" b="1"/>
              <a:t>Golemova pohádka</a:t>
            </a:r>
          </a:p>
        </p:txBody>
      </p:sp>
      <p:sp>
        <p:nvSpPr>
          <p:cNvPr id="2053" name="Rectangle 5"/>
          <p:cNvSpPr>
            <a:spLocks noGrp="1" noChangeArrowheads="1"/>
          </p:cNvSpPr>
          <p:nvPr>
            <p:ph type="body" idx="1"/>
          </p:nvPr>
        </p:nvSpPr>
        <p:spPr/>
        <p:txBody>
          <a:bodyPr/>
          <a:lstStyle/>
          <a:p>
            <a:pPr eaLnBrk="1" hangingPunct="1">
              <a:defRPr/>
            </a:pPr>
            <a:r>
              <a:rPr lang="cs-CZ"/>
              <a:t>Nalevo se dáš – ztratíš hlavu</a:t>
            </a:r>
          </a:p>
          <a:p>
            <a:pPr eaLnBrk="1" hangingPunct="1">
              <a:defRPr/>
            </a:pPr>
            <a:r>
              <a:rPr lang="cs-CZ"/>
              <a:t>Napravo vykročíš – zahyneš</a:t>
            </a:r>
          </a:p>
          <a:p>
            <a:pPr eaLnBrk="1" hangingPunct="1">
              <a:buFont typeface="Wingdings" panose="05000000000000000000" pitchFamily="2" charset="2"/>
              <a:buNone/>
              <a:defRPr/>
            </a:pPr>
            <a:endParaRPr lang="cs-CZ"/>
          </a:p>
          <a:p>
            <a:pPr eaLnBrk="1" hangingPunct="1">
              <a:buFont typeface="Wingdings" panose="05000000000000000000" pitchFamily="2" charset="2"/>
              <a:buNone/>
              <a:defRPr/>
            </a:pPr>
            <a:r>
              <a:rPr lang="cs-CZ"/>
              <a:t>… a není cesty zpět</a:t>
            </a:r>
          </a:p>
        </p:txBody>
      </p:sp>
      <p:pic>
        <p:nvPicPr>
          <p:cNvPr id="1946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1773238"/>
            <a:ext cx="1784350"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62647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cs-CZ" b="1"/>
              <a:t>Ztratit hlavu</a:t>
            </a:r>
          </a:p>
        </p:txBody>
      </p:sp>
      <p:sp>
        <p:nvSpPr>
          <p:cNvPr id="7171" name="Rectangle 3"/>
          <p:cNvSpPr>
            <a:spLocks noGrp="1" noChangeArrowheads="1"/>
          </p:cNvSpPr>
          <p:nvPr>
            <p:ph type="body" idx="1"/>
          </p:nvPr>
        </p:nvSpPr>
        <p:spPr/>
        <p:txBody>
          <a:bodyPr/>
          <a:lstStyle/>
          <a:p>
            <a:pPr eaLnBrk="1" hangingPunct="1">
              <a:defRPr/>
            </a:pPr>
            <a:r>
              <a:rPr lang="cs-CZ"/>
              <a:t>Rozum přestane stačit, rozhodovat budou umělé expertní systémy</a:t>
            </a:r>
          </a:p>
          <a:p>
            <a:pPr eaLnBrk="1" hangingPunct="1">
              <a:buFont typeface="Wingdings" panose="05000000000000000000" pitchFamily="2" charset="2"/>
              <a:buNone/>
              <a:defRPr/>
            </a:pPr>
            <a:r>
              <a:rPr lang="cs-CZ">
                <a:sym typeface="Wingdings" pitchFamily="2" charset="2"/>
              </a:rPr>
              <a:t> Člověk – nesvéprávné dítě, bez vlastního rozumu  antropologické zahrady</a:t>
            </a:r>
            <a:endParaRPr lang="cs-CZ"/>
          </a:p>
        </p:txBody>
      </p:sp>
    </p:spTree>
    <p:extLst>
      <p:ext uri="{BB962C8B-B14F-4D97-AF65-F5344CB8AC3E}">
        <p14:creationId xmlns:p14="http://schemas.microsoft.com/office/powerpoint/2010/main" val="18789516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cs-CZ" b="1" dirty="0"/>
              <a:t>Zahynout</a:t>
            </a:r>
          </a:p>
        </p:txBody>
      </p:sp>
      <p:sp>
        <p:nvSpPr>
          <p:cNvPr id="8195" name="Rectangle 3"/>
          <p:cNvSpPr>
            <a:spLocks noGrp="1" noChangeArrowheads="1"/>
          </p:cNvSpPr>
          <p:nvPr>
            <p:ph type="body" idx="1"/>
          </p:nvPr>
        </p:nvSpPr>
        <p:spPr/>
        <p:txBody>
          <a:bodyPr/>
          <a:lstStyle/>
          <a:p>
            <a:pPr eaLnBrk="1" hangingPunct="1">
              <a:defRPr/>
            </a:pPr>
            <a:r>
              <a:rPr lang="cs-CZ" dirty="0"/>
              <a:t>Ponechat si rozum  – překonat to, co jej omezuje – </a:t>
            </a:r>
            <a:r>
              <a:rPr lang="cs-CZ" sz="7200" dirty="0">
                <a:cs typeface="Tahoma" pitchFamily="34" charset="0"/>
              </a:rPr>
              <a:t>†</a:t>
            </a:r>
            <a:r>
              <a:rPr lang="cs-CZ" dirty="0">
                <a:cs typeface="Tahoma" pitchFamily="34" charset="0"/>
              </a:rPr>
              <a:t> </a:t>
            </a:r>
            <a:r>
              <a:rPr lang="cs-CZ" dirty="0"/>
              <a:t>přirozený člověk</a:t>
            </a:r>
          </a:p>
        </p:txBody>
      </p:sp>
    </p:spTree>
    <p:extLst>
      <p:ext uri="{BB962C8B-B14F-4D97-AF65-F5344CB8AC3E}">
        <p14:creationId xmlns:p14="http://schemas.microsoft.com/office/powerpoint/2010/main" val="14268305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cs-CZ" b="1" dirty="0"/>
              <a:t>4. Racionální šok</a:t>
            </a:r>
          </a:p>
        </p:txBody>
      </p:sp>
      <p:sp>
        <p:nvSpPr>
          <p:cNvPr id="9219" name="Rectangle 3"/>
          <p:cNvSpPr>
            <a:spLocks noGrp="1" noChangeArrowheads="1"/>
          </p:cNvSpPr>
          <p:nvPr>
            <p:ph type="body" idx="1"/>
          </p:nvPr>
        </p:nvSpPr>
        <p:spPr/>
        <p:txBody>
          <a:bodyPr/>
          <a:lstStyle/>
          <a:p>
            <a:pPr eaLnBrk="1" hangingPunct="1">
              <a:buFont typeface="Wingdings" panose="05000000000000000000" pitchFamily="2" charset="2"/>
              <a:buChar char="à"/>
              <a:defRPr/>
            </a:pPr>
            <a:r>
              <a:rPr lang="cs-CZ" dirty="0">
                <a:sym typeface="Wingdings" pitchFamily="2" charset="2"/>
              </a:rPr>
              <a:t>Rozum není naše výsada</a:t>
            </a:r>
          </a:p>
          <a:p>
            <a:pPr lvl="1" eaLnBrk="1" hangingPunct="1">
              <a:buFont typeface="Wingdings" panose="05000000000000000000" pitchFamily="2" charset="2"/>
              <a:buChar char="à"/>
              <a:defRPr/>
            </a:pPr>
            <a:endParaRPr lang="cs-CZ" dirty="0"/>
          </a:p>
          <a:p>
            <a:pPr lvl="1" eaLnBrk="1" hangingPunct="1">
              <a:buFont typeface="Wingdings" panose="05000000000000000000" pitchFamily="2" charset="2"/>
              <a:buChar char="à"/>
              <a:defRPr/>
            </a:pPr>
            <a:r>
              <a:rPr lang="cs-CZ" dirty="0"/>
              <a:t> není to jenom výsada </a:t>
            </a:r>
          </a:p>
          <a:p>
            <a:pPr lvl="1" eaLnBrk="1" hangingPunct="1">
              <a:buFont typeface="Wingdings" panose="05000000000000000000" pitchFamily="2" charset="2"/>
              <a:buChar char="à"/>
              <a:defRPr/>
            </a:pPr>
            <a:r>
              <a:rPr lang="cs-CZ" dirty="0"/>
              <a:t> není jenom naše</a:t>
            </a:r>
          </a:p>
          <a:p>
            <a:pPr lvl="1" eaLnBrk="1" hangingPunct="1">
              <a:buFont typeface="Wingdings" panose="05000000000000000000" pitchFamily="2" charset="2"/>
              <a:buNone/>
              <a:defRPr/>
            </a:pPr>
            <a:endParaRPr lang="cs-CZ" dirty="0"/>
          </a:p>
          <a:p>
            <a:pPr lvl="1" eaLnBrk="1" hangingPunct="1">
              <a:buFont typeface="Wingdings" panose="05000000000000000000" pitchFamily="2" charset="2"/>
              <a:buChar char="à"/>
              <a:defRPr/>
            </a:pPr>
            <a:endParaRPr lang="cs-CZ" dirty="0"/>
          </a:p>
        </p:txBody>
      </p:sp>
    </p:spTree>
    <p:extLst>
      <p:ext uri="{BB962C8B-B14F-4D97-AF65-F5344CB8AC3E}">
        <p14:creationId xmlns:p14="http://schemas.microsoft.com/office/powerpoint/2010/main" val="610960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cs-CZ" b="1"/>
              <a:t>5. Somatický šok</a:t>
            </a:r>
          </a:p>
        </p:txBody>
      </p:sp>
      <p:sp>
        <p:nvSpPr>
          <p:cNvPr id="15363" name="Rectangle 3"/>
          <p:cNvSpPr>
            <a:spLocks noGrp="1" noChangeArrowheads="1"/>
          </p:cNvSpPr>
          <p:nvPr>
            <p:ph type="body" idx="1"/>
          </p:nvPr>
        </p:nvSpPr>
        <p:spPr/>
        <p:txBody>
          <a:bodyPr/>
          <a:lstStyle/>
          <a:p>
            <a:pPr eaLnBrk="1" hangingPunct="1">
              <a:defRPr/>
            </a:pPr>
            <a:r>
              <a:rPr lang="cs-CZ" dirty="0"/>
              <a:t>Zbavování se závislosti na přírodě (vnějším těle)</a:t>
            </a:r>
          </a:p>
          <a:p>
            <a:pPr eaLnBrk="1" hangingPunct="1">
              <a:defRPr/>
            </a:pPr>
            <a:r>
              <a:rPr lang="cs-CZ" dirty="0"/>
              <a:t>Zbavování se vlastního organického těla</a:t>
            </a:r>
          </a:p>
        </p:txBody>
      </p:sp>
    </p:spTree>
    <p:extLst>
      <p:ext uri="{BB962C8B-B14F-4D97-AF65-F5344CB8AC3E}">
        <p14:creationId xmlns:p14="http://schemas.microsoft.com/office/powerpoint/2010/main" val="139164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a:extLst>
              <a:ext uri="{FF2B5EF4-FFF2-40B4-BE49-F238E27FC236}">
                <a16:creationId xmlns:a16="http://schemas.microsoft.com/office/drawing/2014/main" id="{1F2160E5-6E61-486F-BABD-5682FA562566}"/>
              </a:ext>
            </a:extLst>
          </p:cNvPr>
          <p:cNvSpPr>
            <a:spLocks noGrp="1" noChangeArrowheads="1"/>
          </p:cNvSpPr>
          <p:nvPr>
            <p:ph type="title"/>
          </p:nvPr>
        </p:nvSpPr>
        <p:spPr/>
        <p:txBody>
          <a:bodyPr/>
          <a:lstStyle/>
          <a:p>
            <a:pPr eaLnBrk="1" hangingPunct="1"/>
            <a:r>
              <a:rPr lang="cs-CZ" altLang="cs-CZ"/>
              <a:t>Emanuel Rádl</a:t>
            </a:r>
          </a:p>
        </p:txBody>
      </p:sp>
      <p:pic>
        <p:nvPicPr>
          <p:cNvPr id="4099" name="Picture 5">
            <a:extLst>
              <a:ext uri="{FF2B5EF4-FFF2-40B4-BE49-F238E27FC236}">
                <a16:creationId xmlns:a16="http://schemas.microsoft.com/office/drawing/2014/main" id="{AD50140F-2799-4173-BF11-BDDD7CCF8436}"/>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227763" y="1989138"/>
            <a:ext cx="2433637" cy="2908300"/>
          </a:xfrm>
        </p:spPr>
      </p:pic>
      <p:sp>
        <p:nvSpPr>
          <p:cNvPr id="4100" name="Text Box 7">
            <a:extLst>
              <a:ext uri="{FF2B5EF4-FFF2-40B4-BE49-F238E27FC236}">
                <a16:creationId xmlns:a16="http://schemas.microsoft.com/office/drawing/2014/main" id="{DC021843-7CA8-4483-8635-949473918DE2}"/>
              </a:ext>
            </a:extLst>
          </p:cNvPr>
          <p:cNvSpPr txBox="1">
            <a:spLocks noChangeArrowheads="1"/>
          </p:cNvSpPr>
          <p:nvPr/>
        </p:nvSpPr>
        <p:spPr bwMode="auto">
          <a:xfrm>
            <a:off x="1187450" y="2492375"/>
            <a:ext cx="4319588"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cs-CZ" altLang="cs-CZ"/>
              <a:t> smysl jako objektivně daná skutečnost, tj. smysl objektivní (příroda). </a:t>
            </a:r>
          </a:p>
          <a:p>
            <a:pPr eaLnBrk="1" hangingPunct="1">
              <a:spcBef>
                <a:spcPct val="50000"/>
              </a:spcBef>
              <a:buFontTx/>
              <a:buChar char="•"/>
            </a:pPr>
            <a:r>
              <a:rPr lang="cs-CZ" altLang="cs-CZ"/>
              <a:t> uvědomělý smysl, tj. subjektivní (lidská aktivita) </a:t>
            </a:r>
          </a:p>
        </p:txBody>
      </p:sp>
    </p:spTree>
    <p:extLst>
      <p:ext uri="{BB962C8B-B14F-4D97-AF65-F5344CB8AC3E}">
        <p14:creationId xmlns:p14="http://schemas.microsoft.com/office/powerpoint/2010/main" val="3960765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a:t>6. Právní šok</a:t>
            </a:r>
          </a:p>
        </p:txBody>
      </p:sp>
      <p:sp>
        <p:nvSpPr>
          <p:cNvPr id="3" name="Zástupný symbol pro obsah 2"/>
          <p:cNvSpPr>
            <a:spLocks noGrp="1"/>
          </p:cNvSpPr>
          <p:nvPr>
            <p:ph idx="1"/>
          </p:nvPr>
        </p:nvSpPr>
        <p:spPr/>
        <p:txBody>
          <a:bodyPr/>
          <a:lstStyle/>
          <a:p>
            <a:pPr>
              <a:defRPr/>
            </a:pPr>
            <a:r>
              <a:rPr lang="cs-CZ" dirty="0">
                <a:sym typeface="Wingdings" pitchFamily="2" charset="2"/>
              </a:rPr>
              <a:t>Umělé tělo</a:t>
            </a:r>
          </a:p>
          <a:p>
            <a:pPr>
              <a:defRPr/>
            </a:pPr>
            <a:r>
              <a:rPr lang="cs-CZ" dirty="0"/>
              <a:t>Identifikační a sledovací technologie</a:t>
            </a:r>
          </a:p>
          <a:p>
            <a:pPr>
              <a:defRPr/>
            </a:pPr>
            <a:r>
              <a:rPr lang="cs-CZ" dirty="0">
                <a:sym typeface="Wingdings" pitchFamily="2" charset="2"/>
              </a:rPr>
              <a:t>Sdílený rozum</a:t>
            </a:r>
          </a:p>
          <a:p>
            <a:pPr lvl="1">
              <a:buFont typeface="Wingdings" panose="05000000000000000000" pitchFamily="2" charset="2"/>
              <a:buNone/>
              <a:defRPr/>
            </a:pPr>
            <a:endParaRPr lang="cs-CZ" dirty="0">
              <a:sym typeface="Wingdings" pitchFamily="2" charset="2"/>
            </a:endParaRPr>
          </a:p>
          <a:p>
            <a:pPr lvl="1">
              <a:buFont typeface="Wingdings" panose="05000000000000000000" pitchFamily="2" charset="2"/>
              <a:buNone/>
              <a:defRPr/>
            </a:pPr>
            <a:r>
              <a:rPr lang="cs-CZ" dirty="0">
                <a:sym typeface="Wingdings" pitchFamily="2" charset="2"/>
              </a:rPr>
              <a:t> ztráta svobody a soukromí</a:t>
            </a:r>
            <a:endParaRPr lang="cs-CZ" dirty="0"/>
          </a:p>
        </p:txBody>
      </p:sp>
    </p:spTree>
    <p:extLst>
      <p:ext uri="{BB962C8B-B14F-4D97-AF65-F5344CB8AC3E}">
        <p14:creationId xmlns:p14="http://schemas.microsoft.com/office/powerpoint/2010/main" val="160364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07504" y="332656"/>
            <a:ext cx="8496944" cy="6192688"/>
          </a:xfrm>
        </p:spPr>
        <p:txBody>
          <a:bodyPr/>
          <a:lstStyle/>
          <a:p>
            <a:pPr marL="0" indent="0">
              <a:buNone/>
            </a:pPr>
            <a:r>
              <a:rPr lang="cs-CZ" i="1" dirty="0">
                <a:effectLst/>
              </a:rPr>
              <a:t>„Nepodaří se vám ani hrdinně zahynout, ani zvítězit. Domnívám se, že vykročíte do století metamorfózy, že se rozhodnete odvrhnout celou svou historii, celé dědictví, veškerý zbytek přirozeného člověčenství, jehož obraz, zveličený do nádherné tragiky, soustřeďují zrcadla vašich věr – že vykročíte, protože není jiné cesty – a i v tom, co je nyní pro vás jenom skokem do propasti, naleznete výzvu, pokud ne přímo krásno, a budete činit podle svého - protože tím, že člověka zavrhne, člověk se zachrání.“</a:t>
            </a:r>
            <a:endParaRPr lang="cs-CZ" dirty="0"/>
          </a:p>
        </p:txBody>
      </p:sp>
    </p:spTree>
    <p:extLst>
      <p:ext uri="{BB962C8B-B14F-4D97-AF65-F5344CB8AC3E}">
        <p14:creationId xmlns:p14="http://schemas.microsoft.com/office/powerpoint/2010/main" val="23338259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E94B53E7-037E-4CB2-8775-0A8F51082E6E}"/>
              </a:ext>
            </a:extLst>
          </p:cNvPr>
          <p:cNvPicPr>
            <a:picLocks noChangeAspect="1"/>
          </p:cNvPicPr>
          <p:nvPr/>
        </p:nvPicPr>
        <p:blipFill>
          <a:blip r:embed="rId2"/>
          <a:stretch>
            <a:fillRect/>
          </a:stretch>
        </p:blipFill>
        <p:spPr>
          <a:xfrm>
            <a:off x="2411760" y="-26640"/>
            <a:ext cx="6732240" cy="4125550"/>
          </a:xfrm>
          <a:prstGeom prst="rect">
            <a:avLst/>
          </a:prstGeom>
        </p:spPr>
      </p:pic>
      <p:pic>
        <p:nvPicPr>
          <p:cNvPr id="5" name="Obrázek 4">
            <a:extLst>
              <a:ext uri="{FF2B5EF4-FFF2-40B4-BE49-F238E27FC236}">
                <a16:creationId xmlns:a16="http://schemas.microsoft.com/office/drawing/2014/main" id="{B64202F8-9806-4285-BAD3-E2A140C40D3A}"/>
              </a:ext>
            </a:extLst>
          </p:cNvPr>
          <p:cNvPicPr>
            <a:picLocks noChangeAspect="1"/>
          </p:cNvPicPr>
          <p:nvPr/>
        </p:nvPicPr>
        <p:blipFill>
          <a:blip r:embed="rId3"/>
          <a:stretch>
            <a:fillRect/>
          </a:stretch>
        </p:blipFill>
        <p:spPr>
          <a:xfrm>
            <a:off x="-1" y="2636912"/>
            <a:ext cx="6088723" cy="4046959"/>
          </a:xfrm>
          <a:prstGeom prst="rect">
            <a:avLst/>
          </a:prstGeom>
        </p:spPr>
      </p:pic>
    </p:spTree>
    <p:extLst>
      <p:ext uri="{BB962C8B-B14F-4D97-AF65-F5344CB8AC3E}">
        <p14:creationId xmlns:p14="http://schemas.microsoft.com/office/powerpoint/2010/main" val="2702734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4F1907BA-3B32-447A-A1E7-B18EEDC5F26D}"/>
              </a:ext>
            </a:extLst>
          </p:cNvPr>
          <p:cNvSpPr>
            <a:spLocks noGrp="1" noChangeArrowheads="1"/>
          </p:cNvSpPr>
          <p:nvPr>
            <p:ph type="title"/>
          </p:nvPr>
        </p:nvSpPr>
        <p:spPr/>
        <p:txBody>
          <a:bodyPr/>
          <a:lstStyle/>
          <a:p>
            <a:pPr eaLnBrk="1" hangingPunct="1"/>
            <a:r>
              <a:rPr lang="cs-CZ" altLang="cs-CZ" b="1"/>
              <a:t>Pierre Teilhard de Chardin</a:t>
            </a:r>
            <a:r>
              <a:rPr lang="cs-CZ" altLang="cs-CZ"/>
              <a:t> </a:t>
            </a:r>
          </a:p>
        </p:txBody>
      </p:sp>
      <p:sp>
        <p:nvSpPr>
          <p:cNvPr id="5123" name="Rectangle 3">
            <a:extLst>
              <a:ext uri="{FF2B5EF4-FFF2-40B4-BE49-F238E27FC236}">
                <a16:creationId xmlns:a16="http://schemas.microsoft.com/office/drawing/2014/main" id="{EB978B3F-5CA9-4AA4-882F-7219D5169F82}"/>
              </a:ext>
            </a:extLst>
          </p:cNvPr>
          <p:cNvSpPr>
            <a:spLocks noGrp="1" noChangeArrowheads="1"/>
          </p:cNvSpPr>
          <p:nvPr>
            <p:ph type="body" idx="1"/>
          </p:nvPr>
        </p:nvSpPr>
        <p:spPr>
          <a:xfrm>
            <a:off x="914400" y="1600200"/>
            <a:ext cx="4810125" cy="3629025"/>
          </a:xfrm>
        </p:spPr>
        <p:txBody>
          <a:bodyPr/>
          <a:lstStyle/>
          <a:p>
            <a:pPr eaLnBrk="1" hangingPunct="1">
              <a:lnSpc>
                <a:spcPct val="90000"/>
              </a:lnSpc>
            </a:pPr>
            <a:r>
              <a:rPr lang="cs-CZ" altLang="cs-CZ" sz="2000"/>
              <a:t>všechno uspořádává částečně kolem sebe</a:t>
            </a:r>
          </a:p>
          <a:p>
            <a:pPr eaLnBrk="1" hangingPunct="1">
              <a:lnSpc>
                <a:spcPct val="90000"/>
              </a:lnSpc>
            </a:pPr>
            <a:r>
              <a:rPr lang="cs-CZ" altLang="cs-CZ" sz="2000"/>
              <a:t>může se soustřeďovat stále více</a:t>
            </a:r>
          </a:p>
          <a:p>
            <a:pPr eaLnBrk="1" hangingPunct="1">
              <a:lnSpc>
                <a:spcPct val="90000"/>
              </a:lnSpc>
            </a:pPr>
            <a:r>
              <a:rPr lang="cs-CZ" altLang="cs-CZ" sz="2000"/>
              <a:t>tímto vystupňovaným soustředěním se samo připojuje ke všem ostatním středům kolem sebe</a:t>
            </a:r>
            <a:br>
              <a:rPr lang="cs-CZ" altLang="cs-CZ" sz="2000"/>
            </a:br>
            <a:r>
              <a:rPr lang="cs-CZ" altLang="cs-CZ" sz="2000"/>
              <a:t> </a:t>
            </a:r>
          </a:p>
          <a:p>
            <a:pPr eaLnBrk="1" hangingPunct="1">
              <a:lnSpc>
                <a:spcPct val="90000"/>
              </a:lnSpc>
              <a:buFont typeface="Wingdings" panose="05000000000000000000" pitchFamily="2" charset="2"/>
              <a:buNone/>
            </a:pPr>
            <a:r>
              <a:rPr lang="cs-CZ" altLang="cs-CZ" sz="2000">
                <a:sym typeface="Wingdings" panose="05000000000000000000" pitchFamily="2" charset="2"/>
              </a:rPr>
              <a:t></a:t>
            </a:r>
            <a:r>
              <a:rPr lang="cs-CZ" altLang="cs-CZ" sz="2000"/>
              <a:t> noosféra — soustředěnost — bod Omega</a:t>
            </a:r>
            <a:br>
              <a:rPr lang="cs-CZ" altLang="cs-CZ" sz="2000"/>
            </a:br>
            <a:r>
              <a:rPr lang="cs-CZ" altLang="cs-CZ" sz="2000"/>
              <a:t> </a:t>
            </a:r>
          </a:p>
        </p:txBody>
      </p:sp>
      <p:pic>
        <p:nvPicPr>
          <p:cNvPr id="5124" name="Picture 5" descr="teilhard">
            <a:extLst>
              <a:ext uri="{FF2B5EF4-FFF2-40B4-BE49-F238E27FC236}">
                <a16:creationId xmlns:a16="http://schemas.microsoft.com/office/drawing/2014/main" id="{63CC0E3A-9360-45C9-83A1-4FE883D82E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1773238"/>
            <a:ext cx="2000250" cy="346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7623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59798C8E-2897-4DC2-9592-541CB7A0BCE4}"/>
              </a:ext>
            </a:extLst>
          </p:cNvPr>
          <p:cNvSpPr>
            <a:spLocks noGrp="1" noChangeArrowheads="1"/>
          </p:cNvSpPr>
          <p:nvPr>
            <p:ph type="title"/>
          </p:nvPr>
        </p:nvSpPr>
        <p:spPr/>
        <p:txBody>
          <a:bodyPr/>
          <a:lstStyle/>
          <a:p>
            <a:pPr eaLnBrk="1" hangingPunct="1"/>
            <a:r>
              <a:rPr lang="cs-CZ" altLang="cs-CZ"/>
              <a:t>Kurt G</a:t>
            </a:r>
            <a:r>
              <a:rPr lang="en-US" altLang="cs-CZ">
                <a:cs typeface="Times New Roman" panose="02020603050405020304" pitchFamily="18" charset="0"/>
              </a:rPr>
              <a:t>ö</a:t>
            </a:r>
            <a:r>
              <a:rPr lang="cs-CZ" altLang="cs-CZ">
                <a:cs typeface="Times New Roman" panose="02020603050405020304" pitchFamily="18" charset="0"/>
              </a:rPr>
              <a:t>del</a:t>
            </a:r>
            <a:endParaRPr lang="en-US" altLang="cs-CZ">
              <a:cs typeface="Times New Roman" panose="02020603050405020304" pitchFamily="18" charset="0"/>
            </a:endParaRPr>
          </a:p>
        </p:txBody>
      </p:sp>
      <p:sp>
        <p:nvSpPr>
          <p:cNvPr id="6147" name="Rectangle 3">
            <a:extLst>
              <a:ext uri="{FF2B5EF4-FFF2-40B4-BE49-F238E27FC236}">
                <a16:creationId xmlns:a16="http://schemas.microsoft.com/office/drawing/2014/main" id="{C9451769-0A7D-4616-BF3F-6F9856CBCB05}"/>
              </a:ext>
            </a:extLst>
          </p:cNvPr>
          <p:cNvSpPr>
            <a:spLocks noGrp="1" noChangeArrowheads="1"/>
          </p:cNvSpPr>
          <p:nvPr>
            <p:ph type="body" idx="1"/>
          </p:nvPr>
        </p:nvSpPr>
        <p:spPr>
          <a:xfrm>
            <a:off x="755650" y="1916113"/>
            <a:ext cx="4321175" cy="2846387"/>
          </a:xfrm>
        </p:spPr>
        <p:txBody>
          <a:bodyPr/>
          <a:lstStyle/>
          <a:p>
            <a:pPr eaLnBrk="1" hangingPunct="1"/>
            <a:r>
              <a:rPr lang="cs-CZ" altLang="cs-CZ"/>
              <a:t>Symetrie kauzality a teleologie</a:t>
            </a:r>
          </a:p>
        </p:txBody>
      </p:sp>
      <p:pic>
        <p:nvPicPr>
          <p:cNvPr id="6148" name="Picture 5" descr="godel">
            <a:extLst>
              <a:ext uri="{FF2B5EF4-FFF2-40B4-BE49-F238E27FC236}">
                <a16:creationId xmlns:a16="http://schemas.microsoft.com/office/drawing/2014/main" id="{F7E50971-90D7-4155-822E-0B9BA50137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1989138"/>
            <a:ext cx="2606675" cy="372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6773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C040D721-85FD-4B0C-9C77-7E42420F75D5}"/>
              </a:ext>
            </a:extLst>
          </p:cNvPr>
          <p:cNvSpPr>
            <a:spLocks noGrp="1" noChangeArrowheads="1"/>
          </p:cNvSpPr>
          <p:nvPr>
            <p:ph type="title"/>
          </p:nvPr>
        </p:nvSpPr>
        <p:spPr/>
        <p:txBody>
          <a:bodyPr/>
          <a:lstStyle/>
          <a:p>
            <a:pPr eaLnBrk="1" hangingPunct="1"/>
            <a:r>
              <a:rPr lang="cs-CZ" altLang="cs-CZ"/>
              <a:t>Otázka smyslu</a:t>
            </a:r>
          </a:p>
        </p:txBody>
      </p:sp>
      <p:sp>
        <p:nvSpPr>
          <p:cNvPr id="164869" name="Rectangle 5">
            <a:extLst>
              <a:ext uri="{FF2B5EF4-FFF2-40B4-BE49-F238E27FC236}">
                <a16:creationId xmlns:a16="http://schemas.microsoft.com/office/drawing/2014/main" id="{E0307B73-E579-4CEE-8329-CB8C1DA50916}"/>
              </a:ext>
            </a:extLst>
          </p:cNvPr>
          <p:cNvSpPr>
            <a:spLocks noGrp="1" noChangeArrowheads="1"/>
          </p:cNvSpPr>
          <p:nvPr>
            <p:ph type="body" idx="1"/>
          </p:nvPr>
        </p:nvSpPr>
        <p:spPr/>
        <p:txBody>
          <a:bodyPr/>
          <a:lstStyle/>
          <a:p>
            <a:pPr eaLnBrk="1" hangingPunct="1"/>
            <a:r>
              <a:rPr lang="cs-CZ" altLang="cs-CZ"/>
              <a:t>Jaký smysl má život?</a:t>
            </a:r>
          </a:p>
          <a:p>
            <a:pPr lvl="1" eaLnBrk="1" hangingPunct="1"/>
            <a:r>
              <a:rPr lang="cs-CZ" altLang="cs-CZ"/>
              <a:t>Podotázky:</a:t>
            </a:r>
          </a:p>
          <a:p>
            <a:pPr lvl="2" eaLnBrk="1" hangingPunct="1"/>
            <a:r>
              <a:rPr lang="cs-CZ" altLang="cs-CZ"/>
              <a:t>Co je to život?</a:t>
            </a:r>
          </a:p>
          <a:p>
            <a:pPr lvl="2" eaLnBrk="1" hangingPunct="1"/>
            <a:r>
              <a:rPr lang="cs-CZ" altLang="cs-CZ"/>
              <a:t>Co je to „mít smysl“?</a:t>
            </a:r>
          </a:p>
          <a:p>
            <a:pPr lvl="2" eaLnBrk="1" hangingPunct="1">
              <a:buFont typeface="Wingdings" panose="05000000000000000000" pitchFamily="2" charset="2"/>
              <a:buNone/>
            </a:pPr>
            <a:endParaRPr lang="cs-CZ" altLang="cs-CZ"/>
          </a:p>
          <a:p>
            <a:pPr lvl="2" eaLnBrk="1" hangingPunct="1">
              <a:buFont typeface="Wingdings" panose="05000000000000000000" pitchFamily="2" charset="2"/>
              <a:buNone/>
            </a:pPr>
            <a:r>
              <a:rPr lang="cs-CZ" altLang="cs-CZ"/>
              <a:t>Smysl jako nesymetrický vztah</a:t>
            </a:r>
          </a:p>
          <a:p>
            <a:pPr eaLnBrk="1" hangingPunct="1">
              <a:buFont typeface="Wingdings" panose="05000000000000000000" pitchFamily="2" charset="2"/>
              <a:buNone/>
            </a:pPr>
            <a:endParaRPr lang="cs-CZ" altLang="cs-CZ"/>
          </a:p>
          <a:p>
            <a:pPr eaLnBrk="1" hangingPunct="1"/>
            <a:r>
              <a:rPr lang="cs-CZ" altLang="cs-CZ"/>
              <a:t>Jaký život má smysl?</a:t>
            </a:r>
          </a:p>
        </p:txBody>
      </p:sp>
    </p:spTree>
    <p:extLst>
      <p:ext uri="{BB962C8B-B14F-4D97-AF65-F5344CB8AC3E}">
        <p14:creationId xmlns:p14="http://schemas.microsoft.com/office/powerpoint/2010/main" val="11887591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64869">
                                            <p:txEl>
                                              <p:pRg st="0" end="0"/>
                                            </p:txEl>
                                          </p:spTgt>
                                        </p:tgtEl>
                                        <p:attrNameLst>
                                          <p:attrName>style.visibility</p:attrName>
                                        </p:attrNameLst>
                                      </p:cBhvr>
                                      <p:to>
                                        <p:strVal val="visible"/>
                                      </p:to>
                                    </p:set>
                                    <p:anim calcmode="discrete" valueType="clr">
                                      <p:cBhvr override="childStyle">
                                        <p:cTn id="7" dur="80"/>
                                        <p:tgtEl>
                                          <p:spTgt spid="16486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486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64869">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164869">
                                            <p:txEl>
                                              <p:pRg st="1" end="1"/>
                                            </p:txEl>
                                          </p:spTgt>
                                        </p:tgtEl>
                                        <p:attrNameLst>
                                          <p:attrName>style.visibility</p:attrName>
                                        </p:attrNameLst>
                                      </p:cBhvr>
                                      <p:to>
                                        <p:strVal val="visible"/>
                                      </p:to>
                                    </p:set>
                                    <p:anim calcmode="discrete" valueType="clr">
                                      <p:cBhvr override="childStyle">
                                        <p:cTn id="14" dur="80"/>
                                        <p:tgtEl>
                                          <p:spTgt spid="16486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64869">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164869">
                                            <p:txEl>
                                              <p:pRg st="1" end="1"/>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164869">
                                            <p:txEl>
                                              <p:pRg st="2" end="2"/>
                                            </p:txEl>
                                          </p:spTgt>
                                        </p:tgtEl>
                                        <p:attrNameLst>
                                          <p:attrName>style.visibility</p:attrName>
                                        </p:attrNameLst>
                                      </p:cBhvr>
                                      <p:to>
                                        <p:strVal val="visible"/>
                                      </p:to>
                                    </p:set>
                                    <p:anim calcmode="discrete" valueType="clr">
                                      <p:cBhvr override="childStyle">
                                        <p:cTn id="21" dur="80"/>
                                        <p:tgtEl>
                                          <p:spTgt spid="16486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64869">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164869">
                                            <p:txEl>
                                              <p:pRg st="2" end="2"/>
                                            </p:txEl>
                                          </p:spTgt>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164869">
                                            <p:txEl>
                                              <p:pRg st="3" end="3"/>
                                            </p:txEl>
                                          </p:spTgt>
                                        </p:tgtEl>
                                        <p:attrNameLst>
                                          <p:attrName>style.visibility</p:attrName>
                                        </p:attrNameLst>
                                      </p:cBhvr>
                                      <p:to>
                                        <p:strVal val="visible"/>
                                      </p:to>
                                    </p:set>
                                    <p:anim calcmode="discrete" valueType="clr">
                                      <p:cBhvr override="childStyle">
                                        <p:cTn id="28" dur="80"/>
                                        <p:tgtEl>
                                          <p:spTgt spid="164869">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64869">
                                            <p:txEl>
                                              <p:pRg st="3" end="3"/>
                                            </p:txEl>
                                          </p:spTgt>
                                        </p:tgtEl>
                                        <p:attrNameLst>
                                          <p:attrName>fillcolor</p:attrName>
                                        </p:attrNameLst>
                                      </p:cBhvr>
                                      <p:tavLst>
                                        <p:tav tm="0">
                                          <p:val>
                                            <p:clrVal>
                                              <a:schemeClr val="accent2"/>
                                            </p:clrVal>
                                          </p:val>
                                        </p:tav>
                                        <p:tav tm="50000">
                                          <p:val>
                                            <p:clrVal>
                                              <a:schemeClr val="hlink"/>
                                            </p:clrVal>
                                          </p:val>
                                        </p:tav>
                                      </p:tavLst>
                                    </p:anim>
                                    <p:set>
                                      <p:cBhvr>
                                        <p:cTn id="30" dur="80"/>
                                        <p:tgtEl>
                                          <p:spTgt spid="164869">
                                            <p:txEl>
                                              <p:pRg st="3" end="3"/>
                                            </p:txEl>
                                          </p:spTgt>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164869">
                                            <p:txEl>
                                              <p:pRg st="5" end="5"/>
                                            </p:txEl>
                                          </p:spTgt>
                                        </p:tgtEl>
                                        <p:attrNameLst>
                                          <p:attrName>style.visibility</p:attrName>
                                        </p:attrNameLst>
                                      </p:cBhvr>
                                      <p:to>
                                        <p:strVal val="visible"/>
                                      </p:to>
                                    </p:set>
                                    <p:anim calcmode="discrete" valueType="clr">
                                      <p:cBhvr override="childStyle">
                                        <p:cTn id="35" dur="80"/>
                                        <p:tgtEl>
                                          <p:spTgt spid="164869">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64869">
                                            <p:txEl>
                                              <p:pRg st="5" end="5"/>
                                            </p:txEl>
                                          </p:spTgt>
                                        </p:tgtEl>
                                        <p:attrNameLst>
                                          <p:attrName>fillcolor</p:attrName>
                                        </p:attrNameLst>
                                      </p:cBhvr>
                                      <p:tavLst>
                                        <p:tav tm="0">
                                          <p:val>
                                            <p:clrVal>
                                              <a:schemeClr val="accent2"/>
                                            </p:clrVal>
                                          </p:val>
                                        </p:tav>
                                        <p:tav tm="50000">
                                          <p:val>
                                            <p:clrVal>
                                              <a:schemeClr val="hlink"/>
                                            </p:clrVal>
                                          </p:val>
                                        </p:tav>
                                      </p:tavLst>
                                    </p:anim>
                                    <p:set>
                                      <p:cBhvr>
                                        <p:cTn id="37" dur="80"/>
                                        <p:tgtEl>
                                          <p:spTgt spid="164869">
                                            <p:txEl>
                                              <p:pRg st="5" end="5"/>
                                            </p:txEl>
                                          </p:spTgt>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7" presetClass="entr" presetSubtype="0" fill="hold" nodeType="clickEffect">
                                  <p:stCondLst>
                                    <p:cond delay="0"/>
                                  </p:stCondLst>
                                  <p:iterate type="lt">
                                    <p:tmPct val="50000"/>
                                  </p:iterate>
                                  <p:childTnLst>
                                    <p:set>
                                      <p:cBhvr>
                                        <p:cTn id="41" dur="1" fill="hold">
                                          <p:stCondLst>
                                            <p:cond delay="0"/>
                                          </p:stCondLst>
                                        </p:cTn>
                                        <p:tgtEl>
                                          <p:spTgt spid="164869">
                                            <p:txEl>
                                              <p:pRg st="7" end="7"/>
                                            </p:txEl>
                                          </p:spTgt>
                                        </p:tgtEl>
                                        <p:attrNameLst>
                                          <p:attrName>style.visibility</p:attrName>
                                        </p:attrNameLst>
                                      </p:cBhvr>
                                      <p:to>
                                        <p:strVal val="visible"/>
                                      </p:to>
                                    </p:set>
                                    <p:anim calcmode="discrete" valueType="clr">
                                      <p:cBhvr override="childStyle">
                                        <p:cTn id="42" dur="80"/>
                                        <p:tgtEl>
                                          <p:spTgt spid="164869">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64869">
                                            <p:txEl>
                                              <p:pRg st="7" end="7"/>
                                            </p:txEl>
                                          </p:spTgt>
                                        </p:tgtEl>
                                        <p:attrNameLst>
                                          <p:attrName>fillcolor</p:attrName>
                                        </p:attrNameLst>
                                      </p:cBhvr>
                                      <p:tavLst>
                                        <p:tav tm="0">
                                          <p:val>
                                            <p:clrVal>
                                              <a:schemeClr val="accent2"/>
                                            </p:clrVal>
                                          </p:val>
                                        </p:tav>
                                        <p:tav tm="50000">
                                          <p:val>
                                            <p:clrVal>
                                              <a:schemeClr val="hlink"/>
                                            </p:clrVal>
                                          </p:val>
                                        </p:tav>
                                      </p:tavLst>
                                    </p:anim>
                                    <p:set>
                                      <p:cBhvr>
                                        <p:cTn id="44" dur="80"/>
                                        <p:tgtEl>
                                          <p:spTgt spid="164869">
                                            <p:txEl>
                                              <p:pRg st="7" end="7"/>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DB9477-26B1-4150-AFF7-3FBE1FB83287}"/>
              </a:ext>
            </a:extLst>
          </p:cNvPr>
          <p:cNvSpPr>
            <a:spLocks noGrp="1"/>
          </p:cNvSpPr>
          <p:nvPr>
            <p:ph type="title"/>
          </p:nvPr>
        </p:nvSpPr>
        <p:spPr/>
        <p:txBody>
          <a:bodyPr/>
          <a:lstStyle/>
          <a:p>
            <a:r>
              <a:rPr lang="cs-CZ" dirty="0"/>
              <a:t>Smysl evoluce podle S. </a:t>
            </a:r>
            <a:r>
              <a:rPr lang="cs-CZ" dirty="0" err="1"/>
              <a:t>Lema</a:t>
            </a:r>
            <a:endParaRPr lang="cs-CZ" dirty="0"/>
          </a:p>
        </p:txBody>
      </p:sp>
      <p:sp>
        <p:nvSpPr>
          <p:cNvPr id="3" name="Zástupný symbol pro obsah 2">
            <a:extLst>
              <a:ext uri="{FF2B5EF4-FFF2-40B4-BE49-F238E27FC236}">
                <a16:creationId xmlns:a16="http://schemas.microsoft.com/office/drawing/2014/main" id="{02EFCAC0-EA16-4900-A33E-3434C68B2F40}"/>
              </a:ext>
            </a:extLst>
          </p:cNvPr>
          <p:cNvSpPr>
            <a:spLocks noGrp="1"/>
          </p:cNvSpPr>
          <p:nvPr>
            <p:ph idx="1"/>
          </p:nvPr>
        </p:nvSpPr>
        <p:spPr/>
        <p:txBody>
          <a:bodyPr/>
          <a:lstStyle/>
          <a:p>
            <a:pPr marL="0" indent="0">
              <a:buNone/>
            </a:pPr>
            <a:endParaRPr lang="cs-CZ" dirty="0"/>
          </a:p>
          <a:p>
            <a:pPr marL="0" indent="0">
              <a:buNone/>
            </a:pPr>
            <a:r>
              <a:rPr lang="cs-CZ" dirty="0"/>
              <a:t>Evoluce je proces s negativním gradientem</a:t>
            </a:r>
          </a:p>
          <a:p>
            <a:pPr marL="0" indent="0">
              <a:buNone/>
            </a:pPr>
            <a:endParaRPr lang="cs-CZ" dirty="0"/>
          </a:p>
          <a:p>
            <a:pPr marL="0" indent="0">
              <a:buNone/>
            </a:pPr>
            <a:r>
              <a:rPr lang="cs-CZ" dirty="0"/>
              <a:t>Smyslem přenašeče je přenos</a:t>
            </a:r>
          </a:p>
          <a:p>
            <a:pPr marL="0" indent="0">
              <a:buNone/>
            </a:pPr>
            <a:endParaRPr lang="cs-CZ" dirty="0"/>
          </a:p>
          <a:p>
            <a:pPr marL="0" indent="0">
              <a:buNone/>
            </a:pPr>
            <a:r>
              <a:rPr lang="cs-CZ" dirty="0"/>
              <a:t>Konec člověka</a:t>
            </a:r>
          </a:p>
          <a:p>
            <a:pPr marL="0" indent="0">
              <a:buNone/>
            </a:pPr>
            <a:endParaRPr lang="cs-CZ" dirty="0"/>
          </a:p>
          <a:p>
            <a:pPr marL="0" indent="0">
              <a:buNone/>
            </a:pPr>
            <a:endParaRPr lang="cs-CZ" dirty="0"/>
          </a:p>
        </p:txBody>
      </p:sp>
    </p:spTree>
    <p:extLst>
      <p:ext uri="{BB962C8B-B14F-4D97-AF65-F5344CB8AC3E}">
        <p14:creationId xmlns:p14="http://schemas.microsoft.com/office/powerpoint/2010/main" val="3419101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8" name="Rectangle 4">
            <a:extLst>
              <a:ext uri="{FF2B5EF4-FFF2-40B4-BE49-F238E27FC236}">
                <a16:creationId xmlns:a16="http://schemas.microsoft.com/office/drawing/2014/main" id="{0DACE459-1D24-4847-86ED-31C233898897}"/>
              </a:ext>
            </a:extLst>
          </p:cNvPr>
          <p:cNvSpPr>
            <a:spLocks noGrp="1" noChangeArrowheads="1"/>
          </p:cNvSpPr>
          <p:nvPr>
            <p:ph type="title"/>
          </p:nvPr>
        </p:nvSpPr>
        <p:spPr/>
        <p:txBody>
          <a:bodyPr/>
          <a:lstStyle/>
          <a:p>
            <a:pPr eaLnBrk="1" hangingPunct="1">
              <a:defRPr/>
            </a:pPr>
            <a:r>
              <a:rPr lang="cs-CZ" altLang="cs-CZ" b="1" dirty="0"/>
              <a:t>Efektory</a:t>
            </a:r>
          </a:p>
        </p:txBody>
      </p:sp>
      <p:sp>
        <p:nvSpPr>
          <p:cNvPr id="164869" name="Rectangle 5">
            <a:extLst>
              <a:ext uri="{FF2B5EF4-FFF2-40B4-BE49-F238E27FC236}">
                <a16:creationId xmlns:a16="http://schemas.microsoft.com/office/drawing/2014/main" id="{9769C74A-BE90-4A33-8FE1-A94F87DCEC20}"/>
              </a:ext>
            </a:extLst>
          </p:cNvPr>
          <p:cNvSpPr>
            <a:spLocks noGrp="1" noChangeArrowheads="1"/>
          </p:cNvSpPr>
          <p:nvPr>
            <p:ph type="body" idx="1"/>
          </p:nvPr>
        </p:nvSpPr>
        <p:spPr>
          <a:xfrm>
            <a:off x="468313" y="2205038"/>
            <a:ext cx="8229600" cy="3024187"/>
          </a:xfrm>
        </p:spPr>
        <p:txBody>
          <a:bodyPr/>
          <a:lstStyle/>
          <a:p>
            <a:pPr eaLnBrk="1" hangingPunct="1">
              <a:buFont typeface="Wingdings" panose="05000000000000000000" pitchFamily="2" charset="2"/>
              <a:buNone/>
              <a:defRPr/>
            </a:pPr>
            <a:r>
              <a:rPr lang="cs-CZ" altLang="cs-CZ" dirty="0"/>
              <a:t>systémy podle zvyšujícího se stupně volnosti</a:t>
            </a:r>
          </a:p>
          <a:p>
            <a:pPr eaLnBrk="1" hangingPunct="1">
              <a:buFont typeface="Wingdings" panose="05000000000000000000" pitchFamily="2" charset="2"/>
              <a:buNone/>
              <a:defRPr/>
            </a:pPr>
            <a:r>
              <a:rPr lang="cs-CZ" sz="2800" dirty="0"/>
              <a:t>(podle S. </a:t>
            </a:r>
            <a:r>
              <a:rPr lang="cs-CZ" sz="2800" dirty="0" err="1"/>
              <a:t>Lema</a:t>
            </a:r>
            <a:r>
              <a:rPr lang="cs-CZ" sz="2800" dirty="0"/>
              <a:t> a P. </a:t>
            </a:r>
            <a:r>
              <a:rPr lang="cs-CZ" sz="2800" dirty="0" err="1"/>
              <a:t>Latila</a:t>
            </a:r>
            <a:r>
              <a:rPr lang="cs-CZ" sz="2800" dirty="0"/>
              <a:t>)</a:t>
            </a:r>
          </a:p>
          <a:p>
            <a:pPr eaLnBrk="1" hangingPunct="1">
              <a:buFont typeface="Wingdings" panose="05000000000000000000" pitchFamily="2" charset="2"/>
              <a:buNone/>
              <a:defRPr/>
            </a:pPr>
            <a:endParaRPr lang="cs-CZ" altLang="cs-CZ" sz="2800" dirty="0"/>
          </a:p>
          <a:p>
            <a:pPr eaLnBrk="1" hangingPunct="1">
              <a:buFont typeface="Wingdings" panose="05000000000000000000" pitchFamily="2" charset="2"/>
              <a:buNone/>
              <a:defRPr/>
            </a:pPr>
            <a:r>
              <a:rPr lang="cs-CZ" altLang="cs-CZ" sz="2800" dirty="0"/>
              <a:t>S. Lem: </a:t>
            </a:r>
            <a:r>
              <a:rPr lang="cs-CZ" altLang="cs-CZ" sz="2800" dirty="0" err="1"/>
              <a:t>Summa</a:t>
            </a:r>
            <a:r>
              <a:rPr lang="cs-CZ" altLang="cs-CZ" sz="2800" dirty="0"/>
              <a:t> </a:t>
            </a:r>
            <a:r>
              <a:rPr lang="cs-CZ" altLang="cs-CZ" sz="2800" dirty="0" err="1"/>
              <a:t>technologiae</a:t>
            </a:r>
            <a:r>
              <a:rPr lang="cs-CZ" altLang="cs-CZ" sz="2800" dirty="0"/>
              <a:t>, Praha 1995, s. 4</a:t>
            </a:r>
          </a:p>
          <a:p>
            <a:pPr eaLnBrk="1" hangingPunct="1">
              <a:buFont typeface="Wingdings" panose="05000000000000000000" pitchFamily="2" charset="2"/>
              <a:buNone/>
              <a:defRPr/>
            </a:pPr>
            <a:endParaRPr lang="cs-CZ" altLang="cs-CZ" dirty="0"/>
          </a:p>
        </p:txBody>
      </p:sp>
    </p:spTree>
    <p:extLst>
      <p:ext uri="{BB962C8B-B14F-4D97-AF65-F5344CB8AC3E}">
        <p14:creationId xmlns:p14="http://schemas.microsoft.com/office/powerpoint/2010/main" val="3696498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a:extLst>
              <a:ext uri="{FF2B5EF4-FFF2-40B4-BE49-F238E27FC236}">
                <a16:creationId xmlns:a16="http://schemas.microsoft.com/office/drawing/2014/main" id="{C95F6FA8-4614-4D30-93CD-564DDE62B260}"/>
              </a:ext>
            </a:extLst>
          </p:cNvPr>
          <p:cNvSpPr>
            <a:spLocks noGrp="1" noChangeArrowheads="1"/>
          </p:cNvSpPr>
          <p:nvPr>
            <p:ph type="title"/>
          </p:nvPr>
        </p:nvSpPr>
        <p:spPr/>
        <p:txBody>
          <a:bodyPr/>
          <a:lstStyle/>
          <a:p>
            <a:pPr eaLnBrk="1" hangingPunct="1">
              <a:defRPr/>
            </a:pPr>
            <a:r>
              <a:rPr lang="cs-CZ" altLang="cs-CZ" sz="4000" b="1"/>
              <a:t>1. třída determinovaných efektorů</a:t>
            </a:r>
            <a:endParaRPr lang="cs-CZ" altLang="cs-CZ" sz="4000"/>
          </a:p>
        </p:txBody>
      </p:sp>
      <p:sp>
        <p:nvSpPr>
          <p:cNvPr id="172035" name="Rectangle 3">
            <a:extLst>
              <a:ext uri="{FF2B5EF4-FFF2-40B4-BE49-F238E27FC236}">
                <a16:creationId xmlns:a16="http://schemas.microsoft.com/office/drawing/2014/main" id="{B7919061-015C-4329-A56F-E67478727684}"/>
              </a:ext>
            </a:extLst>
          </p:cNvPr>
          <p:cNvSpPr>
            <a:spLocks noGrp="1" noChangeArrowheads="1"/>
          </p:cNvSpPr>
          <p:nvPr>
            <p:ph type="body" idx="1"/>
          </p:nvPr>
        </p:nvSpPr>
        <p:spPr/>
        <p:txBody>
          <a:bodyPr/>
          <a:lstStyle/>
          <a:p>
            <a:pPr eaLnBrk="1" hangingPunct="1">
              <a:defRPr/>
            </a:pPr>
            <a:r>
              <a:rPr lang="cs-CZ" altLang="cs-CZ"/>
              <a:t>jednoduché nástroje (kladivo)</a:t>
            </a:r>
          </a:p>
          <a:p>
            <a:pPr eaLnBrk="1" hangingPunct="1">
              <a:defRPr/>
            </a:pPr>
            <a:r>
              <a:rPr lang="cs-CZ" altLang="cs-CZ"/>
              <a:t>složité (stroje, počítače)</a:t>
            </a:r>
          </a:p>
          <a:p>
            <a:pPr eaLnBrk="1" hangingPunct="1">
              <a:defRPr/>
            </a:pPr>
            <a:r>
              <a:rPr lang="cs-CZ" altLang="cs-CZ"/>
              <a:t>spojené (nikoli ale zpětnou vazbou, čidla, hlásiče) </a:t>
            </a:r>
          </a:p>
        </p:txBody>
      </p:sp>
    </p:spTree>
    <p:extLst>
      <p:ext uri="{BB962C8B-B14F-4D97-AF65-F5344CB8AC3E}">
        <p14:creationId xmlns:p14="http://schemas.microsoft.com/office/powerpoint/2010/main" val="24307781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72035">
                                            <p:txEl>
                                              <p:pRg st="0" end="0"/>
                                            </p:txEl>
                                          </p:spTgt>
                                        </p:tgtEl>
                                        <p:attrNameLst>
                                          <p:attrName>style.visibility</p:attrName>
                                        </p:attrNameLst>
                                      </p:cBhvr>
                                      <p:to>
                                        <p:strVal val="visible"/>
                                      </p:to>
                                    </p:set>
                                    <p:anim calcmode="discrete" valueType="clr">
                                      <p:cBhvr override="childStyle">
                                        <p:cTn id="7" dur="80"/>
                                        <p:tgtEl>
                                          <p:spTgt spid="17203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203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72035">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172035">
                                            <p:txEl>
                                              <p:pRg st="1" end="1"/>
                                            </p:txEl>
                                          </p:spTgt>
                                        </p:tgtEl>
                                        <p:attrNameLst>
                                          <p:attrName>style.visibility</p:attrName>
                                        </p:attrNameLst>
                                      </p:cBhvr>
                                      <p:to>
                                        <p:strVal val="visible"/>
                                      </p:to>
                                    </p:set>
                                    <p:anim calcmode="discrete" valueType="clr">
                                      <p:cBhvr override="childStyle">
                                        <p:cTn id="14" dur="80"/>
                                        <p:tgtEl>
                                          <p:spTgt spid="17203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72035">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172035">
                                            <p:txEl>
                                              <p:pRg st="1" end="1"/>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172035">
                                            <p:txEl>
                                              <p:pRg st="2" end="2"/>
                                            </p:txEl>
                                          </p:spTgt>
                                        </p:tgtEl>
                                        <p:attrNameLst>
                                          <p:attrName>style.visibility</p:attrName>
                                        </p:attrNameLst>
                                      </p:cBhvr>
                                      <p:to>
                                        <p:strVal val="visible"/>
                                      </p:to>
                                    </p:set>
                                    <p:anim calcmode="discrete" valueType="clr">
                                      <p:cBhvr override="childStyle">
                                        <p:cTn id="21" dur="80"/>
                                        <p:tgtEl>
                                          <p:spTgt spid="17203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72035">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172035">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běžná dráha">
  <a:themeElements>
    <a:clrScheme name="Oběžná dráha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běžná dráha">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běžná dráha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běžná dráha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běžná dráha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běžná dráha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běžná dráha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běžná dráha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běžná dráha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běžná dráha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běžná dráha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Orbit</Template>
  <TotalTime>396</TotalTime>
  <Words>673</Words>
  <Application>Microsoft Office PowerPoint</Application>
  <PresentationFormat>Předvádění na obrazovce (4:3)</PresentationFormat>
  <Paragraphs>148</Paragraphs>
  <Slides>32</Slides>
  <Notes>12</Notes>
  <HiddenSlides>0</HiddenSlides>
  <MMClips>1</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32</vt:i4>
      </vt:variant>
    </vt:vector>
  </HeadingPairs>
  <TitlesOfParts>
    <vt:vector size="37" baseType="lpstr">
      <vt:lpstr>Arial</vt:lpstr>
      <vt:lpstr>Tahoma</vt:lpstr>
      <vt:lpstr>Times New Roman</vt:lpstr>
      <vt:lpstr>Wingdings</vt:lpstr>
      <vt:lpstr>Oběžná dráha</vt:lpstr>
      <vt:lpstr>Evoluce a její smysl</vt:lpstr>
      <vt:lpstr>Otázka smyslu</vt:lpstr>
      <vt:lpstr>Emanuel Rádl</vt:lpstr>
      <vt:lpstr>Pierre Teilhard de Chardin </vt:lpstr>
      <vt:lpstr>Kurt Gödel</vt:lpstr>
      <vt:lpstr>Otázka smyslu</vt:lpstr>
      <vt:lpstr>Smysl evoluce podle S. Lema</vt:lpstr>
      <vt:lpstr>Efektory</vt:lpstr>
      <vt:lpstr>1. třída determinovaných efektorů</vt:lpstr>
      <vt:lpstr>2. třída – systémy se zpětnou vazbou</vt:lpstr>
      <vt:lpstr>Efektory</vt:lpstr>
      <vt:lpstr>GO         XIV</vt:lpstr>
      <vt:lpstr>Antické východisko</vt:lpstr>
      <vt:lpstr>Sigmund Freud</vt:lpstr>
      <vt:lpstr>Kvantová detronizace</vt:lpstr>
      <vt:lpstr>1. Astronomický šok </vt:lpstr>
      <vt:lpstr>1.1 Kosmologický šok</vt:lpstr>
      <vt:lpstr>2. Biologický šok</vt:lpstr>
      <vt:lpstr>3. Psychologický šok</vt:lpstr>
      <vt:lpstr>Enhancement – vylepšování člověka</vt:lpstr>
      <vt:lpstr>Prezentace aplikace PowerPoint</vt:lpstr>
      <vt:lpstr>Enhancement – vylepšování člověka</vt:lpstr>
      <vt:lpstr>Enhancement – vylepšování člověka</vt:lpstr>
      <vt:lpstr>Další šoky?</vt:lpstr>
      <vt:lpstr>Golemova pohádka</vt:lpstr>
      <vt:lpstr>Ztratit hlavu</vt:lpstr>
      <vt:lpstr>Zahynout</vt:lpstr>
      <vt:lpstr>4. Racionální šok</vt:lpstr>
      <vt:lpstr>5. Somatický šok</vt:lpstr>
      <vt:lpstr>6. Právní šok</vt:lpstr>
      <vt:lpstr>Prezentace aplikace PowerPoint</vt:lpstr>
      <vt:lpstr>Prezentace aplikace PowerPoint</vt:lpstr>
    </vt:vector>
  </TitlesOfParts>
  <Company>ffmu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Kvantová detronizace</dc:title>
  <dc:creator>josef</dc:creator>
  <cp:lastModifiedBy>Josef Krob</cp:lastModifiedBy>
  <cp:revision>48</cp:revision>
  <cp:lastPrinted>1601-01-01T00:00:00Z</cp:lastPrinted>
  <dcterms:created xsi:type="dcterms:W3CDTF">2007-04-18T21:16:33Z</dcterms:created>
  <dcterms:modified xsi:type="dcterms:W3CDTF">2018-03-18T19:09:26Z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9</vt:i4>
  </property>
</Properties>
</file>