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7274669" cy="882119"/>
          </a:xfrm>
        </p:spPr>
        <p:txBody>
          <a:bodyPr/>
          <a:lstStyle/>
          <a:p>
            <a:r>
              <a:rPr lang="cs-CZ" dirty="0" smtClean="0"/>
              <a:t>Mgr. Dušan </a:t>
            </a:r>
            <a:r>
              <a:rPr lang="cs-CZ" dirty="0" err="1" smtClean="0"/>
              <a:t>Rendoš</a:t>
            </a:r>
            <a:r>
              <a:rPr lang="cs-CZ" dirty="0" smtClean="0"/>
              <a:t>                                     26.3.2018  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cs-CZ" dirty="0" smtClean="0"/>
              <a:t>Veřejné zakázky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06272" y="1484784"/>
            <a:ext cx="8604448" cy="3474720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/>
              <a:t>- Zakázky financované z veřejných prostředků</a:t>
            </a:r>
          </a:p>
          <a:p>
            <a:pPr marL="4572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 smtClean="0"/>
              <a:t>Výzvy vs. zadávací řízení 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, další veřejné instituce</a:t>
            </a:r>
            <a:endParaRPr lang="cs-CZ" b="1" dirty="0" smtClean="0"/>
          </a:p>
          <a:p>
            <a:pPr marL="45720" indent="0">
              <a:buNone/>
            </a:pPr>
            <a:endParaRPr lang="cs-CZ" b="1" dirty="0" smtClean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5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3474720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/>
              <a:t>Základní dokumenty:</a:t>
            </a:r>
          </a:p>
          <a:p>
            <a:pPr marL="4572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 smtClean="0"/>
              <a:t>Výzva k podání nabídek / </a:t>
            </a:r>
            <a:r>
              <a:rPr lang="cs-CZ" dirty="0" smtClean="0"/>
              <a:t>Zadávací dokumentace</a:t>
            </a:r>
          </a:p>
          <a:p>
            <a:pPr marL="45720" indent="0">
              <a:buNone/>
            </a:pPr>
            <a:r>
              <a:rPr lang="cs-CZ" dirty="0" smtClean="0"/>
              <a:t>Komu, co, za kolik, kdy, za jakých podmínek, kdo ne….</a:t>
            </a: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b="1" dirty="0" smtClean="0"/>
              <a:t>- Specifikace předmětu zakázky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7901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188640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b="1" dirty="0" smtClean="0"/>
              <a:t>Specifikace předmětu zakázky</a:t>
            </a:r>
            <a:endParaRPr lang="cs-CZ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7995"/>
            <a:ext cx="9178407" cy="5826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577800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/>
              <a:t>Nabídka:</a:t>
            </a:r>
          </a:p>
          <a:p>
            <a:pPr>
              <a:buFontTx/>
              <a:buChar char="-"/>
            </a:pPr>
            <a:r>
              <a:rPr lang="cs-CZ" dirty="0" smtClean="0"/>
              <a:t>v listinné podobě 2x + CD (obálka s nápisem NEOTEVÍRAT, jednotlivé části spojeny a zabezpečeny)</a:t>
            </a:r>
          </a:p>
          <a:p>
            <a:pPr>
              <a:buFontTx/>
              <a:buChar char="-"/>
            </a:pPr>
            <a:endParaRPr lang="cs-CZ" dirty="0"/>
          </a:p>
          <a:p>
            <a:pPr marL="45720" indent="0">
              <a:buNone/>
            </a:pPr>
            <a:r>
              <a:rPr lang="cs-CZ" b="1" dirty="0" smtClean="0"/>
              <a:t>Struktura:</a:t>
            </a:r>
          </a:p>
          <a:p>
            <a:pPr marL="45720" indent="0">
              <a:buNone/>
            </a:pPr>
            <a:r>
              <a:rPr lang="cs-CZ" dirty="0" smtClean="0"/>
              <a:t>- </a:t>
            </a:r>
            <a:r>
              <a:rPr lang="cs-CZ" dirty="0"/>
              <a:t>Krycí list</a:t>
            </a:r>
          </a:p>
          <a:p>
            <a:pPr>
              <a:buFontTx/>
              <a:buChar char="-"/>
            </a:pPr>
            <a:r>
              <a:rPr lang="cs-CZ" dirty="0" smtClean="0"/>
              <a:t>Čestná prohlášení (základní, profesní, technická, ekonomická*) + prokazující dokumenty</a:t>
            </a:r>
          </a:p>
          <a:p>
            <a:pPr>
              <a:buFontTx/>
              <a:buChar char="-"/>
            </a:pPr>
            <a:r>
              <a:rPr lang="cs-CZ" dirty="0" smtClean="0"/>
              <a:t>Metodika</a:t>
            </a:r>
          </a:p>
          <a:p>
            <a:pPr>
              <a:buFontTx/>
              <a:buChar char="-"/>
            </a:pPr>
            <a:r>
              <a:rPr lang="cs-CZ" dirty="0" smtClean="0"/>
              <a:t>Kalkulace (Cena)</a:t>
            </a:r>
          </a:p>
          <a:p>
            <a:pPr>
              <a:buFontTx/>
              <a:buChar char="-"/>
            </a:pPr>
            <a:r>
              <a:rPr lang="cs-CZ" dirty="0" smtClean="0"/>
              <a:t>Ostatní dokumenty a přílohy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Každý dodavatel jenom jedna nabídka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7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109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Veřejné zakázky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</dc:title>
  <dc:creator>Dušík</dc:creator>
  <cp:lastModifiedBy>Dušík</cp:lastModifiedBy>
  <cp:revision>7</cp:revision>
  <dcterms:created xsi:type="dcterms:W3CDTF">2018-03-25T13:01:17Z</dcterms:created>
  <dcterms:modified xsi:type="dcterms:W3CDTF">2018-03-25T13:33:52Z</dcterms:modified>
</cp:coreProperties>
</file>