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4B5411-0BF1-4DC0-942A-56BA7AEFBB4E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/>
      <dgm:spPr/>
    </dgm:pt>
    <dgm:pt modelId="{285E43CD-B825-40C1-A1C0-78AB62641A22}">
      <dgm:prSet phldrT="[Text]" phldr="1"/>
      <dgm:spPr/>
      <dgm:t>
        <a:bodyPr/>
        <a:lstStyle/>
        <a:p>
          <a:endParaRPr lang="cs-CZ"/>
        </a:p>
      </dgm:t>
    </dgm:pt>
    <dgm:pt modelId="{50FFA44B-2913-4A9D-9A93-EC4B8CA8ECC4}" type="parTrans" cxnId="{0D7C51D0-5150-4633-A26D-7D6C4DA70056}">
      <dgm:prSet/>
      <dgm:spPr/>
      <dgm:t>
        <a:bodyPr/>
        <a:lstStyle/>
        <a:p>
          <a:endParaRPr lang="cs-CZ"/>
        </a:p>
      </dgm:t>
    </dgm:pt>
    <dgm:pt modelId="{4AA7027E-2D7C-48C4-9752-1CFFD4A8FE9D}" type="sibTrans" cxnId="{0D7C51D0-5150-4633-A26D-7D6C4DA70056}">
      <dgm:prSet/>
      <dgm:spPr>
        <a:blipFill>
          <a:blip xmlns:r="http://schemas.openxmlformats.org/officeDocument/2006/relationships" r:embed="rId1"/>
          <a:srcRect/>
          <a:stretch>
            <a:fillRect t="-22000" b="-22000"/>
          </a:stretch>
        </a:blipFill>
      </dgm:spPr>
      <dgm:t>
        <a:bodyPr/>
        <a:lstStyle/>
        <a:p>
          <a:endParaRPr lang="cs-CZ"/>
        </a:p>
      </dgm:t>
    </dgm:pt>
    <dgm:pt modelId="{232A1A40-D922-4F1E-88BA-201597E5B67E}" type="pres">
      <dgm:prSet presAssocID="{6C4B5411-0BF1-4DC0-942A-56BA7AEFBB4E}" presName="Name0" presStyleCnt="0">
        <dgm:presLayoutVars>
          <dgm:chMax val="7"/>
          <dgm:chPref val="7"/>
          <dgm:dir/>
        </dgm:presLayoutVars>
      </dgm:prSet>
      <dgm:spPr/>
    </dgm:pt>
    <dgm:pt modelId="{F65F2F75-FE20-4955-B121-84AF9B02184A}" type="pres">
      <dgm:prSet presAssocID="{6C4B5411-0BF1-4DC0-942A-56BA7AEFBB4E}" presName="Name1" presStyleCnt="0"/>
      <dgm:spPr/>
    </dgm:pt>
    <dgm:pt modelId="{050B2E54-CA24-4155-9731-2B07E8295062}" type="pres">
      <dgm:prSet presAssocID="{4AA7027E-2D7C-48C4-9752-1CFFD4A8FE9D}" presName="picture_1" presStyleCnt="0"/>
      <dgm:spPr/>
    </dgm:pt>
    <dgm:pt modelId="{EA26FE74-A5D7-4BC3-9DC6-469734FC9052}" type="pres">
      <dgm:prSet presAssocID="{4AA7027E-2D7C-48C4-9752-1CFFD4A8FE9D}" presName="pictureRepeatNode" presStyleLbl="alignImgPlace1" presStyleIdx="0" presStyleCnt="1" custLinFactNeighborX="53582" custLinFactNeighborY="-48947"/>
      <dgm:spPr/>
      <dgm:t>
        <a:bodyPr/>
        <a:lstStyle/>
        <a:p>
          <a:endParaRPr lang="cs-CZ"/>
        </a:p>
      </dgm:t>
    </dgm:pt>
    <dgm:pt modelId="{82B10762-5422-4D00-B17C-5CCD821E4080}" type="pres">
      <dgm:prSet presAssocID="{285E43CD-B825-40C1-A1C0-78AB62641A22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A592F12-18F6-45F7-8779-2B0C1CE8E262}" type="presOf" srcId="{6C4B5411-0BF1-4DC0-942A-56BA7AEFBB4E}" destId="{232A1A40-D922-4F1E-88BA-201597E5B67E}" srcOrd="0" destOrd="0" presId="urn:microsoft.com/office/officeart/2008/layout/CircularPictureCallout"/>
    <dgm:cxn modelId="{0D7C51D0-5150-4633-A26D-7D6C4DA70056}" srcId="{6C4B5411-0BF1-4DC0-942A-56BA7AEFBB4E}" destId="{285E43CD-B825-40C1-A1C0-78AB62641A22}" srcOrd="0" destOrd="0" parTransId="{50FFA44B-2913-4A9D-9A93-EC4B8CA8ECC4}" sibTransId="{4AA7027E-2D7C-48C4-9752-1CFFD4A8FE9D}"/>
    <dgm:cxn modelId="{179C0E03-7918-41DD-9D0D-3C6943A990DB}" type="presOf" srcId="{285E43CD-B825-40C1-A1C0-78AB62641A22}" destId="{82B10762-5422-4D00-B17C-5CCD821E4080}" srcOrd="0" destOrd="0" presId="urn:microsoft.com/office/officeart/2008/layout/CircularPictureCallout"/>
    <dgm:cxn modelId="{533EFE0D-C46D-4229-82D3-3E7FC0E9FEF8}" type="presOf" srcId="{4AA7027E-2D7C-48C4-9752-1CFFD4A8FE9D}" destId="{EA26FE74-A5D7-4BC3-9DC6-469734FC9052}" srcOrd="0" destOrd="0" presId="urn:microsoft.com/office/officeart/2008/layout/CircularPictureCallout"/>
    <dgm:cxn modelId="{5A55AC59-B5EB-459F-A7A7-713A07D23E72}" type="presParOf" srcId="{232A1A40-D922-4F1E-88BA-201597E5B67E}" destId="{F65F2F75-FE20-4955-B121-84AF9B02184A}" srcOrd="0" destOrd="0" presId="urn:microsoft.com/office/officeart/2008/layout/CircularPictureCallout"/>
    <dgm:cxn modelId="{B9B31ACE-418C-4C3F-AF59-969B01137DDF}" type="presParOf" srcId="{F65F2F75-FE20-4955-B121-84AF9B02184A}" destId="{050B2E54-CA24-4155-9731-2B07E8295062}" srcOrd="0" destOrd="0" presId="urn:microsoft.com/office/officeart/2008/layout/CircularPictureCallout"/>
    <dgm:cxn modelId="{402E2934-1AB4-4124-83B1-0CBBCD577713}" type="presParOf" srcId="{050B2E54-CA24-4155-9731-2B07E8295062}" destId="{EA26FE74-A5D7-4BC3-9DC6-469734FC9052}" srcOrd="0" destOrd="0" presId="urn:microsoft.com/office/officeart/2008/layout/CircularPictureCallout"/>
    <dgm:cxn modelId="{0CBDB61A-7974-4161-A393-6FD4D294E0D5}" type="presParOf" srcId="{F65F2F75-FE20-4955-B121-84AF9B02184A}" destId="{82B10762-5422-4D00-B17C-5CCD821E4080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26FE74-A5D7-4BC3-9DC6-469734FC9052}">
      <dsp:nvSpPr>
        <dsp:cNvPr id="0" name=""/>
        <dsp:cNvSpPr/>
      </dsp:nvSpPr>
      <dsp:spPr>
        <a:xfrm>
          <a:off x="2552700" y="1131779"/>
          <a:ext cx="2552700" cy="2552700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 t="-22000" b="-22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B10762-5422-4D00-B17C-5CCD821E4080}">
      <dsp:nvSpPr>
        <dsp:cNvPr id="0" name=""/>
        <dsp:cNvSpPr/>
      </dsp:nvSpPr>
      <dsp:spPr>
        <a:xfrm>
          <a:off x="1735836" y="3736733"/>
          <a:ext cx="1633728" cy="842391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0" kern="1200"/>
        </a:p>
      </dsp:txBody>
      <dsp:txXfrm>
        <a:off x="1735836" y="3736733"/>
        <a:ext cx="1633728" cy="842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3BD3378-A135-4017-82B9-D5328E0BB8A7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50E-947F-49CF-B7B3-7A7F3A9B173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874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3378-A135-4017-82B9-D5328E0BB8A7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50E-947F-49CF-B7B3-7A7F3A9B17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01990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3378-A135-4017-82B9-D5328E0BB8A7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50E-947F-49CF-B7B3-7A7F3A9B173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1845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3378-A135-4017-82B9-D5328E0BB8A7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50E-947F-49CF-B7B3-7A7F3A9B17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0246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3378-A135-4017-82B9-D5328E0BB8A7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50E-947F-49CF-B7B3-7A7F3A9B173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9363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3378-A135-4017-82B9-D5328E0BB8A7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50E-947F-49CF-B7B3-7A7F3A9B17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00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3378-A135-4017-82B9-D5328E0BB8A7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50E-947F-49CF-B7B3-7A7F3A9B17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0014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3378-A135-4017-82B9-D5328E0BB8A7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50E-947F-49CF-B7B3-7A7F3A9B17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14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3378-A135-4017-82B9-D5328E0BB8A7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50E-947F-49CF-B7B3-7A7F3A9B17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4753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3378-A135-4017-82B9-D5328E0BB8A7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50E-947F-49CF-B7B3-7A7F3A9B17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8571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3378-A135-4017-82B9-D5328E0BB8A7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650E-947F-49CF-B7B3-7A7F3A9B173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7272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3BD3378-A135-4017-82B9-D5328E0BB8A7}" type="datetimeFigureOut">
              <a:rPr lang="cs-CZ" smtClean="0"/>
              <a:pPr/>
              <a:t>30.4.2018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4C6650E-947F-49CF-B7B3-7A7F3A9B173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3424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hc.sk/data/foto/Jan_Levoslav_Bella_archiv_768px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JÁN LEVOSLAV BELLA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9. 1843 Liptovský Sv. Mikuláš – 25. 5. 1936 Bratislava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868209480"/>
              </p:ext>
            </p:extLst>
          </p:nvPr>
        </p:nvGraphicFramePr>
        <p:xfrm>
          <a:off x="0" y="0"/>
          <a:ext cx="5105400" cy="731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7362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a </a:t>
            </a:r>
            <a:r>
              <a:rPr lang="cs-CZ" dirty="0" err="1" smtClean="0"/>
              <a:t>dielo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5339923"/>
            <a:ext cx="12192000" cy="1067984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rgbClr val="8C47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 tooltip="Ján Levoslav Bella (Autor: Archív)"/>
              </a:rPr>
              <a:t>  </a:t>
            </a:r>
            <a:r>
              <a:rPr kumimoji="0" lang="cs-CZ" altLang="cs-CZ" sz="32400" b="0" i="0" u="none" strike="noStrike" cap="none" normalizeH="0" baseline="0" dirty="0" smtClean="0">
                <a:ln>
                  <a:noFill/>
                </a:ln>
                <a:solidFill>
                  <a:srgbClr val="8C47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rgbClr val="8C47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 tooltip="Ján Levoslav Bella (Autor: Archív)"/>
              </a:rPr>
              <a:t>tor: Archív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tiss-b"/>
              <a:cs typeface="Arial" panose="020B0604020202020204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cs-CZ" altLang="cs-CZ" sz="12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cs-CZ" altLang="cs-CZ" sz="12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1853 – 1859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gymnázium v Levoči (základy hry na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klavíri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organe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generálneho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basu, na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viacerých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sláčikových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dychových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nástrojoch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skladby a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dirigovania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Leopold Dvořák, regenschori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Spišskej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Kapituly)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1859 – 1863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gymnazium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Banskej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Bystrici, teologický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seminár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začiatok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hudobno-organizačnej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dirigentskej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skladateľskej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publikačnej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činnosti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1863 – 1865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Viedenská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univerzita,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štúdium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teológie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alumnista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kolégia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tamojšom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Pázmáneu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štúdium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hudby u Simona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Sechtera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u dvorného kapelníka Gottfrieda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Preyera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kompozičná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teoretická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 oblasti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sakrálnej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hudby, dirigent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zboru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Pázmánea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1865 – 1869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pôsobenie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Banskej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Bystrici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1866 – 1866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vysviacka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kňaza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prebendát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katedrálneho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chrámu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učiteľ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spevu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hudobnej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teórie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teologickom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seminári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1869 – 1881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mestský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hudobný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riaditeľ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 Kremnici, organizátor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hudobného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života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1871 a 1873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dve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cesty do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Čiech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Nemecka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1881 – 1921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kantor v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sedmohradskej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Sibini,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prestup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evanjelickú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vieru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založenie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rodiny, do 1921 regenschori,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učiteľ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hudby na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reálke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 Sibini, dirigent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miestneho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hudobného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spolku a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spevokolu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Hermania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1921 – 1928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pobyt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Viedni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1928 – 1936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návrat na Slovensko a pobyt v </a:t>
            </a:r>
            <a:r>
              <a:rPr kumimoji="0" lang="cs-CZ" altLang="cs-CZ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Bratislave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rgbClr val="8C47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Foto: Ján Levoslav Bella">
            <a:hlinkClick r:id="rId2" tooltip="Ján Levoslav Bella (Autor: Archív)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8550" y="-2147483648"/>
            <a:ext cx="3810000" cy="515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807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KONTEXTY: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Helfert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Ballo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Česká moderní hudba : studie o české hudební tvořivosti /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Vladimír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Helfert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.Olomouc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1936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-- 173 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Helfertova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česká moderní hudba : sborník materiálů muzikologické konference Katedry teorie a dějin hudby Hudební fakulty AMU v Praze 29. května 1996 u příležitosti 60. výročí vydání kritické studie Vladimíra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Helferta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české hudební tvořivosti : program a texty nebo abstrakty referátů. -- 1. vyd.. -- Praha : Akademie múzických umění, 1996.. -- 63 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Ján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Levoslav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Bella : sborník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jeho živote 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redigoval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Ivan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Ballo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--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Turčiansky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Sv. Martin : [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Matica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Slovenská], 1928. -- 71 s., [5] s. obr.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příl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: portrét, noty.</a:t>
            </a:r>
          </a:p>
        </p:txBody>
      </p:sp>
    </p:spTree>
    <p:extLst>
      <p:ext uri="{BB962C8B-B14F-4D97-AF65-F5344CB8AC3E}">
        <p14:creationId xmlns:p14="http://schemas.microsoft.com/office/powerpoint/2010/main" xmlns="" val="29467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51484"/>
            <a:ext cx="10515600" cy="1325563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Richard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Strauss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Schumann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Wagner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Osud a ideál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(1874,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1880)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námet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(osud, ideál,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nepriateľský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prvok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zabraňujúci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spojeniu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motív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hrdinu,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motív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lásky (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motív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osudných démonických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síl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Strauss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dopis (11.7.1890)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prevedenie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Eisenach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22.6.1890,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Strauss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dirigent)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Kováč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Wieland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Wieland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der Schmied)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(1880-90)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Bella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videl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Wielandovi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samého, a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svoj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boj za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slobodu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umeleckú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osobnú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(E.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Zavarský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483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2150" y="374794"/>
            <a:ext cx="10515600" cy="1325563"/>
          </a:xfrm>
        </p:spPr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Literatúra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57200" algn="l"/>
              </a:tabLst>
            </a:pP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LENGOVÁ, Jana (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 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Ján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Levoslav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Bella v kontexte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európskej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hudobnej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kultúry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Nadácia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Jána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Levoslava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Bellu, Banská Bystrica 1993 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ČÍŽIK, Vladimír – LENGOVÁ, Jana (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.): 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Exegi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monumentum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Ján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Levoslav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Bella (1843–1936). Život a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dielo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obrazových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dokumentoch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Banská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Bystrica 1992 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ZAVARSKÝ, Ernest: 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Ján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Levoslav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Bella. Život a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dielo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Bratislava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1955 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BURLAS, Ladislav: 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Život a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dielo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J. L. Bellu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Bratislava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1953 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HUDEC, Konštantín: 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J. L. Bella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Praha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1937 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OREL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Dobroslav: 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Ján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Levoslav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Bella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Bratislava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1924 </a:t>
            </a: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de-A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ROFTA, Kamil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A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Ján</a:t>
            </a:r>
            <a:r>
              <a:rPr lang="de-A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Levoslav</a:t>
            </a:r>
            <a:r>
              <a:rPr lang="de-A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Bella</a:t>
            </a:r>
            <a:endParaRPr lang="cs-CZ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57200" algn="l"/>
              </a:tabLst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Praha </a:t>
            </a:r>
            <a:r>
              <a:rPr lang="de-A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A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Melantrich</a:t>
            </a:r>
            <a:r>
              <a:rPr lang="de-A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1924</a:t>
            </a:r>
            <a:r>
              <a:rPr lang="de-A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57200" algn="l"/>
              </a:tabLst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57200" algn="l"/>
              </a:tabLst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SÚBORNÉ DIELO: </a:t>
            </a:r>
          </a:p>
          <a:p>
            <a:pPr mar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57200" algn="l"/>
              </a:tabLst>
            </a:pPr>
            <a:r>
              <a:rPr lang="de-A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http://hc.sk/projekt/19-suborne-dielo-jana-levoslava-bellu/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t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57200" algn="l"/>
              </a:tabLst>
            </a:pPr>
            <a:endParaRPr kumimoji="0" lang="cs-CZ" altLang="cs-CZ" sz="16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82406"/>
            <a:ext cx="306494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altLang="cs-CZ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de-AT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815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6142" y="500062"/>
            <a:ext cx="10515600" cy="1325563"/>
          </a:xfrm>
        </p:spPr>
        <p:txBody>
          <a:bodyPr/>
          <a:lstStyle/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Štúdie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fontAlgn="t"/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KÔPKA, František: 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Neznáme články Jána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Levoslava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Bellu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Hudobný</a:t>
            </a:r>
            <a:r>
              <a:rPr lang="cs-CZ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život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roč. 39, 2007, č. 7-8, s. 45-49 </a:t>
            </a:r>
          </a:p>
          <a:p>
            <a:pPr lvl="0" fontAlgn="t"/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LENGOVÁ, Jana: 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životu a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tvorbe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Jána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Levoslava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Bellu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Hudobný</a:t>
            </a:r>
            <a:r>
              <a:rPr lang="cs-CZ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život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roč. 38, 2006, č. 11-12, s. 49-51 </a:t>
            </a:r>
          </a:p>
          <a:p>
            <a:pPr lvl="0" fontAlgn="t"/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LENGOVÁ, Jana: 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protestantische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Choral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musikalischen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Schaffen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Ján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Levoslav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Bella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Slovenská </a:t>
            </a:r>
            <a:r>
              <a:rPr lang="cs-CZ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hudba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roč. 22, 1996, č. 3-4, s. 514–520 </a:t>
            </a:r>
          </a:p>
          <a:p>
            <a:pPr lvl="0" fontAlgn="t"/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HRUŠOVSKÝ, Ivan: 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Bellovské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reminiscencie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Hudobný</a:t>
            </a:r>
            <a:r>
              <a:rPr lang="cs-CZ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život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roč. 25, 1993, č. 16, s. 5 </a:t>
            </a:r>
          </a:p>
          <a:p>
            <a:pPr lvl="0" fontAlgn="t"/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ZAGIBA, František: 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Johann L. Bella (1843–1936)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Wiener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Musikleben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Wien</a:t>
            </a:r>
            <a:r>
              <a:rPr lang="cs-CZ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1953 </a:t>
            </a:r>
          </a:p>
          <a:p>
            <a:pPr lvl="0" fontAlgn="t"/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2629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t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NOVÁČEK, Zdenko: 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J. L.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Bella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veľká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postava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histórie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Hudobnovedný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zborník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akadémie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vied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Bratislava 1953 </a:t>
            </a:r>
          </a:p>
          <a:p>
            <a:pPr lvl="0" fontAlgn="t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POTÚČEK,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Juraj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Bibliografia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tlačených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diel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literatúry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J. L.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Bellovi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Hudobnovedný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sborník SAV I.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SAV, Bratislava 1953 </a:t>
            </a:r>
          </a:p>
          <a:p>
            <a:pPr lvl="0" fontAlgn="t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BOKESOVÁ, Zdenka: 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Návrat J. L. Bellu na Slovensko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(Listy Jána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Levoslava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Bellu synovi Rudolfovi z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rokov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1925 – 1936)</a:t>
            </a:r>
            <a:b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Liptovský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Svätý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Mikuláš 1944 </a:t>
            </a:r>
          </a:p>
          <a:p>
            <a:pPr lvl="0" fontAlgn="t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POTÚČEK,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Juraj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Bibliografia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literatúry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J. L.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Bellovi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(1953–1992)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Ján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Levoslav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Bella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kontexte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európskej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hudobnej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kultúry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Nadácia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Jána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Levoslava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Bellu. Banská Bystrica 1993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</TotalTime>
  <Words>267</Words>
  <Application>Microsoft Office PowerPoint</Application>
  <PresentationFormat>Vlastní</PresentationFormat>
  <Paragraphs>61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Integrál</vt:lpstr>
      <vt:lpstr>JÁN LEVOSLAV BELLA </vt:lpstr>
      <vt:lpstr>Život a dielo</vt:lpstr>
      <vt:lpstr>KONTEXTY: Helfert vs. Ballo</vt:lpstr>
      <vt:lpstr>Richard Strauss vs. Schumann, Wagner</vt:lpstr>
      <vt:lpstr>Literatúra</vt:lpstr>
      <vt:lpstr>Štúdie</vt:lpstr>
      <vt:lpstr>Snímek 7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JÁN LEVOSLAV BELLA 1843-1936</dc:title>
  <dc:creator>Tatiana Škapcová</dc:creator>
  <cp:lastModifiedBy>Tatiana</cp:lastModifiedBy>
  <cp:revision>6</cp:revision>
  <dcterms:created xsi:type="dcterms:W3CDTF">2018-02-26T12:40:01Z</dcterms:created>
  <dcterms:modified xsi:type="dcterms:W3CDTF">2018-04-30T10:31:28Z</dcterms:modified>
</cp:coreProperties>
</file>