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91" r:id="rId37"/>
    <p:sldId id="487" r:id="rId38"/>
    <p:sldId id="486" r:id="rId39"/>
    <p:sldId id="452" r:id="rId40"/>
  </p:sldIdLst>
  <p:sldSz cx="9144000" cy="6858000" type="screen4x3"/>
  <p:notesSz cx="6669088" cy="9928225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20. dubna 2018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služba www.jib.cz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4644</TotalTime>
  <Words>1069</Words>
  <Application>Microsoft Office PowerPoint</Application>
  <PresentationFormat>Předvádění na obrazovce (4:3)</PresentationFormat>
  <Paragraphs>216</Paragraphs>
  <Slides>39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Tahoma</vt:lpstr>
      <vt:lpstr>Verdana</vt:lpstr>
      <vt:lpstr>Wingdings</vt:lpstr>
      <vt:lpstr>template</vt:lpstr>
      <vt:lpstr>5. 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308</cp:revision>
  <dcterms:created xsi:type="dcterms:W3CDTF">2008-06-02T21:04:14Z</dcterms:created>
  <dcterms:modified xsi:type="dcterms:W3CDTF">2018-04-16T08:49:19Z</dcterms:modified>
</cp:coreProperties>
</file>