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htm" ContentType="application/xhtml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media/image11.jpg" ContentType="image/png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56" r:id="rId2"/>
    <p:sldId id="455" r:id="rId3"/>
    <p:sldId id="474" r:id="rId4"/>
    <p:sldId id="471" r:id="rId5"/>
    <p:sldId id="475" r:id="rId6"/>
    <p:sldId id="456" r:id="rId7"/>
    <p:sldId id="457" r:id="rId8"/>
    <p:sldId id="459" r:id="rId9"/>
    <p:sldId id="472" r:id="rId10"/>
    <p:sldId id="473" r:id="rId11"/>
    <p:sldId id="460" r:id="rId12"/>
    <p:sldId id="462" r:id="rId13"/>
    <p:sldId id="463" r:id="rId14"/>
    <p:sldId id="464" r:id="rId15"/>
    <p:sldId id="483" r:id="rId16"/>
    <p:sldId id="485" r:id="rId17"/>
    <p:sldId id="486" r:id="rId18"/>
    <p:sldId id="487" r:id="rId19"/>
    <p:sldId id="488" r:id="rId20"/>
    <p:sldId id="467" r:id="rId21"/>
    <p:sldId id="468" r:id="rId22"/>
    <p:sldId id="469" r:id="rId23"/>
    <p:sldId id="470" r:id="rId24"/>
    <p:sldId id="484" r:id="rId25"/>
    <p:sldId id="458" r:id="rId26"/>
    <p:sldId id="479" r:id="rId27"/>
    <p:sldId id="478" r:id="rId28"/>
    <p:sldId id="480" r:id="rId29"/>
    <p:sldId id="489" r:id="rId30"/>
    <p:sldId id="490" r:id="rId31"/>
    <p:sldId id="492" r:id="rId32"/>
    <p:sldId id="493" r:id="rId33"/>
    <p:sldId id="496" r:id="rId34"/>
    <p:sldId id="497" r:id="rId35"/>
    <p:sldId id="498" r:id="rId36"/>
    <p:sldId id="499" r:id="rId37"/>
    <p:sldId id="500" r:id="rId38"/>
    <p:sldId id="501" r:id="rId39"/>
    <p:sldId id="502" r:id="rId40"/>
    <p:sldId id="503" r:id="rId41"/>
    <p:sldId id="513" r:id="rId42"/>
    <p:sldId id="37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6111D5D-6010-4E89-9BCA-4ED9050B6021}">
          <p14:sldIdLst>
            <p14:sldId id="256"/>
            <p14:sldId id="455"/>
            <p14:sldId id="474"/>
            <p14:sldId id="471"/>
            <p14:sldId id="475"/>
            <p14:sldId id="456"/>
            <p14:sldId id="457"/>
            <p14:sldId id="459"/>
            <p14:sldId id="472"/>
            <p14:sldId id="473"/>
            <p14:sldId id="460"/>
            <p14:sldId id="462"/>
            <p14:sldId id="463"/>
            <p14:sldId id="464"/>
            <p14:sldId id="483"/>
            <p14:sldId id="485"/>
            <p14:sldId id="486"/>
            <p14:sldId id="487"/>
            <p14:sldId id="488"/>
            <p14:sldId id="467"/>
            <p14:sldId id="468"/>
            <p14:sldId id="469"/>
            <p14:sldId id="470"/>
            <p14:sldId id="484"/>
            <p14:sldId id="458"/>
            <p14:sldId id="479"/>
            <p14:sldId id="478"/>
            <p14:sldId id="480"/>
            <p14:sldId id="489"/>
            <p14:sldId id="490"/>
            <p14:sldId id="492"/>
            <p14:sldId id="493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13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3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B97EF-D938-4A6D-B7CB-B7C504A74E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B14649-BF60-4F95-A229-769796B0813A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strategická analýza</a:t>
          </a:r>
        </a:p>
      </dgm:t>
    </dgm:pt>
    <dgm:pt modelId="{BFC14F7C-8409-465B-91A5-71707BA9F159}" type="parTrans" cxnId="{1BD9E9B6-88D1-4ADD-9933-D1A3DDB52A55}">
      <dgm:prSet/>
      <dgm:spPr/>
      <dgm:t>
        <a:bodyPr/>
        <a:lstStyle/>
        <a:p>
          <a:endParaRPr lang="cs-CZ"/>
        </a:p>
      </dgm:t>
    </dgm:pt>
    <dgm:pt modelId="{8BA71E3E-91F0-49C0-B124-363494D8FB54}" type="sibTrans" cxnId="{1BD9E9B6-88D1-4ADD-9933-D1A3DDB52A55}">
      <dgm:prSet/>
      <dgm:spPr/>
      <dgm:t>
        <a:bodyPr/>
        <a:lstStyle/>
        <a:p>
          <a:endParaRPr lang="cs-CZ"/>
        </a:p>
      </dgm:t>
    </dgm:pt>
    <dgm:pt modelId="{F357B788-15EF-4B08-AC5A-C87401CC4055}">
      <dgm:prSet phldrT="[Text]" custT="1"/>
      <dgm:spPr/>
      <dgm:t>
        <a:bodyPr/>
        <a:lstStyle/>
        <a:p>
          <a:r>
            <a:rPr lang="cs-CZ" sz="1400" dirty="0"/>
            <a:t>tvorba strategie</a:t>
          </a:r>
        </a:p>
      </dgm:t>
    </dgm:pt>
    <dgm:pt modelId="{697851C5-C025-4377-9952-3EB1F75C19D9}" type="parTrans" cxnId="{AAC03C7E-0FA4-40FD-AB39-7E7767E35D67}">
      <dgm:prSet/>
      <dgm:spPr/>
      <dgm:t>
        <a:bodyPr/>
        <a:lstStyle/>
        <a:p>
          <a:endParaRPr lang="cs-CZ"/>
        </a:p>
      </dgm:t>
    </dgm:pt>
    <dgm:pt modelId="{455FC79C-EE3F-4481-9D89-3F2BFE67D1EB}" type="sibTrans" cxnId="{AAC03C7E-0FA4-40FD-AB39-7E7767E35D67}">
      <dgm:prSet/>
      <dgm:spPr/>
      <dgm:t>
        <a:bodyPr/>
        <a:lstStyle/>
        <a:p>
          <a:endParaRPr lang="cs-CZ"/>
        </a:p>
      </dgm:t>
    </dgm:pt>
    <dgm:pt modelId="{86E0BD59-8D9E-4429-9924-ADF37818F4D7}">
      <dgm:prSet phldrT="[Text]" custT="1"/>
      <dgm:spPr/>
      <dgm:t>
        <a:bodyPr/>
        <a:lstStyle/>
        <a:p>
          <a:r>
            <a:rPr lang="cs-CZ" sz="1400" dirty="0"/>
            <a:t>implementace</a:t>
          </a:r>
        </a:p>
      </dgm:t>
    </dgm:pt>
    <dgm:pt modelId="{C873FA89-FAAC-4CC5-BEA0-D453477D7F57}" type="parTrans" cxnId="{DDB96CC5-E27A-4FA2-9421-932807E36784}">
      <dgm:prSet/>
      <dgm:spPr/>
      <dgm:t>
        <a:bodyPr/>
        <a:lstStyle/>
        <a:p>
          <a:endParaRPr lang="cs-CZ"/>
        </a:p>
      </dgm:t>
    </dgm:pt>
    <dgm:pt modelId="{97CCDC58-6BF0-4614-8A87-6DFA07457822}" type="sibTrans" cxnId="{DDB96CC5-E27A-4FA2-9421-932807E36784}">
      <dgm:prSet/>
      <dgm:spPr/>
      <dgm:t>
        <a:bodyPr/>
        <a:lstStyle/>
        <a:p>
          <a:endParaRPr lang="cs-CZ"/>
        </a:p>
      </dgm:t>
    </dgm:pt>
    <dgm:pt modelId="{C19FE7B3-32FF-4F6E-8469-C453007CBF79}" type="pres">
      <dgm:prSet presAssocID="{598B97EF-D938-4A6D-B7CB-B7C504A74E2C}" presName="Name0" presStyleCnt="0">
        <dgm:presLayoutVars>
          <dgm:dir/>
          <dgm:resizeHandles val="exact"/>
        </dgm:presLayoutVars>
      </dgm:prSet>
      <dgm:spPr/>
    </dgm:pt>
    <dgm:pt modelId="{F89992C4-BBCD-4222-97C9-AB992B58B30B}" type="pres">
      <dgm:prSet presAssocID="{3FB14649-BF60-4F95-A229-769796B0813A}" presName="node" presStyleLbl="node1" presStyleIdx="0" presStyleCnt="3">
        <dgm:presLayoutVars>
          <dgm:bulletEnabled val="1"/>
        </dgm:presLayoutVars>
      </dgm:prSet>
      <dgm:spPr/>
    </dgm:pt>
    <dgm:pt modelId="{4CC06818-1BF5-4866-A2E7-87C01EBE8823}" type="pres">
      <dgm:prSet presAssocID="{8BA71E3E-91F0-49C0-B124-363494D8FB54}" presName="sibTrans" presStyleLbl="sibTrans2D1" presStyleIdx="0" presStyleCnt="2"/>
      <dgm:spPr/>
    </dgm:pt>
    <dgm:pt modelId="{70523650-0605-4F14-86A3-092B97AD8A94}" type="pres">
      <dgm:prSet presAssocID="{8BA71E3E-91F0-49C0-B124-363494D8FB54}" presName="connectorText" presStyleLbl="sibTrans2D1" presStyleIdx="0" presStyleCnt="2"/>
      <dgm:spPr/>
    </dgm:pt>
    <dgm:pt modelId="{82A3BB3E-2451-47C1-978E-55084A9F6EC6}" type="pres">
      <dgm:prSet presAssocID="{F357B788-15EF-4B08-AC5A-C87401CC4055}" presName="node" presStyleLbl="node1" presStyleIdx="1" presStyleCnt="3">
        <dgm:presLayoutVars>
          <dgm:bulletEnabled val="1"/>
        </dgm:presLayoutVars>
      </dgm:prSet>
      <dgm:spPr/>
    </dgm:pt>
    <dgm:pt modelId="{567599CA-BE14-433C-95D8-7933A179BB51}" type="pres">
      <dgm:prSet presAssocID="{455FC79C-EE3F-4481-9D89-3F2BFE67D1EB}" presName="sibTrans" presStyleLbl="sibTrans2D1" presStyleIdx="1" presStyleCnt="2"/>
      <dgm:spPr/>
    </dgm:pt>
    <dgm:pt modelId="{AAD245D9-BF97-4B3D-9E53-65DDC05C2411}" type="pres">
      <dgm:prSet presAssocID="{455FC79C-EE3F-4481-9D89-3F2BFE67D1EB}" presName="connectorText" presStyleLbl="sibTrans2D1" presStyleIdx="1" presStyleCnt="2"/>
      <dgm:spPr/>
    </dgm:pt>
    <dgm:pt modelId="{6A3F14E6-0FB9-42B2-AC54-9AE371AEC014}" type="pres">
      <dgm:prSet presAssocID="{86E0BD59-8D9E-4429-9924-ADF37818F4D7}" presName="node" presStyleLbl="node1" presStyleIdx="2" presStyleCnt="3">
        <dgm:presLayoutVars>
          <dgm:bulletEnabled val="1"/>
        </dgm:presLayoutVars>
      </dgm:prSet>
      <dgm:spPr/>
    </dgm:pt>
  </dgm:ptLst>
  <dgm:cxnLst>
    <dgm:cxn modelId="{D7032514-4124-4EAD-B954-9CE0056A65EA}" type="presOf" srcId="{455FC79C-EE3F-4481-9D89-3F2BFE67D1EB}" destId="{AAD245D9-BF97-4B3D-9E53-65DDC05C2411}" srcOrd="1" destOrd="0" presId="urn:microsoft.com/office/officeart/2005/8/layout/process1"/>
    <dgm:cxn modelId="{F90A7924-0898-434B-9F2D-3B868D3B077C}" type="presOf" srcId="{8BA71E3E-91F0-49C0-B124-363494D8FB54}" destId="{70523650-0605-4F14-86A3-092B97AD8A94}" srcOrd="1" destOrd="0" presId="urn:microsoft.com/office/officeart/2005/8/layout/process1"/>
    <dgm:cxn modelId="{28DE822C-54FF-4BC5-BF2A-BBC130BDF68B}" type="presOf" srcId="{86E0BD59-8D9E-4429-9924-ADF37818F4D7}" destId="{6A3F14E6-0FB9-42B2-AC54-9AE371AEC014}" srcOrd="0" destOrd="0" presId="urn:microsoft.com/office/officeart/2005/8/layout/process1"/>
    <dgm:cxn modelId="{AB2C4534-1306-4EE5-9458-1C46476DDD59}" type="presOf" srcId="{8BA71E3E-91F0-49C0-B124-363494D8FB54}" destId="{4CC06818-1BF5-4866-A2E7-87C01EBE8823}" srcOrd="0" destOrd="0" presId="urn:microsoft.com/office/officeart/2005/8/layout/process1"/>
    <dgm:cxn modelId="{112C4E76-2280-4085-840E-21A742D4055E}" type="presOf" srcId="{F357B788-15EF-4B08-AC5A-C87401CC4055}" destId="{82A3BB3E-2451-47C1-978E-55084A9F6EC6}" srcOrd="0" destOrd="0" presId="urn:microsoft.com/office/officeart/2005/8/layout/process1"/>
    <dgm:cxn modelId="{AAC03C7E-0FA4-40FD-AB39-7E7767E35D67}" srcId="{598B97EF-D938-4A6D-B7CB-B7C504A74E2C}" destId="{F357B788-15EF-4B08-AC5A-C87401CC4055}" srcOrd="1" destOrd="0" parTransId="{697851C5-C025-4377-9952-3EB1F75C19D9}" sibTransId="{455FC79C-EE3F-4481-9D89-3F2BFE67D1EB}"/>
    <dgm:cxn modelId="{4272829D-543C-4382-8B90-238E192FBFFE}" type="presOf" srcId="{455FC79C-EE3F-4481-9D89-3F2BFE67D1EB}" destId="{567599CA-BE14-433C-95D8-7933A179BB51}" srcOrd="0" destOrd="0" presId="urn:microsoft.com/office/officeart/2005/8/layout/process1"/>
    <dgm:cxn modelId="{1BD9E9B6-88D1-4ADD-9933-D1A3DDB52A55}" srcId="{598B97EF-D938-4A6D-B7CB-B7C504A74E2C}" destId="{3FB14649-BF60-4F95-A229-769796B0813A}" srcOrd="0" destOrd="0" parTransId="{BFC14F7C-8409-465B-91A5-71707BA9F159}" sibTransId="{8BA71E3E-91F0-49C0-B124-363494D8FB54}"/>
    <dgm:cxn modelId="{59AEE9BB-1CDF-462D-AF1B-A972FCCD3D5D}" type="presOf" srcId="{3FB14649-BF60-4F95-A229-769796B0813A}" destId="{F89992C4-BBCD-4222-97C9-AB992B58B30B}" srcOrd="0" destOrd="0" presId="urn:microsoft.com/office/officeart/2005/8/layout/process1"/>
    <dgm:cxn modelId="{DDB96CC5-E27A-4FA2-9421-932807E36784}" srcId="{598B97EF-D938-4A6D-B7CB-B7C504A74E2C}" destId="{86E0BD59-8D9E-4429-9924-ADF37818F4D7}" srcOrd="2" destOrd="0" parTransId="{C873FA89-FAAC-4CC5-BEA0-D453477D7F57}" sibTransId="{97CCDC58-6BF0-4614-8A87-6DFA07457822}"/>
    <dgm:cxn modelId="{206E0CE8-CB30-47A2-80B3-57FC3861BE57}" type="presOf" srcId="{598B97EF-D938-4A6D-B7CB-B7C504A74E2C}" destId="{C19FE7B3-32FF-4F6E-8469-C453007CBF79}" srcOrd="0" destOrd="0" presId="urn:microsoft.com/office/officeart/2005/8/layout/process1"/>
    <dgm:cxn modelId="{AE45C786-1B09-4482-9B29-FCAE70FD33C5}" type="presParOf" srcId="{C19FE7B3-32FF-4F6E-8469-C453007CBF79}" destId="{F89992C4-BBCD-4222-97C9-AB992B58B30B}" srcOrd="0" destOrd="0" presId="urn:microsoft.com/office/officeart/2005/8/layout/process1"/>
    <dgm:cxn modelId="{62543DFD-0BDB-4A8A-B7DD-9D4CD0E77CC4}" type="presParOf" srcId="{C19FE7B3-32FF-4F6E-8469-C453007CBF79}" destId="{4CC06818-1BF5-4866-A2E7-87C01EBE8823}" srcOrd="1" destOrd="0" presId="urn:microsoft.com/office/officeart/2005/8/layout/process1"/>
    <dgm:cxn modelId="{66F47F3C-1AA8-4F43-9CDD-D68294A3AFD1}" type="presParOf" srcId="{4CC06818-1BF5-4866-A2E7-87C01EBE8823}" destId="{70523650-0605-4F14-86A3-092B97AD8A94}" srcOrd="0" destOrd="0" presId="urn:microsoft.com/office/officeart/2005/8/layout/process1"/>
    <dgm:cxn modelId="{9303DEE1-31D6-4AAC-A4B8-7D67F2DC19F6}" type="presParOf" srcId="{C19FE7B3-32FF-4F6E-8469-C453007CBF79}" destId="{82A3BB3E-2451-47C1-978E-55084A9F6EC6}" srcOrd="2" destOrd="0" presId="urn:microsoft.com/office/officeart/2005/8/layout/process1"/>
    <dgm:cxn modelId="{ACC4D302-8A37-4845-AA8C-7ADF6559E171}" type="presParOf" srcId="{C19FE7B3-32FF-4F6E-8469-C453007CBF79}" destId="{567599CA-BE14-433C-95D8-7933A179BB51}" srcOrd="3" destOrd="0" presId="urn:microsoft.com/office/officeart/2005/8/layout/process1"/>
    <dgm:cxn modelId="{5B33736E-923D-4943-8F33-FCF16DC50C1A}" type="presParOf" srcId="{567599CA-BE14-433C-95D8-7933A179BB51}" destId="{AAD245D9-BF97-4B3D-9E53-65DDC05C2411}" srcOrd="0" destOrd="0" presId="urn:microsoft.com/office/officeart/2005/8/layout/process1"/>
    <dgm:cxn modelId="{5007F98E-9DCD-4DF8-A131-A2374415790C}" type="presParOf" srcId="{C19FE7B3-32FF-4F6E-8469-C453007CBF79}" destId="{6A3F14E6-0FB9-42B2-AC54-9AE371AEC0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74BF8F-FCDA-405B-9210-427C331C7A3E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E8766F25-FD72-4928-8EB2-91550E2E0CD5}">
      <dgm:prSet phldrT="[Text]"/>
      <dgm:spPr/>
      <dgm:t>
        <a:bodyPr/>
        <a:lstStyle/>
        <a:p>
          <a:r>
            <a:rPr lang="cs-CZ" b="1" dirty="0"/>
            <a:t>identifikace</a:t>
          </a:r>
          <a:r>
            <a:rPr lang="cs-CZ" dirty="0"/>
            <a:t> (modifikace, potvrzení) vize a poslání</a:t>
          </a:r>
        </a:p>
      </dgm:t>
    </dgm:pt>
    <dgm:pt modelId="{04344828-EAF4-44A7-931C-8F8B741AC831}" type="parTrans" cxnId="{3A01B240-3227-4C7C-BB4D-9E48E9DAB91F}">
      <dgm:prSet/>
      <dgm:spPr/>
      <dgm:t>
        <a:bodyPr/>
        <a:lstStyle/>
        <a:p>
          <a:endParaRPr lang="cs-CZ"/>
        </a:p>
      </dgm:t>
    </dgm:pt>
    <dgm:pt modelId="{958A7578-445D-4939-AA81-79DED91D3310}" type="sibTrans" cxnId="{3A01B240-3227-4C7C-BB4D-9E48E9DAB91F}">
      <dgm:prSet/>
      <dgm:spPr/>
      <dgm:t>
        <a:bodyPr/>
        <a:lstStyle/>
        <a:p>
          <a:endParaRPr lang="cs-CZ"/>
        </a:p>
      </dgm:t>
    </dgm:pt>
    <dgm:pt modelId="{8054530A-ADBA-4597-B152-05BE8269935E}">
      <dgm:prSet phldrT="[Text]"/>
      <dgm:spPr/>
      <dgm:t>
        <a:bodyPr/>
        <a:lstStyle/>
        <a:p>
          <a:r>
            <a:rPr lang="cs-CZ" b="1" dirty="0"/>
            <a:t>definice </a:t>
          </a:r>
          <a:r>
            <a:rPr lang="cs-CZ" dirty="0"/>
            <a:t>strategických oblastí (SBU) a jejich strategií</a:t>
          </a:r>
        </a:p>
      </dgm:t>
    </dgm:pt>
    <dgm:pt modelId="{1854F9AD-EA17-4478-BB72-D3065CBF235D}" type="parTrans" cxnId="{42BE5EA4-B019-4777-A16D-6B468D9773E5}">
      <dgm:prSet/>
      <dgm:spPr/>
      <dgm:t>
        <a:bodyPr/>
        <a:lstStyle/>
        <a:p>
          <a:endParaRPr lang="cs-CZ"/>
        </a:p>
      </dgm:t>
    </dgm:pt>
    <dgm:pt modelId="{EF548199-A04B-4663-AB36-F4B26EA2C798}" type="sibTrans" cxnId="{42BE5EA4-B019-4777-A16D-6B468D9773E5}">
      <dgm:prSet/>
      <dgm:spPr/>
      <dgm:t>
        <a:bodyPr/>
        <a:lstStyle/>
        <a:p>
          <a:endParaRPr lang="cs-CZ"/>
        </a:p>
      </dgm:t>
    </dgm:pt>
    <dgm:pt modelId="{C57B88F6-8985-4108-8523-D9E3ADB26616}">
      <dgm:prSet phldrT="[Text]"/>
      <dgm:spPr/>
      <dgm:t>
        <a:bodyPr/>
        <a:lstStyle/>
        <a:p>
          <a:r>
            <a:rPr lang="cs-CZ" b="1" dirty="0"/>
            <a:t>vytyčení </a:t>
          </a:r>
          <a:r>
            <a:rPr lang="cs-CZ" dirty="0"/>
            <a:t>strategických cílů vedoucích k naplnění vize a poslání</a:t>
          </a:r>
        </a:p>
      </dgm:t>
    </dgm:pt>
    <dgm:pt modelId="{B2CB183F-BAA7-4926-B934-6827CE4876DB}" type="parTrans" cxnId="{9C7AA136-E85F-4C5B-B0DC-CC627353C2CC}">
      <dgm:prSet/>
      <dgm:spPr/>
      <dgm:t>
        <a:bodyPr/>
        <a:lstStyle/>
        <a:p>
          <a:endParaRPr lang="cs-CZ"/>
        </a:p>
      </dgm:t>
    </dgm:pt>
    <dgm:pt modelId="{DBAF9F6C-F3CD-4E40-BF96-98072B16348D}" type="sibTrans" cxnId="{9C7AA136-E85F-4C5B-B0DC-CC627353C2CC}">
      <dgm:prSet/>
      <dgm:spPr/>
      <dgm:t>
        <a:bodyPr/>
        <a:lstStyle/>
        <a:p>
          <a:endParaRPr lang="cs-CZ"/>
        </a:p>
      </dgm:t>
    </dgm:pt>
    <dgm:pt modelId="{81EF53D1-2022-40F6-A474-465B3E568D9F}">
      <dgm:prSet phldrT="[Text]"/>
      <dgm:spPr/>
      <dgm:t>
        <a:bodyPr/>
        <a:lstStyle/>
        <a:p>
          <a:r>
            <a:rPr lang="cs-CZ" b="1" dirty="0"/>
            <a:t>určení taktik </a:t>
          </a:r>
          <a:r>
            <a:rPr lang="cs-CZ" dirty="0"/>
            <a:t>(procesy, postupy, zdroje, měřítka atd.)</a:t>
          </a:r>
        </a:p>
      </dgm:t>
    </dgm:pt>
    <dgm:pt modelId="{E5D27F5D-D7C1-4370-B398-6351EAD053D9}" type="parTrans" cxnId="{9B0C63F0-12C4-4255-9BE4-22C1DC323B6E}">
      <dgm:prSet/>
      <dgm:spPr/>
      <dgm:t>
        <a:bodyPr/>
        <a:lstStyle/>
        <a:p>
          <a:endParaRPr lang="cs-CZ"/>
        </a:p>
      </dgm:t>
    </dgm:pt>
    <dgm:pt modelId="{82807BF5-3500-4389-8FE4-A28BFDCE518F}" type="sibTrans" cxnId="{9B0C63F0-12C4-4255-9BE4-22C1DC323B6E}">
      <dgm:prSet/>
      <dgm:spPr/>
      <dgm:t>
        <a:bodyPr/>
        <a:lstStyle/>
        <a:p>
          <a:endParaRPr lang="cs-CZ"/>
        </a:p>
      </dgm:t>
    </dgm:pt>
    <dgm:pt modelId="{CAF27BB3-E0D5-4781-99A9-E598C3AAC567}">
      <dgm:prSet phldrT="[Text]"/>
      <dgm:spPr/>
      <dgm:t>
        <a:bodyPr/>
        <a:lstStyle/>
        <a:p>
          <a:r>
            <a:rPr lang="cs-CZ" b="1" dirty="0"/>
            <a:t>vytvoření </a:t>
          </a:r>
          <a:r>
            <a:rPr lang="cs-CZ" dirty="0"/>
            <a:t>alternativních scénářů (optimistická / pesimistická) cesta</a:t>
          </a:r>
        </a:p>
      </dgm:t>
    </dgm:pt>
    <dgm:pt modelId="{BBB0FF44-1D07-42C4-B67C-EADE120A7779}" type="parTrans" cxnId="{122A2213-EE69-4B7D-9E4C-D05A398A74E1}">
      <dgm:prSet/>
      <dgm:spPr/>
      <dgm:t>
        <a:bodyPr/>
        <a:lstStyle/>
        <a:p>
          <a:endParaRPr lang="cs-CZ"/>
        </a:p>
      </dgm:t>
    </dgm:pt>
    <dgm:pt modelId="{0FE54C38-7B47-4E8B-A0C9-91551737004A}" type="sibTrans" cxnId="{122A2213-EE69-4B7D-9E4C-D05A398A74E1}">
      <dgm:prSet/>
      <dgm:spPr/>
      <dgm:t>
        <a:bodyPr/>
        <a:lstStyle/>
        <a:p>
          <a:endParaRPr lang="cs-CZ"/>
        </a:p>
      </dgm:t>
    </dgm:pt>
    <dgm:pt modelId="{F518FF7F-66BE-45E7-8807-013B9C749420}" type="pres">
      <dgm:prSet presAssocID="{9B74BF8F-FCDA-405B-9210-427C331C7A3E}" presName="diagram" presStyleCnt="0">
        <dgm:presLayoutVars>
          <dgm:dir/>
          <dgm:resizeHandles val="exact"/>
        </dgm:presLayoutVars>
      </dgm:prSet>
      <dgm:spPr/>
    </dgm:pt>
    <dgm:pt modelId="{E5C19507-7591-48E8-9162-6267767FA5F0}" type="pres">
      <dgm:prSet presAssocID="{E8766F25-FD72-4928-8EB2-91550E2E0CD5}" presName="node" presStyleLbl="node1" presStyleIdx="0" presStyleCnt="5">
        <dgm:presLayoutVars>
          <dgm:bulletEnabled val="1"/>
        </dgm:presLayoutVars>
      </dgm:prSet>
      <dgm:spPr/>
    </dgm:pt>
    <dgm:pt modelId="{B630B74F-24A1-4BB4-A391-F2FECE0716BB}" type="pres">
      <dgm:prSet presAssocID="{958A7578-445D-4939-AA81-79DED91D3310}" presName="sibTrans" presStyleLbl="sibTrans2D1" presStyleIdx="0" presStyleCnt="4"/>
      <dgm:spPr/>
    </dgm:pt>
    <dgm:pt modelId="{2BBA2DA3-D061-48F4-8682-D33255764E73}" type="pres">
      <dgm:prSet presAssocID="{958A7578-445D-4939-AA81-79DED91D3310}" presName="connectorText" presStyleLbl="sibTrans2D1" presStyleIdx="0" presStyleCnt="4"/>
      <dgm:spPr/>
    </dgm:pt>
    <dgm:pt modelId="{E964F3F0-7560-4AB1-8052-046CD3B66282}" type="pres">
      <dgm:prSet presAssocID="{8054530A-ADBA-4597-B152-05BE8269935E}" presName="node" presStyleLbl="node1" presStyleIdx="1" presStyleCnt="5">
        <dgm:presLayoutVars>
          <dgm:bulletEnabled val="1"/>
        </dgm:presLayoutVars>
      </dgm:prSet>
      <dgm:spPr/>
    </dgm:pt>
    <dgm:pt modelId="{7320C558-AFBC-4443-AE23-883FEC8415FC}" type="pres">
      <dgm:prSet presAssocID="{EF548199-A04B-4663-AB36-F4B26EA2C798}" presName="sibTrans" presStyleLbl="sibTrans2D1" presStyleIdx="1" presStyleCnt="4"/>
      <dgm:spPr/>
    </dgm:pt>
    <dgm:pt modelId="{D723FFC6-49CB-49BC-8B5C-718610905481}" type="pres">
      <dgm:prSet presAssocID="{EF548199-A04B-4663-AB36-F4B26EA2C798}" presName="connectorText" presStyleLbl="sibTrans2D1" presStyleIdx="1" presStyleCnt="4"/>
      <dgm:spPr/>
    </dgm:pt>
    <dgm:pt modelId="{284E1809-1C89-4D43-A3EF-62FACCF75385}" type="pres">
      <dgm:prSet presAssocID="{C57B88F6-8985-4108-8523-D9E3ADB26616}" presName="node" presStyleLbl="node1" presStyleIdx="2" presStyleCnt="5">
        <dgm:presLayoutVars>
          <dgm:bulletEnabled val="1"/>
        </dgm:presLayoutVars>
      </dgm:prSet>
      <dgm:spPr/>
    </dgm:pt>
    <dgm:pt modelId="{887730DE-30B2-40FE-B218-DC9548383F3E}" type="pres">
      <dgm:prSet presAssocID="{DBAF9F6C-F3CD-4E40-BF96-98072B16348D}" presName="sibTrans" presStyleLbl="sibTrans2D1" presStyleIdx="2" presStyleCnt="4"/>
      <dgm:spPr/>
    </dgm:pt>
    <dgm:pt modelId="{062C06C4-B2AB-45E5-94C7-5A3414C687AD}" type="pres">
      <dgm:prSet presAssocID="{DBAF9F6C-F3CD-4E40-BF96-98072B16348D}" presName="connectorText" presStyleLbl="sibTrans2D1" presStyleIdx="2" presStyleCnt="4"/>
      <dgm:spPr/>
    </dgm:pt>
    <dgm:pt modelId="{8F074AE3-B900-4CF3-9B7B-6A33FC3579A2}" type="pres">
      <dgm:prSet presAssocID="{81EF53D1-2022-40F6-A474-465B3E568D9F}" presName="node" presStyleLbl="node1" presStyleIdx="3" presStyleCnt="5">
        <dgm:presLayoutVars>
          <dgm:bulletEnabled val="1"/>
        </dgm:presLayoutVars>
      </dgm:prSet>
      <dgm:spPr/>
    </dgm:pt>
    <dgm:pt modelId="{EEC67836-B1B8-4144-8C26-A46D2F640449}" type="pres">
      <dgm:prSet presAssocID="{82807BF5-3500-4389-8FE4-A28BFDCE518F}" presName="sibTrans" presStyleLbl="sibTrans2D1" presStyleIdx="3" presStyleCnt="4"/>
      <dgm:spPr/>
    </dgm:pt>
    <dgm:pt modelId="{9FEA7FDA-6DA9-4AA1-9827-A7A9AC563715}" type="pres">
      <dgm:prSet presAssocID="{82807BF5-3500-4389-8FE4-A28BFDCE518F}" presName="connectorText" presStyleLbl="sibTrans2D1" presStyleIdx="3" presStyleCnt="4"/>
      <dgm:spPr/>
    </dgm:pt>
    <dgm:pt modelId="{0FC4B5F2-A0B3-42A3-BA09-5E2D5C903CD6}" type="pres">
      <dgm:prSet presAssocID="{CAF27BB3-E0D5-4781-99A9-E598C3AAC567}" presName="node" presStyleLbl="node1" presStyleIdx="4" presStyleCnt="5">
        <dgm:presLayoutVars>
          <dgm:bulletEnabled val="1"/>
        </dgm:presLayoutVars>
      </dgm:prSet>
      <dgm:spPr/>
    </dgm:pt>
  </dgm:ptLst>
  <dgm:cxnLst>
    <dgm:cxn modelId="{122A2213-EE69-4B7D-9E4C-D05A398A74E1}" srcId="{9B74BF8F-FCDA-405B-9210-427C331C7A3E}" destId="{CAF27BB3-E0D5-4781-99A9-E598C3AAC567}" srcOrd="4" destOrd="0" parTransId="{BBB0FF44-1D07-42C4-B67C-EADE120A7779}" sibTransId="{0FE54C38-7B47-4E8B-A0C9-91551737004A}"/>
    <dgm:cxn modelId="{9C7AA136-E85F-4C5B-B0DC-CC627353C2CC}" srcId="{9B74BF8F-FCDA-405B-9210-427C331C7A3E}" destId="{C57B88F6-8985-4108-8523-D9E3ADB26616}" srcOrd="2" destOrd="0" parTransId="{B2CB183F-BAA7-4926-B934-6827CE4876DB}" sibTransId="{DBAF9F6C-F3CD-4E40-BF96-98072B16348D}"/>
    <dgm:cxn modelId="{3A01B240-3227-4C7C-BB4D-9E48E9DAB91F}" srcId="{9B74BF8F-FCDA-405B-9210-427C331C7A3E}" destId="{E8766F25-FD72-4928-8EB2-91550E2E0CD5}" srcOrd="0" destOrd="0" parTransId="{04344828-EAF4-44A7-931C-8F8B741AC831}" sibTransId="{958A7578-445D-4939-AA81-79DED91D3310}"/>
    <dgm:cxn modelId="{C36ADD62-BB25-4865-9C58-285E348025AA}" type="presOf" srcId="{C57B88F6-8985-4108-8523-D9E3ADB26616}" destId="{284E1809-1C89-4D43-A3EF-62FACCF75385}" srcOrd="0" destOrd="0" presId="urn:microsoft.com/office/officeart/2005/8/layout/process5"/>
    <dgm:cxn modelId="{C30BE270-7CB7-47C0-9CEE-A6D9857E5D05}" type="presOf" srcId="{81EF53D1-2022-40F6-A474-465B3E568D9F}" destId="{8F074AE3-B900-4CF3-9B7B-6A33FC3579A2}" srcOrd="0" destOrd="0" presId="urn:microsoft.com/office/officeart/2005/8/layout/process5"/>
    <dgm:cxn modelId="{C48F7A81-69C0-43D4-BB2D-B9345D40EAF6}" type="presOf" srcId="{CAF27BB3-E0D5-4781-99A9-E598C3AAC567}" destId="{0FC4B5F2-A0B3-42A3-BA09-5E2D5C903CD6}" srcOrd="0" destOrd="0" presId="urn:microsoft.com/office/officeart/2005/8/layout/process5"/>
    <dgm:cxn modelId="{889BC681-E439-46A6-8FD1-1C5D7915D8D1}" type="presOf" srcId="{82807BF5-3500-4389-8FE4-A28BFDCE518F}" destId="{EEC67836-B1B8-4144-8C26-A46D2F640449}" srcOrd="0" destOrd="0" presId="urn:microsoft.com/office/officeart/2005/8/layout/process5"/>
    <dgm:cxn modelId="{581E7D98-1717-4BFE-BFEF-032A32861AD8}" type="presOf" srcId="{9B74BF8F-FCDA-405B-9210-427C331C7A3E}" destId="{F518FF7F-66BE-45E7-8807-013B9C749420}" srcOrd="0" destOrd="0" presId="urn:microsoft.com/office/officeart/2005/8/layout/process5"/>
    <dgm:cxn modelId="{F1895CA4-1D88-42C2-8E19-DF6D97CE1A81}" type="presOf" srcId="{8054530A-ADBA-4597-B152-05BE8269935E}" destId="{E964F3F0-7560-4AB1-8052-046CD3B66282}" srcOrd="0" destOrd="0" presId="urn:microsoft.com/office/officeart/2005/8/layout/process5"/>
    <dgm:cxn modelId="{42BE5EA4-B019-4777-A16D-6B468D9773E5}" srcId="{9B74BF8F-FCDA-405B-9210-427C331C7A3E}" destId="{8054530A-ADBA-4597-B152-05BE8269935E}" srcOrd="1" destOrd="0" parTransId="{1854F9AD-EA17-4478-BB72-D3065CBF235D}" sibTransId="{EF548199-A04B-4663-AB36-F4B26EA2C798}"/>
    <dgm:cxn modelId="{391D3BA6-6BF1-441E-BF86-6FDFE9D931F2}" type="presOf" srcId="{82807BF5-3500-4389-8FE4-A28BFDCE518F}" destId="{9FEA7FDA-6DA9-4AA1-9827-A7A9AC563715}" srcOrd="1" destOrd="0" presId="urn:microsoft.com/office/officeart/2005/8/layout/process5"/>
    <dgm:cxn modelId="{059D1DA9-D504-4B9F-996D-11FE1FCAB6E3}" type="presOf" srcId="{958A7578-445D-4939-AA81-79DED91D3310}" destId="{2BBA2DA3-D061-48F4-8682-D33255764E73}" srcOrd="1" destOrd="0" presId="urn:microsoft.com/office/officeart/2005/8/layout/process5"/>
    <dgm:cxn modelId="{D76911D7-F916-42E7-90FC-65E5FCB3C681}" type="presOf" srcId="{EF548199-A04B-4663-AB36-F4B26EA2C798}" destId="{7320C558-AFBC-4443-AE23-883FEC8415FC}" srcOrd="0" destOrd="0" presId="urn:microsoft.com/office/officeart/2005/8/layout/process5"/>
    <dgm:cxn modelId="{BE186FE1-0C29-44DF-8283-6147B44CE2E2}" type="presOf" srcId="{DBAF9F6C-F3CD-4E40-BF96-98072B16348D}" destId="{062C06C4-B2AB-45E5-94C7-5A3414C687AD}" srcOrd="1" destOrd="0" presId="urn:microsoft.com/office/officeart/2005/8/layout/process5"/>
    <dgm:cxn modelId="{FDA6B8E3-3883-4A5B-BC54-F55C2E25343A}" type="presOf" srcId="{E8766F25-FD72-4928-8EB2-91550E2E0CD5}" destId="{E5C19507-7591-48E8-9162-6267767FA5F0}" srcOrd="0" destOrd="0" presId="urn:microsoft.com/office/officeart/2005/8/layout/process5"/>
    <dgm:cxn modelId="{EA376EE5-ADE1-4341-83C3-475748554876}" type="presOf" srcId="{DBAF9F6C-F3CD-4E40-BF96-98072B16348D}" destId="{887730DE-30B2-40FE-B218-DC9548383F3E}" srcOrd="0" destOrd="0" presId="urn:microsoft.com/office/officeart/2005/8/layout/process5"/>
    <dgm:cxn modelId="{A19F95E5-FD38-4EC9-AC4E-346EE7DA21E2}" type="presOf" srcId="{EF548199-A04B-4663-AB36-F4B26EA2C798}" destId="{D723FFC6-49CB-49BC-8B5C-718610905481}" srcOrd="1" destOrd="0" presId="urn:microsoft.com/office/officeart/2005/8/layout/process5"/>
    <dgm:cxn modelId="{B75337E6-A1D4-47D1-B047-D5F1BC9A165C}" type="presOf" srcId="{958A7578-445D-4939-AA81-79DED91D3310}" destId="{B630B74F-24A1-4BB4-A391-F2FECE0716BB}" srcOrd="0" destOrd="0" presId="urn:microsoft.com/office/officeart/2005/8/layout/process5"/>
    <dgm:cxn modelId="{9B0C63F0-12C4-4255-9BE4-22C1DC323B6E}" srcId="{9B74BF8F-FCDA-405B-9210-427C331C7A3E}" destId="{81EF53D1-2022-40F6-A474-465B3E568D9F}" srcOrd="3" destOrd="0" parTransId="{E5D27F5D-D7C1-4370-B398-6351EAD053D9}" sibTransId="{82807BF5-3500-4389-8FE4-A28BFDCE518F}"/>
    <dgm:cxn modelId="{F7757B73-3ABA-4784-AEB7-3859D8D01022}" type="presParOf" srcId="{F518FF7F-66BE-45E7-8807-013B9C749420}" destId="{E5C19507-7591-48E8-9162-6267767FA5F0}" srcOrd="0" destOrd="0" presId="urn:microsoft.com/office/officeart/2005/8/layout/process5"/>
    <dgm:cxn modelId="{0FB299F9-8EEF-438E-A083-058608868517}" type="presParOf" srcId="{F518FF7F-66BE-45E7-8807-013B9C749420}" destId="{B630B74F-24A1-4BB4-A391-F2FECE0716BB}" srcOrd="1" destOrd="0" presId="urn:microsoft.com/office/officeart/2005/8/layout/process5"/>
    <dgm:cxn modelId="{061CB99D-592B-4B22-8C30-08FABD2C51C7}" type="presParOf" srcId="{B630B74F-24A1-4BB4-A391-F2FECE0716BB}" destId="{2BBA2DA3-D061-48F4-8682-D33255764E73}" srcOrd="0" destOrd="0" presId="urn:microsoft.com/office/officeart/2005/8/layout/process5"/>
    <dgm:cxn modelId="{7D6765F9-26E1-4433-B522-9146AAEC0453}" type="presParOf" srcId="{F518FF7F-66BE-45E7-8807-013B9C749420}" destId="{E964F3F0-7560-4AB1-8052-046CD3B66282}" srcOrd="2" destOrd="0" presId="urn:microsoft.com/office/officeart/2005/8/layout/process5"/>
    <dgm:cxn modelId="{70D5E44A-18FB-423D-8266-33F55CD87B38}" type="presParOf" srcId="{F518FF7F-66BE-45E7-8807-013B9C749420}" destId="{7320C558-AFBC-4443-AE23-883FEC8415FC}" srcOrd="3" destOrd="0" presId="urn:microsoft.com/office/officeart/2005/8/layout/process5"/>
    <dgm:cxn modelId="{A03C3818-3C49-4B7E-9D06-4E7A955C29B7}" type="presParOf" srcId="{7320C558-AFBC-4443-AE23-883FEC8415FC}" destId="{D723FFC6-49CB-49BC-8B5C-718610905481}" srcOrd="0" destOrd="0" presId="urn:microsoft.com/office/officeart/2005/8/layout/process5"/>
    <dgm:cxn modelId="{1FF60A6F-462E-4187-819D-63D258AA0F64}" type="presParOf" srcId="{F518FF7F-66BE-45E7-8807-013B9C749420}" destId="{284E1809-1C89-4D43-A3EF-62FACCF75385}" srcOrd="4" destOrd="0" presId="urn:microsoft.com/office/officeart/2005/8/layout/process5"/>
    <dgm:cxn modelId="{E7BC6F8B-A05B-4493-B48D-4F3EB26260F4}" type="presParOf" srcId="{F518FF7F-66BE-45E7-8807-013B9C749420}" destId="{887730DE-30B2-40FE-B218-DC9548383F3E}" srcOrd="5" destOrd="0" presId="urn:microsoft.com/office/officeart/2005/8/layout/process5"/>
    <dgm:cxn modelId="{34BABAF6-1AB7-4276-BDF5-4C5B51349224}" type="presParOf" srcId="{887730DE-30B2-40FE-B218-DC9548383F3E}" destId="{062C06C4-B2AB-45E5-94C7-5A3414C687AD}" srcOrd="0" destOrd="0" presId="urn:microsoft.com/office/officeart/2005/8/layout/process5"/>
    <dgm:cxn modelId="{23CEAD51-1FFC-4F13-A530-C2AD05F1A74F}" type="presParOf" srcId="{F518FF7F-66BE-45E7-8807-013B9C749420}" destId="{8F074AE3-B900-4CF3-9B7B-6A33FC3579A2}" srcOrd="6" destOrd="0" presId="urn:microsoft.com/office/officeart/2005/8/layout/process5"/>
    <dgm:cxn modelId="{28F9025D-051C-47E1-9752-F72BAB379C87}" type="presParOf" srcId="{F518FF7F-66BE-45E7-8807-013B9C749420}" destId="{EEC67836-B1B8-4144-8C26-A46D2F640449}" srcOrd="7" destOrd="0" presId="urn:microsoft.com/office/officeart/2005/8/layout/process5"/>
    <dgm:cxn modelId="{806CE3A2-CAA8-4B71-B47F-79FB0E42CCDD}" type="presParOf" srcId="{EEC67836-B1B8-4144-8C26-A46D2F640449}" destId="{9FEA7FDA-6DA9-4AA1-9827-A7A9AC563715}" srcOrd="0" destOrd="0" presId="urn:microsoft.com/office/officeart/2005/8/layout/process5"/>
    <dgm:cxn modelId="{38E06CA6-B8DE-433A-A1E6-3788EECC705B}" type="presParOf" srcId="{F518FF7F-66BE-45E7-8807-013B9C749420}" destId="{0FC4B5F2-A0B3-42A3-BA09-5E2D5C903CD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8B97EF-D938-4A6D-B7CB-B7C504A74E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B14649-BF60-4F95-A229-769796B0813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strategická analýza</a:t>
          </a:r>
        </a:p>
      </dgm:t>
    </dgm:pt>
    <dgm:pt modelId="{BFC14F7C-8409-465B-91A5-71707BA9F159}" type="parTrans" cxnId="{1BD9E9B6-88D1-4ADD-9933-D1A3DDB52A55}">
      <dgm:prSet/>
      <dgm:spPr/>
      <dgm:t>
        <a:bodyPr/>
        <a:lstStyle/>
        <a:p>
          <a:endParaRPr lang="cs-CZ"/>
        </a:p>
      </dgm:t>
    </dgm:pt>
    <dgm:pt modelId="{8BA71E3E-91F0-49C0-B124-363494D8FB54}" type="sibTrans" cxnId="{1BD9E9B6-88D1-4ADD-9933-D1A3DDB52A55}">
      <dgm:prSet/>
      <dgm:spPr/>
      <dgm:t>
        <a:bodyPr/>
        <a:lstStyle/>
        <a:p>
          <a:endParaRPr lang="cs-CZ"/>
        </a:p>
      </dgm:t>
    </dgm:pt>
    <dgm:pt modelId="{F357B788-15EF-4B08-AC5A-C87401CC405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tvorba strategie</a:t>
          </a:r>
        </a:p>
      </dgm:t>
    </dgm:pt>
    <dgm:pt modelId="{697851C5-C025-4377-9952-3EB1F75C19D9}" type="parTrans" cxnId="{AAC03C7E-0FA4-40FD-AB39-7E7767E35D67}">
      <dgm:prSet/>
      <dgm:spPr/>
      <dgm:t>
        <a:bodyPr/>
        <a:lstStyle/>
        <a:p>
          <a:endParaRPr lang="cs-CZ"/>
        </a:p>
      </dgm:t>
    </dgm:pt>
    <dgm:pt modelId="{455FC79C-EE3F-4481-9D89-3F2BFE67D1EB}" type="sibTrans" cxnId="{AAC03C7E-0FA4-40FD-AB39-7E7767E35D67}">
      <dgm:prSet/>
      <dgm:spPr/>
      <dgm:t>
        <a:bodyPr/>
        <a:lstStyle/>
        <a:p>
          <a:endParaRPr lang="cs-CZ"/>
        </a:p>
      </dgm:t>
    </dgm:pt>
    <dgm:pt modelId="{86E0BD59-8D9E-4429-9924-ADF37818F4D7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implementace</a:t>
          </a:r>
        </a:p>
      </dgm:t>
    </dgm:pt>
    <dgm:pt modelId="{C873FA89-FAAC-4CC5-BEA0-D453477D7F57}" type="parTrans" cxnId="{DDB96CC5-E27A-4FA2-9421-932807E36784}">
      <dgm:prSet/>
      <dgm:spPr/>
      <dgm:t>
        <a:bodyPr/>
        <a:lstStyle/>
        <a:p>
          <a:endParaRPr lang="cs-CZ"/>
        </a:p>
      </dgm:t>
    </dgm:pt>
    <dgm:pt modelId="{97CCDC58-6BF0-4614-8A87-6DFA07457822}" type="sibTrans" cxnId="{DDB96CC5-E27A-4FA2-9421-932807E36784}">
      <dgm:prSet/>
      <dgm:spPr/>
      <dgm:t>
        <a:bodyPr/>
        <a:lstStyle/>
        <a:p>
          <a:endParaRPr lang="cs-CZ"/>
        </a:p>
      </dgm:t>
    </dgm:pt>
    <dgm:pt modelId="{C19FE7B3-32FF-4F6E-8469-C453007CBF79}" type="pres">
      <dgm:prSet presAssocID="{598B97EF-D938-4A6D-B7CB-B7C504A74E2C}" presName="Name0" presStyleCnt="0">
        <dgm:presLayoutVars>
          <dgm:dir/>
          <dgm:resizeHandles val="exact"/>
        </dgm:presLayoutVars>
      </dgm:prSet>
      <dgm:spPr/>
    </dgm:pt>
    <dgm:pt modelId="{F89992C4-BBCD-4222-97C9-AB992B58B30B}" type="pres">
      <dgm:prSet presAssocID="{3FB14649-BF60-4F95-A229-769796B0813A}" presName="node" presStyleLbl="node1" presStyleIdx="0" presStyleCnt="3">
        <dgm:presLayoutVars>
          <dgm:bulletEnabled val="1"/>
        </dgm:presLayoutVars>
      </dgm:prSet>
      <dgm:spPr/>
    </dgm:pt>
    <dgm:pt modelId="{4CC06818-1BF5-4866-A2E7-87C01EBE8823}" type="pres">
      <dgm:prSet presAssocID="{8BA71E3E-91F0-49C0-B124-363494D8FB54}" presName="sibTrans" presStyleLbl="sibTrans2D1" presStyleIdx="0" presStyleCnt="2"/>
      <dgm:spPr/>
    </dgm:pt>
    <dgm:pt modelId="{70523650-0605-4F14-86A3-092B97AD8A94}" type="pres">
      <dgm:prSet presAssocID="{8BA71E3E-91F0-49C0-B124-363494D8FB54}" presName="connectorText" presStyleLbl="sibTrans2D1" presStyleIdx="0" presStyleCnt="2"/>
      <dgm:spPr/>
    </dgm:pt>
    <dgm:pt modelId="{82A3BB3E-2451-47C1-978E-55084A9F6EC6}" type="pres">
      <dgm:prSet presAssocID="{F357B788-15EF-4B08-AC5A-C87401CC4055}" presName="node" presStyleLbl="node1" presStyleIdx="1" presStyleCnt="3">
        <dgm:presLayoutVars>
          <dgm:bulletEnabled val="1"/>
        </dgm:presLayoutVars>
      </dgm:prSet>
      <dgm:spPr/>
    </dgm:pt>
    <dgm:pt modelId="{567599CA-BE14-433C-95D8-7933A179BB51}" type="pres">
      <dgm:prSet presAssocID="{455FC79C-EE3F-4481-9D89-3F2BFE67D1EB}" presName="sibTrans" presStyleLbl="sibTrans2D1" presStyleIdx="1" presStyleCnt="2"/>
      <dgm:spPr/>
    </dgm:pt>
    <dgm:pt modelId="{AAD245D9-BF97-4B3D-9E53-65DDC05C2411}" type="pres">
      <dgm:prSet presAssocID="{455FC79C-EE3F-4481-9D89-3F2BFE67D1EB}" presName="connectorText" presStyleLbl="sibTrans2D1" presStyleIdx="1" presStyleCnt="2"/>
      <dgm:spPr/>
    </dgm:pt>
    <dgm:pt modelId="{6A3F14E6-0FB9-42B2-AC54-9AE371AEC014}" type="pres">
      <dgm:prSet presAssocID="{86E0BD59-8D9E-4429-9924-ADF37818F4D7}" presName="node" presStyleLbl="node1" presStyleIdx="2" presStyleCnt="3">
        <dgm:presLayoutVars>
          <dgm:bulletEnabled val="1"/>
        </dgm:presLayoutVars>
      </dgm:prSet>
      <dgm:spPr/>
    </dgm:pt>
  </dgm:ptLst>
  <dgm:cxnLst>
    <dgm:cxn modelId="{80E0B006-6F34-4724-9068-E004ADC3AE2D}" type="presOf" srcId="{F357B788-15EF-4B08-AC5A-C87401CC4055}" destId="{82A3BB3E-2451-47C1-978E-55084A9F6EC6}" srcOrd="0" destOrd="0" presId="urn:microsoft.com/office/officeart/2005/8/layout/process1"/>
    <dgm:cxn modelId="{9980B70A-ED69-4CA5-ABE7-87BA100E4C24}" type="presOf" srcId="{598B97EF-D938-4A6D-B7CB-B7C504A74E2C}" destId="{C19FE7B3-32FF-4F6E-8469-C453007CBF79}" srcOrd="0" destOrd="0" presId="urn:microsoft.com/office/officeart/2005/8/layout/process1"/>
    <dgm:cxn modelId="{74D7161F-7B7F-45A1-A5AE-D720D8424565}" type="presOf" srcId="{8BA71E3E-91F0-49C0-B124-363494D8FB54}" destId="{4CC06818-1BF5-4866-A2E7-87C01EBE8823}" srcOrd="0" destOrd="0" presId="urn:microsoft.com/office/officeart/2005/8/layout/process1"/>
    <dgm:cxn modelId="{9E3B662B-F47C-4636-A388-5E74CBA2CB2A}" type="presOf" srcId="{455FC79C-EE3F-4481-9D89-3F2BFE67D1EB}" destId="{AAD245D9-BF97-4B3D-9E53-65DDC05C2411}" srcOrd="1" destOrd="0" presId="urn:microsoft.com/office/officeart/2005/8/layout/process1"/>
    <dgm:cxn modelId="{5022D85B-D8F5-42F5-AAE5-123C2FFB5241}" type="presOf" srcId="{8BA71E3E-91F0-49C0-B124-363494D8FB54}" destId="{70523650-0605-4F14-86A3-092B97AD8A94}" srcOrd="1" destOrd="0" presId="urn:microsoft.com/office/officeart/2005/8/layout/process1"/>
    <dgm:cxn modelId="{A8C4A565-77BD-4831-A307-49E890FC2A49}" type="presOf" srcId="{455FC79C-EE3F-4481-9D89-3F2BFE67D1EB}" destId="{567599CA-BE14-433C-95D8-7933A179BB51}" srcOrd="0" destOrd="0" presId="urn:microsoft.com/office/officeart/2005/8/layout/process1"/>
    <dgm:cxn modelId="{AAC03C7E-0FA4-40FD-AB39-7E7767E35D67}" srcId="{598B97EF-D938-4A6D-B7CB-B7C504A74E2C}" destId="{F357B788-15EF-4B08-AC5A-C87401CC4055}" srcOrd="1" destOrd="0" parTransId="{697851C5-C025-4377-9952-3EB1F75C19D9}" sibTransId="{455FC79C-EE3F-4481-9D89-3F2BFE67D1EB}"/>
    <dgm:cxn modelId="{40B44BA5-FB01-4C8B-95DB-1F0AE737E383}" type="presOf" srcId="{3FB14649-BF60-4F95-A229-769796B0813A}" destId="{F89992C4-BBCD-4222-97C9-AB992B58B30B}" srcOrd="0" destOrd="0" presId="urn:microsoft.com/office/officeart/2005/8/layout/process1"/>
    <dgm:cxn modelId="{A632CFAB-AF41-4A64-8D0F-36E5D42F8BAA}" type="presOf" srcId="{86E0BD59-8D9E-4429-9924-ADF37818F4D7}" destId="{6A3F14E6-0FB9-42B2-AC54-9AE371AEC014}" srcOrd="0" destOrd="0" presId="urn:microsoft.com/office/officeart/2005/8/layout/process1"/>
    <dgm:cxn modelId="{1BD9E9B6-88D1-4ADD-9933-D1A3DDB52A55}" srcId="{598B97EF-D938-4A6D-B7CB-B7C504A74E2C}" destId="{3FB14649-BF60-4F95-A229-769796B0813A}" srcOrd="0" destOrd="0" parTransId="{BFC14F7C-8409-465B-91A5-71707BA9F159}" sibTransId="{8BA71E3E-91F0-49C0-B124-363494D8FB54}"/>
    <dgm:cxn modelId="{DDB96CC5-E27A-4FA2-9421-932807E36784}" srcId="{598B97EF-D938-4A6D-B7CB-B7C504A74E2C}" destId="{86E0BD59-8D9E-4429-9924-ADF37818F4D7}" srcOrd="2" destOrd="0" parTransId="{C873FA89-FAAC-4CC5-BEA0-D453477D7F57}" sibTransId="{97CCDC58-6BF0-4614-8A87-6DFA07457822}"/>
    <dgm:cxn modelId="{0FCC2935-4902-43FB-B9FE-D05C170DBCEA}" type="presParOf" srcId="{C19FE7B3-32FF-4F6E-8469-C453007CBF79}" destId="{F89992C4-BBCD-4222-97C9-AB992B58B30B}" srcOrd="0" destOrd="0" presId="urn:microsoft.com/office/officeart/2005/8/layout/process1"/>
    <dgm:cxn modelId="{522DD79E-14F3-4DD2-8D5F-0904EA5911B6}" type="presParOf" srcId="{C19FE7B3-32FF-4F6E-8469-C453007CBF79}" destId="{4CC06818-1BF5-4866-A2E7-87C01EBE8823}" srcOrd="1" destOrd="0" presId="urn:microsoft.com/office/officeart/2005/8/layout/process1"/>
    <dgm:cxn modelId="{ECC8091F-D484-4FB6-B6C7-B46C60B324F8}" type="presParOf" srcId="{4CC06818-1BF5-4866-A2E7-87C01EBE8823}" destId="{70523650-0605-4F14-86A3-092B97AD8A94}" srcOrd="0" destOrd="0" presId="urn:microsoft.com/office/officeart/2005/8/layout/process1"/>
    <dgm:cxn modelId="{5DFF1168-43CC-4E6B-88CB-509F9AA6B245}" type="presParOf" srcId="{C19FE7B3-32FF-4F6E-8469-C453007CBF79}" destId="{82A3BB3E-2451-47C1-978E-55084A9F6EC6}" srcOrd="2" destOrd="0" presId="urn:microsoft.com/office/officeart/2005/8/layout/process1"/>
    <dgm:cxn modelId="{A4D72E1D-FE8F-4783-BEA5-97CA9AB40CD5}" type="presParOf" srcId="{C19FE7B3-32FF-4F6E-8469-C453007CBF79}" destId="{567599CA-BE14-433C-95D8-7933A179BB51}" srcOrd="3" destOrd="0" presId="urn:microsoft.com/office/officeart/2005/8/layout/process1"/>
    <dgm:cxn modelId="{A5AE5DBF-FF95-44D9-8C2B-C1BB512F4D1F}" type="presParOf" srcId="{567599CA-BE14-433C-95D8-7933A179BB51}" destId="{AAD245D9-BF97-4B3D-9E53-65DDC05C2411}" srcOrd="0" destOrd="0" presId="urn:microsoft.com/office/officeart/2005/8/layout/process1"/>
    <dgm:cxn modelId="{AC97B6DA-6FCB-49B2-9137-14E5D124727F}" type="presParOf" srcId="{C19FE7B3-32FF-4F6E-8469-C453007CBF79}" destId="{6A3F14E6-0FB9-42B2-AC54-9AE371AEC0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DAE7AD-9901-433A-86B5-E0A192138BDE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0A540E4E-F39E-4F11-893D-20BAAE91342B}">
      <dgm:prSet phldrT="[Text]"/>
      <dgm:spPr/>
      <dgm:t>
        <a:bodyPr/>
        <a:lstStyle/>
        <a:p>
          <a:r>
            <a:rPr lang="cs-CZ" dirty="0"/>
            <a:t>role manažera – podpora rozvoje zaměstnanců ve všech krocích</a:t>
          </a:r>
        </a:p>
      </dgm:t>
    </dgm:pt>
    <dgm:pt modelId="{E78AFB88-3F92-424F-B2A2-8C92BB146613}" type="parTrans" cxnId="{08A4EBF4-03E9-4A17-9554-14033BD0C34A}">
      <dgm:prSet/>
      <dgm:spPr/>
      <dgm:t>
        <a:bodyPr/>
        <a:lstStyle/>
        <a:p>
          <a:endParaRPr lang="cs-CZ"/>
        </a:p>
      </dgm:t>
    </dgm:pt>
    <dgm:pt modelId="{6C329DBE-FCD4-421E-95A1-2EA1019CC4C3}" type="sibTrans" cxnId="{08A4EBF4-03E9-4A17-9554-14033BD0C34A}">
      <dgm:prSet/>
      <dgm:spPr/>
      <dgm:t>
        <a:bodyPr/>
        <a:lstStyle/>
        <a:p>
          <a:endParaRPr lang="cs-CZ"/>
        </a:p>
      </dgm:t>
    </dgm:pt>
    <dgm:pt modelId="{387A4236-6D9E-4605-99FC-44F2BEC0D2A5}">
      <dgm:prSet phldrT="[Text]"/>
      <dgm:spPr/>
      <dgm:t>
        <a:bodyPr/>
        <a:lstStyle/>
        <a:p>
          <a:r>
            <a:rPr lang="cs-CZ" dirty="0"/>
            <a:t>I. krok - určit kam chceme jít</a:t>
          </a:r>
        </a:p>
      </dgm:t>
    </dgm:pt>
    <dgm:pt modelId="{40A698B8-2650-44A8-B2CC-B16A908DD177}" type="parTrans" cxnId="{6FFD7261-A86A-4E81-A7B9-316608000AD3}">
      <dgm:prSet/>
      <dgm:spPr/>
      <dgm:t>
        <a:bodyPr/>
        <a:lstStyle/>
        <a:p>
          <a:endParaRPr lang="cs-CZ"/>
        </a:p>
      </dgm:t>
    </dgm:pt>
    <dgm:pt modelId="{6E9C0126-A545-4E36-A104-E5B0A65C09D6}" type="sibTrans" cxnId="{6FFD7261-A86A-4E81-A7B9-316608000AD3}">
      <dgm:prSet/>
      <dgm:spPr/>
      <dgm:t>
        <a:bodyPr/>
        <a:lstStyle/>
        <a:p>
          <a:endParaRPr lang="cs-CZ"/>
        </a:p>
      </dgm:t>
    </dgm:pt>
    <dgm:pt modelId="{FC1776D1-DA4A-461E-90AE-83B7BDD2F46C}">
      <dgm:prSet phldrT="[Text]"/>
      <dgm:spPr/>
      <dgm:t>
        <a:bodyPr/>
        <a:lstStyle/>
        <a:p>
          <a:r>
            <a:rPr lang="cs-CZ" dirty="0"/>
            <a:t>II. krok - identifikace silných a rozvojových oblastí</a:t>
          </a:r>
        </a:p>
      </dgm:t>
    </dgm:pt>
    <dgm:pt modelId="{D30352D5-B1CE-48C0-936A-94A86139DACB}" type="parTrans" cxnId="{94D890EA-D35A-4F4E-9678-288515F7DACA}">
      <dgm:prSet/>
      <dgm:spPr/>
      <dgm:t>
        <a:bodyPr/>
        <a:lstStyle/>
        <a:p>
          <a:endParaRPr lang="cs-CZ"/>
        </a:p>
      </dgm:t>
    </dgm:pt>
    <dgm:pt modelId="{FF6444C1-AA6F-46E9-8086-AE64901EFB2A}" type="sibTrans" cxnId="{94D890EA-D35A-4F4E-9678-288515F7DACA}">
      <dgm:prSet/>
      <dgm:spPr/>
      <dgm:t>
        <a:bodyPr/>
        <a:lstStyle/>
        <a:p>
          <a:endParaRPr lang="cs-CZ"/>
        </a:p>
      </dgm:t>
    </dgm:pt>
    <dgm:pt modelId="{F589DAAF-E21F-472F-AA72-B6A6A617448B}">
      <dgm:prSet phldrT="[Text]"/>
      <dgm:spPr/>
      <dgm:t>
        <a:bodyPr/>
        <a:lstStyle/>
        <a:p>
          <a:r>
            <a:rPr lang="cs-CZ" dirty="0"/>
            <a:t>III. krok – vytvoření kariérního rozvojového plánu</a:t>
          </a:r>
        </a:p>
      </dgm:t>
    </dgm:pt>
    <dgm:pt modelId="{5741D6FB-B210-430B-951B-D523F52D1AA4}" type="parTrans" cxnId="{5E6962F2-CB01-45C9-B35F-670688BDAC2F}">
      <dgm:prSet/>
      <dgm:spPr/>
      <dgm:t>
        <a:bodyPr/>
        <a:lstStyle/>
        <a:p>
          <a:endParaRPr lang="cs-CZ"/>
        </a:p>
      </dgm:t>
    </dgm:pt>
    <dgm:pt modelId="{DDA0B9E4-9761-4AB8-A5D4-A05345D53A63}" type="sibTrans" cxnId="{5E6962F2-CB01-45C9-B35F-670688BDAC2F}">
      <dgm:prSet/>
      <dgm:spPr/>
      <dgm:t>
        <a:bodyPr/>
        <a:lstStyle/>
        <a:p>
          <a:endParaRPr lang="cs-CZ"/>
        </a:p>
      </dgm:t>
    </dgm:pt>
    <dgm:pt modelId="{7CEC68C7-E82D-4CAC-9842-D9B7883F06AF}">
      <dgm:prSet phldrT="[Text]"/>
      <dgm:spPr/>
      <dgm:t>
        <a:bodyPr/>
        <a:lstStyle/>
        <a:p>
          <a:r>
            <a:rPr lang="cs-CZ" dirty="0"/>
            <a:t>IV. krok – naplnění cílů</a:t>
          </a:r>
        </a:p>
      </dgm:t>
    </dgm:pt>
    <dgm:pt modelId="{C9D6C5CF-95F0-49B5-8D2D-97E0A65CDD74}" type="parTrans" cxnId="{735EDF01-CB60-4559-9B74-8CAA68295336}">
      <dgm:prSet/>
      <dgm:spPr/>
      <dgm:t>
        <a:bodyPr/>
        <a:lstStyle/>
        <a:p>
          <a:endParaRPr lang="cs-CZ"/>
        </a:p>
      </dgm:t>
    </dgm:pt>
    <dgm:pt modelId="{68802482-BEB6-4063-96E0-D0F865EDB6D3}" type="sibTrans" cxnId="{735EDF01-CB60-4559-9B74-8CAA68295336}">
      <dgm:prSet/>
      <dgm:spPr/>
      <dgm:t>
        <a:bodyPr/>
        <a:lstStyle/>
        <a:p>
          <a:endParaRPr lang="cs-CZ"/>
        </a:p>
      </dgm:t>
    </dgm:pt>
    <dgm:pt modelId="{1D66835B-67AF-4995-A6BC-A4F96C34B13C}" type="pres">
      <dgm:prSet presAssocID="{44DAE7AD-9901-433A-86B5-E0A192138BD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FA55C3-5E1B-4FBF-8C41-3EC6DAA5E62A}" type="pres">
      <dgm:prSet presAssocID="{0A540E4E-F39E-4F11-893D-20BAAE91342B}" presName="centerShape" presStyleLbl="node0" presStyleIdx="0" presStyleCnt="1"/>
      <dgm:spPr/>
    </dgm:pt>
    <dgm:pt modelId="{23387D7E-201F-42C9-B6AA-B69E62EA4B6A}" type="pres">
      <dgm:prSet presAssocID="{40A698B8-2650-44A8-B2CC-B16A908DD177}" presName="parTrans" presStyleLbl="sibTrans2D1" presStyleIdx="0" presStyleCnt="4"/>
      <dgm:spPr/>
    </dgm:pt>
    <dgm:pt modelId="{7A97CFC9-21DA-4949-B88C-807E8651015C}" type="pres">
      <dgm:prSet presAssocID="{40A698B8-2650-44A8-B2CC-B16A908DD177}" presName="connectorText" presStyleLbl="sibTrans2D1" presStyleIdx="0" presStyleCnt="4"/>
      <dgm:spPr/>
    </dgm:pt>
    <dgm:pt modelId="{CFDAAB3B-A8B4-4799-B8F4-07EEEC1B35E6}" type="pres">
      <dgm:prSet presAssocID="{387A4236-6D9E-4605-99FC-44F2BEC0D2A5}" presName="node" presStyleLbl="node1" presStyleIdx="0" presStyleCnt="4">
        <dgm:presLayoutVars>
          <dgm:bulletEnabled val="1"/>
        </dgm:presLayoutVars>
      </dgm:prSet>
      <dgm:spPr/>
    </dgm:pt>
    <dgm:pt modelId="{3122EF6C-49C5-475C-B7CE-BCB0B14663EE}" type="pres">
      <dgm:prSet presAssocID="{D30352D5-B1CE-48C0-936A-94A86139DACB}" presName="parTrans" presStyleLbl="sibTrans2D1" presStyleIdx="1" presStyleCnt="4"/>
      <dgm:spPr/>
    </dgm:pt>
    <dgm:pt modelId="{951CE173-4C10-424F-8DC1-F794401D67E7}" type="pres">
      <dgm:prSet presAssocID="{D30352D5-B1CE-48C0-936A-94A86139DACB}" presName="connectorText" presStyleLbl="sibTrans2D1" presStyleIdx="1" presStyleCnt="4"/>
      <dgm:spPr/>
    </dgm:pt>
    <dgm:pt modelId="{7F9BDA65-EA9C-4E94-A7F4-EFD69C55FE91}" type="pres">
      <dgm:prSet presAssocID="{FC1776D1-DA4A-461E-90AE-83B7BDD2F46C}" presName="node" presStyleLbl="node1" presStyleIdx="1" presStyleCnt="4">
        <dgm:presLayoutVars>
          <dgm:bulletEnabled val="1"/>
        </dgm:presLayoutVars>
      </dgm:prSet>
      <dgm:spPr/>
    </dgm:pt>
    <dgm:pt modelId="{44EF58E0-4DE7-432B-87F2-608638356BA8}" type="pres">
      <dgm:prSet presAssocID="{5741D6FB-B210-430B-951B-D523F52D1AA4}" presName="parTrans" presStyleLbl="sibTrans2D1" presStyleIdx="2" presStyleCnt="4"/>
      <dgm:spPr/>
    </dgm:pt>
    <dgm:pt modelId="{9DE4E00A-D0B9-4869-A82D-FEC2E3853C9A}" type="pres">
      <dgm:prSet presAssocID="{5741D6FB-B210-430B-951B-D523F52D1AA4}" presName="connectorText" presStyleLbl="sibTrans2D1" presStyleIdx="2" presStyleCnt="4"/>
      <dgm:spPr/>
    </dgm:pt>
    <dgm:pt modelId="{3C91FE09-3622-4448-8D4D-103719B5D7FD}" type="pres">
      <dgm:prSet presAssocID="{F589DAAF-E21F-472F-AA72-B6A6A617448B}" presName="node" presStyleLbl="node1" presStyleIdx="2" presStyleCnt="4">
        <dgm:presLayoutVars>
          <dgm:bulletEnabled val="1"/>
        </dgm:presLayoutVars>
      </dgm:prSet>
      <dgm:spPr/>
    </dgm:pt>
    <dgm:pt modelId="{04B67385-74F8-42F8-926E-BF33F79EEEB9}" type="pres">
      <dgm:prSet presAssocID="{C9D6C5CF-95F0-49B5-8D2D-97E0A65CDD74}" presName="parTrans" presStyleLbl="sibTrans2D1" presStyleIdx="3" presStyleCnt="4"/>
      <dgm:spPr/>
    </dgm:pt>
    <dgm:pt modelId="{C7AF0B36-C5BA-45A9-A4AC-405B268E75C6}" type="pres">
      <dgm:prSet presAssocID="{C9D6C5CF-95F0-49B5-8D2D-97E0A65CDD74}" presName="connectorText" presStyleLbl="sibTrans2D1" presStyleIdx="3" presStyleCnt="4"/>
      <dgm:spPr/>
    </dgm:pt>
    <dgm:pt modelId="{05CF7826-E77A-49F2-9369-7DCAF8F9100E}" type="pres">
      <dgm:prSet presAssocID="{7CEC68C7-E82D-4CAC-9842-D9B7883F06AF}" presName="node" presStyleLbl="node1" presStyleIdx="3" presStyleCnt="4">
        <dgm:presLayoutVars>
          <dgm:bulletEnabled val="1"/>
        </dgm:presLayoutVars>
      </dgm:prSet>
      <dgm:spPr/>
    </dgm:pt>
  </dgm:ptLst>
  <dgm:cxnLst>
    <dgm:cxn modelId="{735EDF01-CB60-4559-9B74-8CAA68295336}" srcId="{0A540E4E-F39E-4F11-893D-20BAAE91342B}" destId="{7CEC68C7-E82D-4CAC-9842-D9B7883F06AF}" srcOrd="3" destOrd="0" parTransId="{C9D6C5CF-95F0-49B5-8D2D-97E0A65CDD74}" sibTransId="{68802482-BEB6-4063-96E0-D0F865EDB6D3}"/>
    <dgm:cxn modelId="{5A225C0C-739C-4A74-AE6C-6FF4950912A4}" type="presOf" srcId="{40A698B8-2650-44A8-B2CC-B16A908DD177}" destId="{23387D7E-201F-42C9-B6AA-B69E62EA4B6A}" srcOrd="0" destOrd="0" presId="urn:microsoft.com/office/officeart/2005/8/layout/radial5"/>
    <dgm:cxn modelId="{8F902C33-8EAC-4D0B-A59B-E5396E3916CD}" type="presOf" srcId="{40A698B8-2650-44A8-B2CC-B16A908DD177}" destId="{7A97CFC9-21DA-4949-B88C-807E8651015C}" srcOrd="1" destOrd="0" presId="urn:microsoft.com/office/officeart/2005/8/layout/radial5"/>
    <dgm:cxn modelId="{6FFD7261-A86A-4E81-A7B9-316608000AD3}" srcId="{0A540E4E-F39E-4F11-893D-20BAAE91342B}" destId="{387A4236-6D9E-4605-99FC-44F2BEC0D2A5}" srcOrd="0" destOrd="0" parTransId="{40A698B8-2650-44A8-B2CC-B16A908DD177}" sibTransId="{6E9C0126-A545-4E36-A104-E5B0A65C09D6}"/>
    <dgm:cxn modelId="{806B206B-64A7-4D16-8E7B-3B6D069C2046}" type="presOf" srcId="{FC1776D1-DA4A-461E-90AE-83B7BDD2F46C}" destId="{7F9BDA65-EA9C-4E94-A7F4-EFD69C55FE91}" srcOrd="0" destOrd="0" presId="urn:microsoft.com/office/officeart/2005/8/layout/radial5"/>
    <dgm:cxn modelId="{1C335C6B-0F17-4BEA-B966-74E156369367}" type="presOf" srcId="{5741D6FB-B210-430B-951B-D523F52D1AA4}" destId="{9DE4E00A-D0B9-4869-A82D-FEC2E3853C9A}" srcOrd="1" destOrd="0" presId="urn:microsoft.com/office/officeart/2005/8/layout/radial5"/>
    <dgm:cxn modelId="{A838A285-018E-4F78-A38A-6F76DA7B7B14}" type="presOf" srcId="{F589DAAF-E21F-472F-AA72-B6A6A617448B}" destId="{3C91FE09-3622-4448-8D4D-103719B5D7FD}" srcOrd="0" destOrd="0" presId="urn:microsoft.com/office/officeart/2005/8/layout/radial5"/>
    <dgm:cxn modelId="{32ACAD8C-B603-44FB-B015-97ED00267222}" type="presOf" srcId="{7CEC68C7-E82D-4CAC-9842-D9B7883F06AF}" destId="{05CF7826-E77A-49F2-9369-7DCAF8F9100E}" srcOrd="0" destOrd="0" presId="urn:microsoft.com/office/officeart/2005/8/layout/radial5"/>
    <dgm:cxn modelId="{5C13E6AD-9EF4-4023-8B70-68376CFF08FC}" type="presOf" srcId="{44DAE7AD-9901-433A-86B5-E0A192138BDE}" destId="{1D66835B-67AF-4995-A6BC-A4F96C34B13C}" srcOrd="0" destOrd="0" presId="urn:microsoft.com/office/officeart/2005/8/layout/radial5"/>
    <dgm:cxn modelId="{DD6F43BD-0180-49FA-B79E-8EB90E1EB009}" type="presOf" srcId="{D30352D5-B1CE-48C0-936A-94A86139DACB}" destId="{951CE173-4C10-424F-8DC1-F794401D67E7}" srcOrd="1" destOrd="0" presId="urn:microsoft.com/office/officeart/2005/8/layout/radial5"/>
    <dgm:cxn modelId="{DBE6BAC4-FBCF-4383-B89F-38252AF5447B}" type="presOf" srcId="{C9D6C5CF-95F0-49B5-8D2D-97E0A65CDD74}" destId="{C7AF0B36-C5BA-45A9-A4AC-405B268E75C6}" srcOrd="1" destOrd="0" presId="urn:microsoft.com/office/officeart/2005/8/layout/radial5"/>
    <dgm:cxn modelId="{D8205FD4-259E-47E9-B8EA-5C52045016B4}" type="presOf" srcId="{0A540E4E-F39E-4F11-893D-20BAAE91342B}" destId="{45FA55C3-5E1B-4FBF-8C41-3EC6DAA5E62A}" srcOrd="0" destOrd="0" presId="urn:microsoft.com/office/officeart/2005/8/layout/radial5"/>
    <dgm:cxn modelId="{825535D6-3FA7-402B-971E-D2B530F1C9FF}" type="presOf" srcId="{5741D6FB-B210-430B-951B-D523F52D1AA4}" destId="{44EF58E0-4DE7-432B-87F2-608638356BA8}" srcOrd="0" destOrd="0" presId="urn:microsoft.com/office/officeart/2005/8/layout/radial5"/>
    <dgm:cxn modelId="{7CD1CBE5-BCDE-40F3-B005-4D9CF70A36DF}" type="presOf" srcId="{387A4236-6D9E-4605-99FC-44F2BEC0D2A5}" destId="{CFDAAB3B-A8B4-4799-B8F4-07EEEC1B35E6}" srcOrd="0" destOrd="0" presId="urn:microsoft.com/office/officeart/2005/8/layout/radial5"/>
    <dgm:cxn modelId="{94D890EA-D35A-4F4E-9678-288515F7DACA}" srcId="{0A540E4E-F39E-4F11-893D-20BAAE91342B}" destId="{FC1776D1-DA4A-461E-90AE-83B7BDD2F46C}" srcOrd="1" destOrd="0" parTransId="{D30352D5-B1CE-48C0-936A-94A86139DACB}" sibTransId="{FF6444C1-AA6F-46E9-8086-AE64901EFB2A}"/>
    <dgm:cxn modelId="{A393B3ED-CD8B-4294-8601-A7C08CEA53F5}" type="presOf" srcId="{D30352D5-B1CE-48C0-936A-94A86139DACB}" destId="{3122EF6C-49C5-475C-B7CE-BCB0B14663EE}" srcOrd="0" destOrd="0" presId="urn:microsoft.com/office/officeart/2005/8/layout/radial5"/>
    <dgm:cxn modelId="{5E6962F2-CB01-45C9-B35F-670688BDAC2F}" srcId="{0A540E4E-F39E-4F11-893D-20BAAE91342B}" destId="{F589DAAF-E21F-472F-AA72-B6A6A617448B}" srcOrd="2" destOrd="0" parTransId="{5741D6FB-B210-430B-951B-D523F52D1AA4}" sibTransId="{DDA0B9E4-9761-4AB8-A5D4-A05345D53A63}"/>
    <dgm:cxn modelId="{08A4EBF4-03E9-4A17-9554-14033BD0C34A}" srcId="{44DAE7AD-9901-433A-86B5-E0A192138BDE}" destId="{0A540E4E-F39E-4F11-893D-20BAAE91342B}" srcOrd="0" destOrd="0" parTransId="{E78AFB88-3F92-424F-B2A2-8C92BB146613}" sibTransId="{6C329DBE-FCD4-421E-95A1-2EA1019CC4C3}"/>
    <dgm:cxn modelId="{3EEAF1FF-7159-4FDC-A85F-032DD4EB46CE}" type="presOf" srcId="{C9D6C5CF-95F0-49B5-8D2D-97E0A65CDD74}" destId="{04B67385-74F8-42F8-926E-BF33F79EEEB9}" srcOrd="0" destOrd="0" presId="urn:microsoft.com/office/officeart/2005/8/layout/radial5"/>
    <dgm:cxn modelId="{0DD90518-A98C-475E-B791-3C4B38A77D28}" type="presParOf" srcId="{1D66835B-67AF-4995-A6BC-A4F96C34B13C}" destId="{45FA55C3-5E1B-4FBF-8C41-3EC6DAA5E62A}" srcOrd="0" destOrd="0" presId="urn:microsoft.com/office/officeart/2005/8/layout/radial5"/>
    <dgm:cxn modelId="{1D69ADE3-7ED1-46A0-A118-EB1092BD895C}" type="presParOf" srcId="{1D66835B-67AF-4995-A6BC-A4F96C34B13C}" destId="{23387D7E-201F-42C9-B6AA-B69E62EA4B6A}" srcOrd="1" destOrd="0" presId="urn:microsoft.com/office/officeart/2005/8/layout/radial5"/>
    <dgm:cxn modelId="{A2D3BCFB-C73D-4E23-9FD6-16C1EBB6175C}" type="presParOf" srcId="{23387D7E-201F-42C9-B6AA-B69E62EA4B6A}" destId="{7A97CFC9-21DA-4949-B88C-807E8651015C}" srcOrd="0" destOrd="0" presId="urn:microsoft.com/office/officeart/2005/8/layout/radial5"/>
    <dgm:cxn modelId="{332128B8-228E-4B7D-AE23-2D5B61E5FEE5}" type="presParOf" srcId="{1D66835B-67AF-4995-A6BC-A4F96C34B13C}" destId="{CFDAAB3B-A8B4-4799-B8F4-07EEEC1B35E6}" srcOrd="2" destOrd="0" presId="urn:microsoft.com/office/officeart/2005/8/layout/radial5"/>
    <dgm:cxn modelId="{4408340E-D305-4D34-8D88-18A773011FB0}" type="presParOf" srcId="{1D66835B-67AF-4995-A6BC-A4F96C34B13C}" destId="{3122EF6C-49C5-475C-B7CE-BCB0B14663EE}" srcOrd="3" destOrd="0" presId="urn:microsoft.com/office/officeart/2005/8/layout/radial5"/>
    <dgm:cxn modelId="{2ADDBA80-51EE-4461-9EB9-7D1ADF0C42D5}" type="presParOf" srcId="{3122EF6C-49C5-475C-B7CE-BCB0B14663EE}" destId="{951CE173-4C10-424F-8DC1-F794401D67E7}" srcOrd="0" destOrd="0" presId="urn:microsoft.com/office/officeart/2005/8/layout/radial5"/>
    <dgm:cxn modelId="{E19A42E8-3AEE-4A3F-A3A1-EF43048EAA19}" type="presParOf" srcId="{1D66835B-67AF-4995-A6BC-A4F96C34B13C}" destId="{7F9BDA65-EA9C-4E94-A7F4-EFD69C55FE91}" srcOrd="4" destOrd="0" presId="urn:microsoft.com/office/officeart/2005/8/layout/radial5"/>
    <dgm:cxn modelId="{BDCF18EC-C76C-4415-8D68-8845E28CB82D}" type="presParOf" srcId="{1D66835B-67AF-4995-A6BC-A4F96C34B13C}" destId="{44EF58E0-4DE7-432B-87F2-608638356BA8}" srcOrd="5" destOrd="0" presId="urn:microsoft.com/office/officeart/2005/8/layout/radial5"/>
    <dgm:cxn modelId="{40270BB2-4B85-409C-AC67-286D6EDB0F1B}" type="presParOf" srcId="{44EF58E0-4DE7-432B-87F2-608638356BA8}" destId="{9DE4E00A-D0B9-4869-A82D-FEC2E3853C9A}" srcOrd="0" destOrd="0" presId="urn:microsoft.com/office/officeart/2005/8/layout/radial5"/>
    <dgm:cxn modelId="{AD5D4C88-A7C7-4079-A89A-3E20CAE4FC0B}" type="presParOf" srcId="{1D66835B-67AF-4995-A6BC-A4F96C34B13C}" destId="{3C91FE09-3622-4448-8D4D-103719B5D7FD}" srcOrd="6" destOrd="0" presId="urn:microsoft.com/office/officeart/2005/8/layout/radial5"/>
    <dgm:cxn modelId="{E602E588-39A0-473E-9671-9752F102E1D8}" type="presParOf" srcId="{1D66835B-67AF-4995-A6BC-A4F96C34B13C}" destId="{04B67385-74F8-42F8-926E-BF33F79EEEB9}" srcOrd="7" destOrd="0" presId="urn:microsoft.com/office/officeart/2005/8/layout/radial5"/>
    <dgm:cxn modelId="{AD4D6802-2095-4830-8607-286C8654319B}" type="presParOf" srcId="{04B67385-74F8-42F8-926E-BF33F79EEEB9}" destId="{C7AF0B36-C5BA-45A9-A4AC-405B268E75C6}" srcOrd="0" destOrd="0" presId="urn:microsoft.com/office/officeart/2005/8/layout/radial5"/>
    <dgm:cxn modelId="{370C9620-A82B-400F-B2FF-FE1FD3DE6DCF}" type="presParOf" srcId="{1D66835B-67AF-4995-A6BC-A4F96C34B13C}" destId="{05CF7826-E77A-49F2-9369-7DCAF8F9100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3C07F17-C57E-4B94-86EA-AB67508D20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A2F3083-AA5E-49DD-BDA3-317679413093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strategie plánování lidských zdrojů </a:t>
          </a:r>
        </a:p>
      </dgm:t>
    </dgm:pt>
    <dgm:pt modelId="{117AFF89-E211-45B0-877D-4E64CC94C6E9}" type="parTrans" cxnId="{CBF38E1C-8A7C-47C6-B0C3-E641AF412C52}">
      <dgm:prSet/>
      <dgm:spPr/>
      <dgm:t>
        <a:bodyPr/>
        <a:lstStyle/>
        <a:p>
          <a:endParaRPr lang="cs-CZ"/>
        </a:p>
      </dgm:t>
    </dgm:pt>
    <dgm:pt modelId="{9C9A9993-BC53-4BC8-AF53-00CA5A482A6E}" type="sibTrans" cxnId="{CBF38E1C-8A7C-47C6-B0C3-E641AF412C52}">
      <dgm:prSet/>
      <dgm:spPr/>
      <dgm:t>
        <a:bodyPr/>
        <a:lstStyle/>
        <a:p>
          <a:endParaRPr lang="cs-CZ"/>
        </a:p>
      </dgm:t>
    </dgm:pt>
    <dgm:pt modelId="{0A285B7F-49E2-42FD-A15B-91B111FACB8D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organizační uspořádání podniku vzhledem k řízení lidských zdrojů </a:t>
          </a:r>
        </a:p>
      </dgm:t>
    </dgm:pt>
    <dgm:pt modelId="{CD7EB087-970E-4B4E-8C94-18D834573281}" type="parTrans" cxnId="{8E9648D9-0928-4C72-9A6B-A74F1FC68EA8}">
      <dgm:prSet/>
      <dgm:spPr/>
      <dgm:t>
        <a:bodyPr/>
        <a:lstStyle/>
        <a:p>
          <a:endParaRPr lang="cs-CZ"/>
        </a:p>
      </dgm:t>
    </dgm:pt>
    <dgm:pt modelId="{726CA786-DFE4-4BA2-8618-C72A19F84C0E}" type="sibTrans" cxnId="{8E9648D9-0928-4C72-9A6B-A74F1FC68EA8}">
      <dgm:prSet/>
      <dgm:spPr/>
      <dgm:t>
        <a:bodyPr/>
        <a:lstStyle/>
        <a:p>
          <a:endParaRPr lang="cs-CZ"/>
        </a:p>
      </dgm:t>
    </dgm:pt>
    <dgm:pt modelId="{8237B4F1-D772-455E-91EC-F882DF722344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výběr a přijímání nových zaměstnanců </a:t>
          </a:r>
        </a:p>
      </dgm:t>
    </dgm:pt>
    <dgm:pt modelId="{D6D07B06-2F00-4405-8CEF-0C8E4B2722E7}" type="parTrans" cxnId="{6BD271AA-7E3B-4F50-BE42-FFDAD8A894BA}">
      <dgm:prSet/>
      <dgm:spPr/>
      <dgm:t>
        <a:bodyPr/>
        <a:lstStyle/>
        <a:p>
          <a:endParaRPr lang="cs-CZ"/>
        </a:p>
      </dgm:t>
    </dgm:pt>
    <dgm:pt modelId="{9114E5E0-4331-4B42-9416-16ACE0D9110B}" type="sibTrans" cxnId="{6BD271AA-7E3B-4F50-BE42-FFDAD8A894BA}">
      <dgm:prSet/>
      <dgm:spPr/>
      <dgm:t>
        <a:bodyPr/>
        <a:lstStyle/>
        <a:p>
          <a:endParaRPr lang="cs-CZ"/>
        </a:p>
      </dgm:t>
    </dgm:pt>
    <dgm:pt modelId="{BFB6824B-DF9B-43FF-9A16-5739854742E3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vzdělávání a rozvoj zaměstnanců </a:t>
          </a:r>
        </a:p>
      </dgm:t>
    </dgm:pt>
    <dgm:pt modelId="{78976E17-275F-4D1D-AF88-571FAF44C5AF}" type="parTrans" cxnId="{BF5D4809-17AE-4BFE-BE6F-46D4ED97D974}">
      <dgm:prSet/>
      <dgm:spPr/>
      <dgm:t>
        <a:bodyPr/>
        <a:lstStyle/>
        <a:p>
          <a:endParaRPr lang="cs-CZ"/>
        </a:p>
      </dgm:t>
    </dgm:pt>
    <dgm:pt modelId="{B449D7EE-77A3-459B-B20B-8B79036F950A}" type="sibTrans" cxnId="{BF5D4809-17AE-4BFE-BE6F-46D4ED97D974}">
      <dgm:prSet/>
      <dgm:spPr/>
      <dgm:t>
        <a:bodyPr/>
        <a:lstStyle/>
        <a:p>
          <a:endParaRPr lang="cs-CZ"/>
        </a:p>
      </dgm:t>
    </dgm:pt>
    <dgm:pt modelId="{94CD43B0-1E20-4852-843E-471D2191F3BE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řízení výkonu a pracovní hodnocení zaměstnanců </a:t>
          </a:r>
        </a:p>
      </dgm:t>
    </dgm:pt>
    <dgm:pt modelId="{79094D88-8545-42C6-BF15-C05A84478E1A}" type="parTrans" cxnId="{668D57C9-0B10-46F4-B0AC-ABED6C02E36A}">
      <dgm:prSet/>
      <dgm:spPr/>
      <dgm:t>
        <a:bodyPr/>
        <a:lstStyle/>
        <a:p>
          <a:endParaRPr lang="cs-CZ"/>
        </a:p>
      </dgm:t>
    </dgm:pt>
    <dgm:pt modelId="{E5BA2F36-734C-4FF7-952D-B5DB0058139E}" type="sibTrans" cxnId="{668D57C9-0B10-46F4-B0AC-ABED6C02E36A}">
      <dgm:prSet/>
      <dgm:spPr/>
      <dgm:t>
        <a:bodyPr/>
        <a:lstStyle/>
        <a:p>
          <a:endParaRPr lang="cs-CZ"/>
        </a:p>
      </dgm:t>
    </dgm:pt>
    <dgm:pt modelId="{A2B24A7C-AD20-48E3-BED8-8B55AF1F86E3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odměňování</a:t>
          </a:r>
        </a:p>
      </dgm:t>
    </dgm:pt>
    <dgm:pt modelId="{8AE52840-0159-4F58-A7C6-A05391EC574D}" type="parTrans" cxnId="{A13946DB-834C-4AEE-A8D9-F4364F71EB09}">
      <dgm:prSet/>
      <dgm:spPr/>
      <dgm:t>
        <a:bodyPr/>
        <a:lstStyle/>
        <a:p>
          <a:endParaRPr lang="cs-CZ"/>
        </a:p>
      </dgm:t>
    </dgm:pt>
    <dgm:pt modelId="{EB5E6E77-58E2-4650-AAFF-249B8E3981B8}" type="sibTrans" cxnId="{A13946DB-834C-4AEE-A8D9-F4364F71EB09}">
      <dgm:prSet/>
      <dgm:spPr/>
      <dgm:t>
        <a:bodyPr/>
        <a:lstStyle/>
        <a:p>
          <a:endParaRPr lang="cs-CZ"/>
        </a:p>
      </dgm:t>
    </dgm:pt>
    <dgm:pt modelId="{B565FE06-D443-4917-9D3C-B32AF2C0B4F5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podniková kultura </a:t>
          </a:r>
        </a:p>
      </dgm:t>
    </dgm:pt>
    <dgm:pt modelId="{19E4DF3E-15EE-4E26-9485-3BF56BEDF183}" type="parTrans" cxnId="{442F0187-589A-400C-90B7-2CBF1E5C9626}">
      <dgm:prSet/>
      <dgm:spPr/>
      <dgm:t>
        <a:bodyPr/>
        <a:lstStyle/>
        <a:p>
          <a:endParaRPr lang="cs-CZ"/>
        </a:p>
      </dgm:t>
    </dgm:pt>
    <dgm:pt modelId="{D2D9F365-8273-4014-857D-FCE9C3E857AA}" type="sibTrans" cxnId="{442F0187-589A-400C-90B7-2CBF1E5C9626}">
      <dgm:prSet/>
      <dgm:spPr/>
      <dgm:t>
        <a:bodyPr/>
        <a:lstStyle/>
        <a:p>
          <a:endParaRPr lang="cs-CZ"/>
        </a:p>
      </dgm:t>
    </dgm:pt>
    <dgm:pt modelId="{E9819DD3-139E-4F6B-AEE7-18BEBDA5F8A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/>
            <a:t>zaměstnanecké vztahy </a:t>
          </a:r>
        </a:p>
      </dgm:t>
    </dgm:pt>
    <dgm:pt modelId="{A5E21E9B-F996-4B93-BCE2-DD16E10A1E4C}" type="parTrans" cxnId="{B635C935-9061-4BCF-ADC4-3E66E0E86462}">
      <dgm:prSet/>
      <dgm:spPr/>
      <dgm:t>
        <a:bodyPr/>
        <a:lstStyle/>
        <a:p>
          <a:endParaRPr lang="cs-CZ"/>
        </a:p>
      </dgm:t>
    </dgm:pt>
    <dgm:pt modelId="{873E1750-50E5-43FC-8E6E-5CA5C6B1ADDD}" type="sibTrans" cxnId="{B635C935-9061-4BCF-ADC4-3E66E0E86462}">
      <dgm:prSet/>
      <dgm:spPr/>
      <dgm:t>
        <a:bodyPr/>
        <a:lstStyle/>
        <a:p>
          <a:endParaRPr lang="cs-CZ"/>
        </a:p>
      </dgm:t>
    </dgm:pt>
    <dgm:pt modelId="{1BEDB228-8E26-4ED3-8DD9-7CB0B3C930A4}" type="pres">
      <dgm:prSet presAssocID="{A3C07F17-C57E-4B94-86EA-AB67508D2098}" presName="diagram" presStyleCnt="0">
        <dgm:presLayoutVars>
          <dgm:dir/>
          <dgm:resizeHandles val="exact"/>
        </dgm:presLayoutVars>
      </dgm:prSet>
      <dgm:spPr/>
    </dgm:pt>
    <dgm:pt modelId="{8F5F9817-9C41-4AC7-B621-D4BACC6AA363}" type="pres">
      <dgm:prSet presAssocID="{5A2F3083-AA5E-49DD-BDA3-317679413093}" presName="node" presStyleLbl="node1" presStyleIdx="0" presStyleCnt="8" custLinFactX="69332" custLinFactY="100000" custLinFactNeighborX="100000" custLinFactNeighborY="131398">
        <dgm:presLayoutVars>
          <dgm:bulletEnabled val="1"/>
        </dgm:presLayoutVars>
      </dgm:prSet>
      <dgm:spPr/>
    </dgm:pt>
    <dgm:pt modelId="{2C1558F3-B3FB-41FE-9784-D39AAFE862A0}" type="pres">
      <dgm:prSet presAssocID="{9C9A9993-BC53-4BC8-AF53-00CA5A482A6E}" presName="sibTrans" presStyleCnt="0"/>
      <dgm:spPr/>
    </dgm:pt>
    <dgm:pt modelId="{F3DF3A7D-5258-411C-AC87-BF4C51BB4D18}" type="pres">
      <dgm:prSet presAssocID="{0A285B7F-49E2-42FD-A15B-91B111FACB8D}" presName="node" presStyleLbl="node1" presStyleIdx="1" presStyleCnt="8">
        <dgm:presLayoutVars>
          <dgm:bulletEnabled val="1"/>
        </dgm:presLayoutVars>
      </dgm:prSet>
      <dgm:spPr/>
    </dgm:pt>
    <dgm:pt modelId="{AC2D92A1-D828-41ED-AF9C-A1B2B510FE72}" type="pres">
      <dgm:prSet presAssocID="{726CA786-DFE4-4BA2-8618-C72A19F84C0E}" presName="sibTrans" presStyleCnt="0"/>
      <dgm:spPr/>
    </dgm:pt>
    <dgm:pt modelId="{D4A0691C-1954-4905-9FB0-742E529B9214}" type="pres">
      <dgm:prSet presAssocID="{8237B4F1-D772-455E-91EC-F882DF722344}" presName="node" presStyleLbl="node1" presStyleIdx="2" presStyleCnt="8">
        <dgm:presLayoutVars>
          <dgm:bulletEnabled val="1"/>
        </dgm:presLayoutVars>
      </dgm:prSet>
      <dgm:spPr/>
    </dgm:pt>
    <dgm:pt modelId="{A8942EBF-36AC-4289-8891-18A1A75C23B0}" type="pres">
      <dgm:prSet presAssocID="{9114E5E0-4331-4B42-9416-16ACE0D9110B}" presName="sibTrans" presStyleCnt="0"/>
      <dgm:spPr/>
    </dgm:pt>
    <dgm:pt modelId="{984877F0-3988-437A-AEA2-57631D5D5C12}" type="pres">
      <dgm:prSet presAssocID="{BFB6824B-DF9B-43FF-9A16-5739854742E3}" presName="node" presStyleLbl="node1" presStyleIdx="3" presStyleCnt="8">
        <dgm:presLayoutVars>
          <dgm:bulletEnabled val="1"/>
        </dgm:presLayoutVars>
      </dgm:prSet>
      <dgm:spPr/>
    </dgm:pt>
    <dgm:pt modelId="{43234D61-F3DB-4B1B-81E4-BA2FAB0E658F}" type="pres">
      <dgm:prSet presAssocID="{B449D7EE-77A3-459B-B20B-8B79036F950A}" presName="sibTrans" presStyleCnt="0"/>
      <dgm:spPr/>
    </dgm:pt>
    <dgm:pt modelId="{AB2CDBEE-DF3F-4B29-946E-27683FB21D0E}" type="pres">
      <dgm:prSet presAssocID="{94CD43B0-1E20-4852-843E-471D2191F3BE}" presName="node" presStyleLbl="node1" presStyleIdx="4" presStyleCnt="8">
        <dgm:presLayoutVars>
          <dgm:bulletEnabled val="1"/>
        </dgm:presLayoutVars>
      </dgm:prSet>
      <dgm:spPr/>
    </dgm:pt>
    <dgm:pt modelId="{6AEAD7C5-C7EF-4F06-8BEC-62841C1064BF}" type="pres">
      <dgm:prSet presAssocID="{E5BA2F36-734C-4FF7-952D-B5DB0058139E}" presName="sibTrans" presStyleCnt="0"/>
      <dgm:spPr/>
    </dgm:pt>
    <dgm:pt modelId="{1533290E-FF67-49A5-8422-D5C775FBAB89}" type="pres">
      <dgm:prSet presAssocID="{A2B24A7C-AD20-48E3-BED8-8B55AF1F86E3}" presName="node" presStyleLbl="node1" presStyleIdx="5" presStyleCnt="8">
        <dgm:presLayoutVars>
          <dgm:bulletEnabled val="1"/>
        </dgm:presLayoutVars>
      </dgm:prSet>
      <dgm:spPr/>
    </dgm:pt>
    <dgm:pt modelId="{01537D8D-44EB-44FB-81FE-976DF36EEE70}" type="pres">
      <dgm:prSet presAssocID="{EB5E6E77-58E2-4650-AAFF-249B8E3981B8}" presName="sibTrans" presStyleCnt="0"/>
      <dgm:spPr/>
    </dgm:pt>
    <dgm:pt modelId="{BACFD5CB-6E5A-4EA1-9232-512E8881BC64}" type="pres">
      <dgm:prSet presAssocID="{E9819DD3-139E-4F6B-AEE7-18BEBDA5F8A1}" presName="node" presStyleLbl="node1" presStyleIdx="6" presStyleCnt="8">
        <dgm:presLayoutVars>
          <dgm:bulletEnabled val="1"/>
        </dgm:presLayoutVars>
      </dgm:prSet>
      <dgm:spPr/>
    </dgm:pt>
    <dgm:pt modelId="{36B85648-F4F3-47B2-BC35-CC304E6ECF20}" type="pres">
      <dgm:prSet presAssocID="{873E1750-50E5-43FC-8E6E-5CA5C6B1ADDD}" presName="sibTrans" presStyleCnt="0"/>
      <dgm:spPr/>
    </dgm:pt>
    <dgm:pt modelId="{3829020F-CC84-42E5-BC60-D0098C1878BB}" type="pres">
      <dgm:prSet presAssocID="{B565FE06-D443-4917-9D3C-B32AF2C0B4F5}" presName="node" presStyleLbl="node1" presStyleIdx="7" presStyleCnt="8" custLinFactX="-63422" custLinFactY="-100000" custLinFactNeighborX="-100000" custLinFactNeighborY="-131515">
        <dgm:presLayoutVars>
          <dgm:bulletEnabled val="1"/>
        </dgm:presLayoutVars>
      </dgm:prSet>
      <dgm:spPr/>
    </dgm:pt>
  </dgm:ptLst>
  <dgm:cxnLst>
    <dgm:cxn modelId="{75AB7507-DD1C-41F4-B76B-7C9351B835A7}" type="presOf" srcId="{0A285B7F-49E2-42FD-A15B-91B111FACB8D}" destId="{F3DF3A7D-5258-411C-AC87-BF4C51BB4D18}" srcOrd="0" destOrd="0" presId="urn:microsoft.com/office/officeart/2005/8/layout/default"/>
    <dgm:cxn modelId="{BF5D4809-17AE-4BFE-BE6F-46D4ED97D974}" srcId="{A3C07F17-C57E-4B94-86EA-AB67508D2098}" destId="{BFB6824B-DF9B-43FF-9A16-5739854742E3}" srcOrd="3" destOrd="0" parTransId="{78976E17-275F-4D1D-AF88-571FAF44C5AF}" sibTransId="{B449D7EE-77A3-459B-B20B-8B79036F950A}"/>
    <dgm:cxn modelId="{CBF38E1C-8A7C-47C6-B0C3-E641AF412C52}" srcId="{A3C07F17-C57E-4B94-86EA-AB67508D2098}" destId="{5A2F3083-AA5E-49DD-BDA3-317679413093}" srcOrd="0" destOrd="0" parTransId="{117AFF89-E211-45B0-877D-4E64CC94C6E9}" sibTransId="{9C9A9993-BC53-4BC8-AF53-00CA5A482A6E}"/>
    <dgm:cxn modelId="{B635C935-9061-4BCF-ADC4-3E66E0E86462}" srcId="{A3C07F17-C57E-4B94-86EA-AB67508D2098}" destId="{E9819DD3-139E-4F6B-AEE7-18BEBDA5F8A1}" srcOrd="6" destOrd="0" parTransId="{A5E21E9B-F996-4B93-BCE2-DD16E10A1E4C}" sibTransId="{873E1750-50E5-43FC-8E6E-5CA5C6B1ADDD}"/>
    <dgm:cxn modelId="{57957246-71A6-49C4-B874-55D1C5D072FC}" type="presOf" srcId="{5A2F3083-AA5E-49DD-BDA3-317679413093}" destId="{8F5F9817-9C41-4AC7-B621-D4BACC6AA363}" srcOrd="0" destOrd="0" presId="urn:microsoft.com/office/officeart/2005/8/layout/default"/>
    <dgm:cxn modelId="{6F7B5F72-BDE3-4B0D-BD88-9605E52995B2}" type="presOf" srcId="{BFB6824B-DF9B-43FF-9A16-5739854742E3}" destId="{984877F0-3988-437A-AEA2-57631D5D5C12}" srcOrd="0" destOrd="0" presId="urn:microsoft.com/office/officeart/2005/8/layout/default"/>
    <dgm:cxn modelId="{960BF472-B918-4B2B-BB68-FAB9CA234512}" type="presOf" srcId="{8237B4F1-D772-455E-91EC-F882DF722344}" destId="{D4A0691C-1954-4905-9FB0-742E529B9214}" srcOrd="0" destOrd="0" presId="urn:microsoft.com/office/officeart/2005/8/layout/default"/>
    <dgm:cxn modelId="{442F0187-589A-400C-90B7-2CBF1E5C9626}" srcId="{A3C07F17-C57E-4B94-86EA-AB67508D2098}" destId="{B565FE06-D443-4917-9D3C-B32AF2C0B4F5}" srcOrd="7" destOrd="0" parTransId="{19E4DF3E-15EE-4E26-9485-3BF56BEDF183}" sibTransId="{D2D9F365-8273-4014-857D-FCE9C3E857AA}"/>
    <dgm:cxn modelId="{6BD271AA-7E3B-4F50-BE42-FFDAD8A894BA}" srcId="{A3C07F17-C57E-4B94-86EA-AB67508D2098}" destId="{8237B4F1-D772-455E-91EC-F882DF722344}" srcOrd="2" destOrd="0" parTransId="{D6D07B06-2F00-4405-8CEF-0C8E4B2722E7}" sibTransId="{9114E5E0-4331-4B42-9416-16ACE0D9110B}"/>
    <dgm:cxn modelId="{6F4B70B4-4DE9-4C25-B6ED-A0255AAD71BE}" type="presOf" srcId="{A3C07F17-C57E-4B94-86EA-AB67508D2098}" destId="{1BEDB228-8E26-4ED3-8DD9-7CB0B3C930A4}" srcOrd="0" destOrd="0" presId="urn:microsoft.com/office/officeart/2005/8/layout/default"/>
    <dgm:cxn modelId="{668D57C9-0B10-46F4-B0AC-ABED6C02E36A}" srcId="{A3C07F17-C57E-4B94-86EA-AB67508D2098}" destId="{94CD43B0-1E20-4852-843E-471D2191F3BE}" srcOrd="4" destOrd="0" parTransId="{79094D88-8545-42C6-BF15-C05A84478E1A}" sibTransId="{E5BA2F36-734C-4FF7-952D-B5DB0058139E}"/>
    <dgm:cxn modelId="{8E9648D9-0928-4C72-9A6B-A74F1FC68EA8}" srcId="{A3C07F17-C57E-4B94-86EA-AB67508D2098}" destId="{0A285B7F-49E2-42FD-A15B-91B111FACB8D}" srcOrd="1" destOrd="0" parTransId="{CD7EB087-970E-4B4E-8C94-18D834573281}" sibTransId="{726CA786-DFE4-4BA2-8618-C72A19F84C0E}"/>
    <dgm:cxn modelId="{A13946DB-834C-4AEE-A8D9-F4364F71EB09}" srcId="{A3C07F17-C57E-4B94-86EA-AB67508D2098}" destId="{A2B24A7C-AD20-48E3-BED8-8B55AF1F86E3}" srcOrd="5" destOrd="0" parTransId="{8AE52840-0159-4F58-A7C6-A05391EC574D}" sibTransId="{EB5E6E77-58E2-4650-AAFF-249B8E3981B8}"/>
    <dgm:cxn modelId="{9A607CDB-09DE-4725-9E27-823A020C9E52}" type="presOf" srcId="{A2B24A7C-AD20-48E3-BED8-8B55AF1F86E3}" destId="{1533290E-FF67-49A5-8422-D5C775FBAB89}" srcOrd="0" destOrd="0" presId="urn:microsoft.com/office/officeart/2005/8/layout/default"/>
    <dgm:cxn modelId="{8BE81FEB-8A0C-40A4-8B94-951E240D1600}" type="presOf" srcId="{E9819DD3-139E-4F6B-AEE7-18BEBDA5F8A1}" destId="{BACFD5CB-6E5A-4EA1-9232-512E8881BC64}" srcOrd="0" destOrd="0" presId="urn:microsoft.com/office/officeart/2005/8/layout/default"/>
    <dgm:cxn modelId="{45767DF1-1169-4084-A0BB-C51B74D50AD0}" type="presOf" srcId="{B565FE06-D443-4917-9D3C-B32AF2C0B4F5}" destId="{3829020F-CC84-42E5-BC60-D0098C1878BB}" srcOrd="0" destOrd="0" presId="urn:microsoft.com/office/officeart/2005/8/layout/default"/>
    <dgm:cxn modelId="{268DFAF5-465F-4975-A87F-DE7209C8BDFC}" type="presOf" srcId="{94CD43B0-1E20-4852-843E-471D2191F3BE}" destId="{AB2CDBEE-DF3F-4B29-946E-27683FB21D0E}" srcOrd="0" destOrd="0" presId="urn:microsoft.com/office/officeart/2005/8/layout/default"/>
    <dgm:cxn modelId="{5F3744E7-4AB2-4A87-B821-C21427334708}" type="presParOf" srcId="{1BEDB228-8E26-4ED3-8DD9-7CB0B3C930A4}" destId="{8F5F9817-9C41-4AC7-B621-D4BACC6AA363}" srcOrd="0" destOrd="0" presId="urn:microsoft.com/office/officeart/2005/8/layout/default"/>
    <dgm:cxn modelId="{02B3218A-3BBC-4DEF-8EB5-F3930084D58B}" type="presParOf" srcId="{1BEDB228-8E26-4ED3-8DD9-7CB0B3C930A4}" destId="{2C1558F3-B3FB-41FE-9784-D39AAFE862A0}" srcOrd="1" destOrd="0" presId="urn:microsoft.com/office/officeart/2005/8/layout/default"/>
    <dgm:cxn modelId="{E8B05314-3192-4223-A5AB-148D81FFB2B0}" type="presParOf" srcId="{1BEDB228-8E26-4ED3-8DD9-7CB0B3C930A4}" destId="{F3DF3A7D-5258-411C-AC87-BF4C51BB4D18}" srcOrd="2" destOrd="0" presId="urn:microsoft.com/office/officeart/2005/8/layout/default"/>
    <dgm:cxn modelId="{D7D99500-B4EB-45CF-AECC-79614836C8D4}" type="presParOf" srcId="{1BEDB228-8E26-4ED3-8DD9-7CB0B3C930A4}" destId="{AC2D92A1-D828-41ED-AF9C-A1B2B510FE72}" srcOrd="3" destOrd="0" presId="urn:microsoft.com/office/officeart/2005/8/layout/default"/>
    <dgm:cxn modelId="{CC8B0D47-B00D-4A80-BB87-83078F71EAD3}" type="presParOf" srcId="{1BEDB228-8E26-4ED3-8DD9-7CB0B3C930A4}" destId="{D4A0691C-1954-4905-9FB0-742E529B9214}" srcOrd="4" destOrd="0" presId="urn:microsoft.com/office/officeart/2005/8/layout/default"/>
    <dgm:cxn modelId="{D53A8060-0363-492F-A95C-2E9FB56FE795}" type="presParOf" srcId="{1BEDB228-8E26-4ED3-8DD9-7CB0B3C930A4}" destId="{A8942EBF-36AC-4289-8891-18A1A75C23B0}" srcOrd="5" destOrd="0" presId="urn:microsoft.com/office/officeart/2005/8/layout/default"/>
    <dgm:cxn modelId="{8E12CBFF-B064-4E8F-A4DE-CF2D046DB1C7}" type="presParOf" srcId="{1BEDB228-8E26-4ED3-8DD9-7CB0B3C930A4}" destId="{984877F0-3988-437A-AEA2-57631D5D5C12}" srcOrd="6" destOrd="0" presId="urn:microsoft.com/office/officeart/2005/8/layout/default"/>
    <dgm:cxn modelId="{F57A76C3-DD22-4FA5-B3BE-0D6C27B728A2}" type="presParOf" srcId="{1BEDB228-8E26-4ED3-8DD9-7CB0B3C930A4}" destId="{43234D61-F3DB-4B1B-81E4-BA2FAB0E658F}" srcOrd="7" destOrd="0" presId="urn:microsoft.com/office/officeart/2005/8/layout/default"/>
    <dgm:cxn modelId="{8104B447-17EF-4100-A480-E8C1F8D22A2D}" type="presParOf" srcId="{1BEDB228-8E26-4ED3-8DD9-7CB0B3C930A4}" destId="{AB2CDBEE-DF3F-4B29-946E-27683FB21D0E}" srcOrd="8" destOrd="0" presId="urn:microsoft.com/office/officeart/2005/8/layout/default"/>
    <dgm:cxn modelId="{758E5768-421D-4F9D-8806-152A703CD9C9}" type="presParOf" srcId="{1BEDB228-8E26-4ED3-8DD9-7CB0B3C930A4}" destId="{6AEAD7C5-C7EF-4F06-8BEC-62841C1064BF}" srcOrd="9" destOrd="0" presId="urn:microsoft.com/office/officeart/2005/8/layout/default"/>
    <dgm:cxn modelId="{B0663490-5512-4A95-BACA-E3D694B95067}" type="presParOf" srcId="{1BEDB228-8E26-4ED3-8DD9-7CB0B3C930A4}" destId="{1533290E-FF67-49A5-8422-D5C775FBAB89}" srcOrd="10" destOrd="0" presId="urn:microsoft.com/office/officeart/2005/8/layout/default"/>
    <dgm:cxn modelId="{5AF03A18-60BB-4D2F-B3C6-9558BEAB762C}" type="presParOf" srcId="{1BEDB228-8E26-4ED3-8DD9-7CB0B3C930A4}" destId="{01537D8D-44EB-44FB-81FE-976DF36EEE70}" srcOrd="11" destOrd="0" presId="urn:microsoft.com/office/officeart/2005/8/layout/default"/>
    <dgm:cxn modelId="{24B814A4-8DBD-4980-91CA-5BCFA35149DD}" type="presParOf" srcId="{1BEDB228-8E26-4ED3-8DD9-7CB0B3C930A4}" destId="{BACFD5CB-6E5A-4EA1-9232-512E8881BC64}" srcOrd="12" destOrd="0" presId="urn:microsoft.com/office/officeart/2005/8/layout/default"/>
    <dgm:cxn modelId="{DD1AD042-A0C2-4997-AD7B-9F49962A9600}" type="presParOf" srcId="{1BEDB228-8E26-4ED3-8DD9-7CB0B3C930A4}" destId="{36B85648-F4F3-47B2-BC35-CC304E6ECF20}" srcOrd="13" destOrd="0" presId="urn:microsoft.com/office/officeart/2005/8/layout/default"/>
    <dgm:cxn modelId="{8D0FF09B-1BF0-4C2D-8A1A-3AD6518F0E5A}" type="presParOf" srcId="{1BEDB228-8E26-4ED3-8DD9-7CB0B3C930A4}" destId="{3829020F-CC84-42E5-BC60-D0098C1878B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20A64F7-0760-4A38-87F1-7F2167FA5600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44CB4966-6A3E-4603-BD78-E6175F876B14}">
      <dgm:prSet phldrT="[Text]"/>
      <dgm:spPr/>
      <dgm:t>
        <a:bodyPr/>
        <a:lstStyle/>
        <a:p>
          <a:r>
            <a:rPr lang="cs-CZ" dirty="0"/>
            <a:t>výběr</a:t>
          </a:r>
        </a:p>
      </dgm:t>
    </dgm:pt>
    <dgm:pt modelId="{F49519AB-7070-4C3B-A139-2F4B4A50C050}" type="parTrans" cxnId="{E2E21B72-A2FF-4148-8D01-5EFD3E18B54F}">
      <dgm:prSet/>
      <dgm:spPr/>
      <dgm:t>
        <a:bodyPr/>
        <a:lstStyle/>
        <a:p>
          <a:endParaRPr lang="cs-CZ"/>
        </a:p>
      </dgm:t>
    </dgm:pt>
    <dgm:pt modelId="{58C2EB62-E3DB-4292-A08C-BFF1DCD6031B}" type="sibTrans" cxnId="{E2E21B72-A2FF-4148-8D01-5EFD3E18B54F}">
      <dgm:prSet/>
      <dgm:spPr/>
      <dgm:t>
        <a:bodyPr/>
        <a:lstStyle/>
        <a:p>
          <a:endParaRPr lang="cs-CZ"/>
        </a:p>
      </dgm:t>
    </dgm:pt>
    <dgm:pt modelId="{BF8BF18E-F9F6-4F92-AF3F-A7AA67C9C620}">
      <dgm:prSet phldrT="[Text]"/>
      <dgm:spPr/>
      <dgm:t>
        <a:bodyPr/>
        <a:lstStyle/>
        <a:p>
          <a:r>
            <a:rPr lang="cs-CZ" dirty="0"/>
            <a:t>adaptace</a:t>
          </a:r>
        </a:p>
      </dgm:t>
    </dgm:pt>
    <dgm:pt modelId="{8E448829-2091-4DCC-BA61-214FBA1FC56A}" type="parTrans" cxnId="{1400E058-D788-4EBC-9159-D14FDF0FBE5D}">
      <dgm:prSet/>
      <dgm:spPr/>
      <dgm:t>
        <a:bodyPr/>
        <a:lstStyle/>
        <a:p>
          <a:endParaRPr lang="cs-CZ"/>
        </a:p>
      </dgm:t>
    </dgm:pt>
    <dgm:pt modelId="{4087F066-7FE4-4A85-A1E0-FA6E601712ED}" type="sibTrans" cxnId="{1400E058-D788-4EBC-9159-D14FDF0FBE5D}">
      <dgm:prSet/>
      <dgm:spPr/>
      <dgm:t>
        <a:bodyPr/>
        <a:lstStyle/>
        <a:p>
          <a:endParaRPr lang="cs-CZ"/>
        </a:p>
      </dgm:t>
    </dgm:pt>
    <dgm:pt modelId="{9D26DD1E-BF14-452C-B567-BB4F83805820}">
      <dgm:prSet phldrT="[Text]"/>
      <dgm:spPr/>
      <dgm:t>
        <a:bodyPr/>
        <a:lstStyle/>
        <a:p>
          <a:r>
            <a:rPr lang="cs-CZ" dirty="0"/>
            <a:t>rozvoj</a:t>
          </a:r>
        </a:p>
      </dgm:t>
    </dgm:pt>
    <dgm:pt modelId="{41FA6B1E-579D-455A-BD95-3F0CB4D71D2D}" type="parTrans" cxnId="{2F009720-0E77-4981-B1C0-CA30E81CB41B}">
      <dgm:prSet/>
      <dgm:spPr/>
      <dgm:t>
        <a:bodyPr/>
        <a:lstStyle/>
        <a:p>
          <a:endParaRPr lang="cs-CZ"/>
        </a:p>
      </dgm:t>
    </dgm:pt>
    <dgm:pt modelId="{E3250EE1-EE9E-4573-96DA-B448CC1EDF11}" type="sibTrans" cxnId="{2F009720-0E77-4981-B1C0-CA30E81CB41B}">
      <dgm:prSet/>
      <dgm:spPr/>
      <dgm:t>
        <a:bodyPr/>
        <a:lstStyle/>
        <a:p>
          <a:endParaRPr lang="cs-CZ"/>
        </a:p>
      </dgm:t>
    </dgm:pt>
    <dgm:pt modelId="{7210B9F5-2806-45E1-A125-05F2D9E0B5C3}">
      <dgm:prSet phldrT="[Text]"/>
      <dgm:spPr/>
      <dgm:t>
        <a:bodyPr/>
        <a:lstStyle/>
        <a:p>
          <a:r>
            <a:rPr lang="cs-CZ" dirty="0"/>
            <a:t>sledování výkonu</a:t>
          </a:r>
        </a:p>
      </dgm:t>
    </dgm:pt>
    <dgm:pt modelId="{AD173D13-D006-4093-8296-7D188DBB5CCE}" type="parTrans" cxnId="{AF704C80-BCCD-4B26-84EB-E09BFBC40CC5}">
      <dgm:prSet/>
      <dgm:spPr/>
      <dgm:t>
        <a:bodyPr/>
        <a:lstStyle/>
        <a:p>
          <a:endParaRPr lang="cs-CZ"/>
        </a:p>
      </dgm:t>
    </dgm:pt>
    <dgm:pt modelId="{54BD704B-49C5-4CC8-9866-93187232A4F2}" type="sibTrans" cxnId="{AF704C80-BCCD-4B26-84EB-E09BFBC40CC5}">
      <dgm:prSet/>
      <dgm:spPr/>
      <dgm:t>
        <a:bodyPr/>
        <a:lstStyle/>
        <a:p>
          <a:endParaRPr lang="cs-CZ"/>
        </a:p>
      </dgm:t>
    </dgm:pt>
    <dgm:pt modelId="{B0F93C45-F1D5-4F83-8076-386D82D2920E}">
      <dgm:prSet phldrT="[Text]"/>
      <dgm:spPr/>
      <dgm:t>
        <a:bodyPr/>
        <a:lstStyle/>
        <a:p>
          <a:r>
            <a:rPr lang="cs-CZ" dirty="0"/>
            <a:t>motivace a odměňování</a:t>
          </a:r>
        </a:p>
      </dgm:t>
    </dgm:pt>
    <dgm:pt modelId="{C44B8B39-A6CD-4640-A792-D35172D6F492}" type="parTrans" cxnId="{DB588BD6-38A5-4A71-8AE0-CBF6C7A2D9AF}">
      <dgm:prSet/>
      <dgm:spPr/>
      <dgm:t>
        <a:bodyPr/>
        <a:lstStyle/>
        <a:p>
          <a:endParaRPr lang="cs-CZ"/>
        </a:p>
      </dgm:t>
    </dgm:pt>
    <dgm:pt modelId="{4077F370-8862-4431-A686-64D4EE851D95}" type="sibTrans" cxnId="{DB588BD6-38A5-4A71-8AE0-CBF6C7A2D9AF}">
      <dgm:prSet/>
      <dgm:spPr/>
      <dgm:t>
        <a:bodyPr/>
        <a:lstStyle/>
        <a:p>
          <a:endParaRPr lang="cs-CZ"/>
        </a:p>
      </dgm:t>
    </dgm:pt>
    <dgm:pt modelId="{77759E47-AE45-4ADC-A295-85FD9A9BF8C1}">
      <dgm:prSet phldrT="[Text]"/>
      <dgm:spPr/>
      <dgm:t>
        <a:bodyPr/>
        <a:lstStyle/>
        <a:p>
          <a:r>
            <a:rPr lang="cs-CZ" dirty="0"/>
            <a:t>ukončení pracovního poměru</a:t>
          </a:r>
        </a:p>
      </dgm:t>
    </dgm:pt>
    <dgm:pt modelId="{71C9DBFF-5FEE-4C48-BC9E-E03C6E29B915}" type="parTrans" cxnId="{3B0BB918-CCE9-4F9A-BE27-E10ED3B122A8}">
      <dgm:prSet/>
      <dgm:spPr/>
      <dgm:t>
        <a:bodyPr/>
        <a:lstStyle/>
        <a:p>
          <a:endParaRPr lang="cs-CZ"/>
        </a:p>
      </dgm:t>
    </dgm:pt>
    <dgm:pt modelId="{562DADBB-E8EE-47E1-A943-3C2CA3D30E69}" type="sibTrans" cxnId="{3B0BB918-CCE9-4F9A-BE27-E10ED3B122A8}">
      <dgm:prSet/>
      <dgm:spPr/>
      <dgm:t>
        <a:bodyPr/>
        <a:lstStyle/>
        <a:p>
          <a:endParaRPr lang="cs-CZ"/>
        </a:p>
      </dgm:t>
    </dgm:pt>
    <dgm:pt modelId="{8B8035B4-A2AB-4930-BBCB-2C8DF116C1A6}" type="pres">
      <dgm:prSet presAssocID="{720A64F7-0760-4A38-87F1-7F2167FA5600}" presName="Name0" presStyleCnt="0">
        <dgm:presLayoutVars>
          <dgm:dir/>
          <dgm:resizeHandles val="exact"/>
        </dgm:presLayoutVars>
      </dgm:prSet>
      <dgm:spPr/>
    </dgm:pt>
    <dgm:pt modelId="{B33A954B-6A0F-4CC5-A507-2CF2E238DD15}" type="pres">
      <dgm:prSet presAssocID="{44CB4966-6A3E-4603-BD78-E6175F876B14}" presName="node" presStyleLbl="node1" presStyleIdx="0" presStyleCnt="6">
        <dgm:presLayoutVars>
          <dgm:bulletEnabled val="1"/>
        </dgm:presLayoutVars>
      </dgm:prSet>
      <dgm:spPr/>
    </dgm:pt>
    <dgm:pt modelId="{F0E3123C-0159-418F-81F4-FD1E64652DF2}" type="pres">
      <dgm:prSet presAssocID="{58C2EB62-E3DB-4292-A08C-BFF1DCD6031B}" presName="sibTrans" presStyleLbl="sibTrans2D1" presStyleIdx="0" presStyleCnt="5"/>
      <dgm:spPr/>
    </dgm:pt>
    <dgm:pt modelId="{077CB7C9-44A5-4FDE-915D-F4A5E300C34A}" type="pres">
      <dgm:prSet presAssocID="{58C2EB62-E3DB-4292-A08C-BFF1DCD6031B}" presName="connectorText" presStyleLbl="sibTrans2D1" presStyleIdx="0" presStyleCnt="5"/>
      <dgm:spPr/>
    </dgm:pt>
    <dgm:pt modelId="{9594CB79-4E30-4FFE-A78C-F576234F14E8}" type="pres">
      <dgm:prSet presAssocID="{BF8BF18E-F9F6-4F92-AF3F-A7AA67C9C620}" presName="node" presStyleLbl="node1" presStyleIdx="1" presStyleCnt="6">
        <dgm:presLayoutVars>
          <dgm:bulletEnabled val="1"/>
        </dgm:presLayoutVars>
      </dgm:prSet>
      <dgm:spPr/>
    </dgm:pt>
    <dgm:pt modelId="{5FA4127D-5F99-4257-9A5C-1BC87291C254}" type="pres">
      <dgm:prSet presAssocID="{4087F066-7FE4-4A85-A1E0-FA6E601712ED}" presName="sibTrans" presStyleLbl="sibTrans2D1" presStyleIdx="1" presStyleCnt="5"/>
      <dgm:spPr/>
    </dgm:pt>
    <dgm:pt modelId="{57E365D5-6612-4721-99D4-412CD7F96868}" type="pres">
      <dgm:prSet presAssocID="{4087F066-7FE4-4A85-A1E0-FA6E601712ED}" presName="connectorText" presStyleLbl="sibTrans2D1" presStyleIdx="1" presStyleCnt="5"/>
      <dgm:spPr/>
    </dgm:pt>
    <dgm:pt modelId="{FB0B6AF8-9690-4FAB-A70D-495B03A15B3A}" type="pres">
      <dgm:prSet presAssocID="{9D26DD1E-BF14-452C-B567-BB4F83805820}" presName="node" presStyleLbl="node1" presStyleIdx="2" presStyleCnt="6">
        <dgm:presLayoutVars>
          <dgm:bulletEnabled val="1"/>
        </dgm:presLayoutVars>
      </dgm:prSet>
      <dgm:spPr/>
    </dgm:pt>
    <dgm:pt modelId="{5E528FE2-0D10-49D2-919D-CF29842EFFB2}" type="pres">
      <dgm:prSet presAssocID="{E3250EE1-EE9E-4573-96DA-B448CC1EDF11}" presName="sibTrans" presStyleLbl="sibTrans2D1" presStyleIdx="2" presStyleCnt="5"/>
      <dgm:spPr/>
    </dgm:pt>
    <dgm:pt modelId="{9178C089-96E4-46C1-AE9B-2D5896125AD7}" type="pres">
      <dgm:prSet presAssocID="{E3250EE1-EE9E-4573-96DA-B448CC1EDF11}" presName="connectorText" presStyleLbl="sibTrans2D1" presStyleIdx="2" presStyleCnt="5"/>
      <dgm:spPr/>
    </dgm:pt>
    <dgm:pt modelId="{E055A5AE-504F-4174-B54F-482E9ED735A9}" type="pres">
      <dgm:prSet presAssocID="{7210B9F5-2806-45E1-A125-05F2D9E0B5C3}" presName="node" presStyleLbl="node1" presStyleIdx="3" presStyleCnt="6">
        <dgm:presLayoutVars>
          <dgm:bulletEnabled val="1"/>
        </dgm:presLayoutVars>
      </dgm:prSet>
      <dgm:spPr/>
    </dgm:pt>
    <dgm:pt modelId="{37862C9C-4067-4BFA-B05D-CFDE8AE7923F}" type="pres">
      <dgm:prSet presAssocID="{54BD704B-49C5-4CC8-9866-93187232A4F2}" presName="sibTrans" presStyleLbl="sibTrans2D1" presStyleIdx="3" presStyleCnt="5"/>
      <dgm:spPr/>
    </dgm:pt>
    <dgm:pt modelId="{B7A001B1-ECB8-43C4-BB29-09DA9DA61F8E}" type="pres">
      <dgm:prSet presAssocID="{54BD704B-49C5-4CC8-9866-93187232A4F2}" presName="connectorText" presStyleLbl="sibTrans2D1" presStyleIdx="3" presStyleCnt="5"/>
      <dgm:spPr/>
    </dgm:pt>
    <dgm:pt modelId="{BBBA8C70-7DEB-4021-8715-125AF3324A1B}" type="pres">
      <dgm:prSet presAssocID="{B0F93C45-F1D5-4F83-8076-386D82D2920E}" presName="node" presStyleLbl="node1" presStyleIdx="4" presStyleCnt="6">
        <dgm:presLayoutVars>
          <dgm:bulletEnabled val="1"/>
        </dgm:presLayoutVars>
      </dgm:prSet>
      <dgm:spPr/>
    </dgm:pt>
    <dgm:pt modelId="{EE7938B4-E71F-4D5C-954F-00C4BFC634A6}" type="pres">
      <dgm:prSet presAssocID="{4077F370-8862-4431-A686-64D4EE851D95}" presName="sibTrans" presStyleLbl="sibTrans2D1" presStyleIdx="4" presStyleCnt="5"/>
      <dgm:spPr/>
    </dgm:pt>
    <dgm:pt modelId="{77735D11-FA06-414B-A2D1-4C92235E541D}" type="pres">
      <dgm:prSet presAssocID="{4077F370-8862-4431-A686-64D4EE851D95}" presName="connectorText" presStyleLbl="sibTrans2D1" presStyleIdx="4" presStyleCnt="5"/>
      <dgm:spPr/>
    </dgm:pt>
    <dgm:pt modelId="{41261CBD-1B03-4A41-8B23-E6F259CBB7F9}" type="pres">
      <dgm:prSet presAssocID="{77759E47-AE45-4ADC-A295-85FD9A9BF8C1}" presName="node" presStyleLbl="node1" presStyleIdx="5" presStyleCnt="6">
        <dgm:presLayoutVars>
          <dgm:bulletEnabled val="1"/>
        </dgm:presLayoutVars>
      </dgm:prSet>
      <dgm:spPr/>
    </dgm:pt>
  </dgm:ptLst>
  <dgm:cxnLst>
    <dgm:cxn modelId="{0E6E4C01-E011-420E-9C20-F0EE17D7CD2F}" type="presOf" srcId="{B0F93C45-F1D5-4F83-8076-386D82D2920E}" destId="{BBBA8C70-7DEB-4021-8715-125AF3324A1B}" srcOrd="0" destOrd="0" presId="urn:microsoft.com/office/officeart/2005/8/layout/process1"/>
    <dgm:cxn modelId="{3B0BB918-CCE9-4F9A-BE27-E10ED3B122A8}" srcId="{720A64F7-0760-4A38-87F1-7F2167FA5600}" destId="{77759E47-AE45-4ADC-A295-85FD9A9BF8C1}" srcOrd="5" destOrd="0" parTransId="{71C9DBFF-5FEE-4C48-BC9E-E03C6E29B915}" sibTransId="{562DADBB-E8EE-47E1-A943-3C2CA3D30E69}"/>
    <dgm:cxn modelId="{0D5DFB18-82C4-4CB4-A103-05F42382A45C}" type="presOf" srcId="{4077F370-8862-4431-A686-64D4EE851D95}" destId="{EE7938B4-E71F-4D5C-954F-00C4BFC634A6}" srcOrd="0" destOrd="0" presId="urn:microsoft.com/office/officeart/2005/8/layout/process1"/>
    <dgm:cxn modelId="{106CB51C-BB4F-430E-BA8C-460A4C20A6E6}" type="presOf" srcId="{54BD704B-49C5-4CC8-9866-93187232A4F2}" destId="{B7A001B1-ECB8-43C4-BB29-09DA9DA61F8E}" srcOrd="1" destOrd="0" presId="urn:microsoft.com/office/officeart/2005/8/layout/process1"/>
    <dgm:cxn modelId="{2F009720-0E77-4981-B1C0-CA30E81CB41B}" srcId="{720A64F7-0760-4A38-87F1-7F2167FA5600}" destId="{9D26DD1E-BF14-452C-B567-BB4F83805820}" srcOrd="2" destOrd="0" parTransId="{41FA6B1E-579D-455A-BD95-3F0CB4D71D2D}" sibTransId="{E3250EE1-EE9E-4573-96DA-B448CC1EDF11}"/>
    <dgm:cxn modelId="{61147540-581E-466E-B1B6-E35BDD95F5B2}" type="presOf" srcId="{720A64F7-0760-4A38-87F1-7F2167FA5600}" destId="{8B8035B4-A2AB-4930-BBCB-2C8DF116C1A6}" srcOrd="0" destOrd="0" presId="urn:microsoft.com/office/officeart/2005/8/layout/process1"/>
    <dgm:cxn modelId="{660EEB64-948F-40D6-9D66-2832DE60BAC6}" type="presOf" srcId="{58C2EB62-E3DB-4292-A08C-BFF1DCD6031B}" destId="{077CB7C9-44A5-4FDE-915D-F4A5E300C34A}" srcOrd="1" destOrd="0" presId="urn:microsoft.com/office/officeart/2005/8/layout/process1"/>
    <dgm:cxn modelId="{E8C9F56E-0F7F-42CB-B6DA-74F814B6432A}" type="presOf" srcId="{4087F066-7FE4-4A85-A1E0-FA6E601712ED}" destId="{5FA4127D-5F99-4257-9A5C-1BC87291C254}" srcOrd="0" destOrd="0" presId="urn:microsoft.com/office/officeart/2005/8/layout/process1"/>
    <dgm:cxn modelId="{476E9B70-42C2-46D7-B134-DEC301F4CD63}" type="presOf" srcId="{44CB4966-6A3E-4603-BD78-E6175F876B14}" destId="{B33A954B-6A0F-4CC5-A507-2CF2E238DD15}" srcOrd="0" destOrd="0" presId="urn:microsoft.com/office/officeart/2005/8/layout/process1"/>
    <dgm:cxn modelId="{E2E21B72-A2FF-4148-8D01-5EFD3E18B54F}" srcId="{720A64F7-0760-4A38-87F1-7F2167FA5600}" destId="{44CB4966-6A3E-4603-BD78-E6175F876B14}" srcOrd="0" destOrd="0" parTransId="{F49519AB-7070-4C3B-A139-2F4B4A50C050}" sibTransId="{58C2EB62-E3DB-4292-A08C-BFF1DCD6031B}"/>
    <dgm:cxn modelId="{545C3573-B786-4021-B80D-B3EDEB92F411}" type="presOf" srcId="{58C2EB62-E3DB-4292-A08C-BFF1DCD6031B}" destId="{F0E3123C-0159-418F-81F4-FD1E64652DF2}" srcOrd="0" destOrd="0" presId="urn:microsoft.com/office/officeart/2005/8/layout/process1"/>
    <dgm:cxn modelId="{8665D476-A989-48B9-9955-9FBC491BC963}" type="presOf" srcId="{54BD704B-49C5-4CC8-9866-93187232A4F2}" destId="{37862C9C-4067-4BFA-B05D-CFDE8AE7923F}" srcOrd="0" destOrd="0" presId="urn:microsoft.com/office/officeart/2005/8/layout/process1"/>
    <dgm:cxn modelId="{1400E058-D788-4EBC-9159-D14FDF0FBE5D}" srcId="{720A64F7-0760-4A38-87F1-7F2167FA5600}" destId="{BF8BF18E-F9F6-4F92-AF3F-A7AA67C9C620}" srcOrd="1" destOrd="0" parTransId="{8E448829-2091-4DCC-BA61-214FBA1FC56A}" sibTransId="{4087F066-7FE4-4A85-A1E0-FA6E601712ED}"/>
    <dgm:cxn modelId="{AF704C80-BCCD-4B26-84EB-E09BFBC40CC5}" srcId="{720A64F7-0760-4A38-87F1-7F2167FA5600}" destId="{7210B9F5-2806-45E1-A125-05F2D9E0B5C3}" srcOrd="3" destOrd="0" parTransId="{AD173D13-D006-4093-8296-7D188DBB5CCE}" sibTransId="{54BD704B-49C5-4CC8-9866-93187232A4F2}"/>
    <dgm:cxn modelId="{00723987-58A8-4D5F-93EB-DF40254661BF}" type="presOf" srcId="{4077F370-8862-4431-A686-64D4EE851D95}" destId="{77735D11-FA06-414B-A2D1-4C92235E541D}" srcOrd="1" destOrd="0" presId="urn:microsoft.com/office/officeart/2005/8/layout/process1"/>
    <dgm:cxn modelId="{BADE7BA6-24CD-4B25-A26C-FD703A5BBB85}" type="presOf" srcId="{7210B9F5-2806-45E1-A125-05F2D9E0B5C3}" destId="{E055A5AE-504F-4174-B54F-482E9ED735A9}" srcOrd="0" destOrd="0" presId="urn:microsoft.com/office/officeart/2005/8/layout/process1"/>
    <dgm:cxn modelId="{A2DFD7BC-FE2D-44D4-9279-A2C6302402DD}" type="presOf" srcId="{9D26DD1E-BF14-452C-B567-BB4F83805820}" destId="{FB0B6AF8-9690-4FAB-A70D-495B03A15B3A}" srcOrd="0" destOrd="0" presId="urn:microsoft.com/office/officeart/2005/8/layout/process1"/>
    <dgm:cxn modelId="{DCF553C3-5166-4C61-BE5F-C0ACDCCE28ED}" type="presOf" srcId="{E3250EE1-EE9E-4573-96DA-B448CC1EDF11}" destId="{9178C089-96E4-46C1-AE9B-2D5896125AD7}" srcOrd="1" destOrd="0" presId="urn:microsoft.com/office/officeart/2005/8/layout/process1"/>
    <dgm:cxn modelId="{83DCBDC8-FBC0-437E-9A20-F08AC42C505E}" type="presOf" srcId="{77759E47-AE45-4ADC-A295-85FD9A9BF8C1}" destId="{41261CBD-1B03-4A41-8B23-E6F259CBB7F9}" srcOrd="0" destOrd="0" presId="urn:microsoft.com/office/officeart/2005/8/layout/process1"/>
    <dgm:cxn modelId="{5F188AD4-8869-41A5-A74E-54643DDCC0F4}" type="presOf" srcId="{E3250EE1-EE9E-4573-96DA-B448CC1EDF11}" destId="{5E528FE2-0D10-49D2-919D-CF29842EFFB2}" srcOrd="0" destOrd="0" presId="urn:microsoft.com/office/officeart/2005/8/layout/process1"/>
    <dgm:cxn modelId="{DB588BD6-38A5-4A71-8AE0-CBF6C7A2D9AF}" srcId="{720A64F7-0760-4A38-87F1-7F2167FA5600}" destId="{B0F93C45-F1D5-4F83-8076-386D82D2920E}" srcOrd="4" destOrd="0" parTransId="{C44B8B39-A6CD-4640-A792-D35172D6F492}" sibTransId="{4077F370-8862-4431-A686-64D4EE851D95}"/>
    <dgm:cxn modelId="{B509FEDE-BD41-4A37-9D0B-12722C482072}" type="presOf" srcId="{4087F066-7FE4-4A85-A1E0-FA6E601712ED}" destId="{57E365D5-6612-4721-99D4-412CD7F96868}" srcOrd="1" destOrd="0" presId="urn:microsoft.com/office/officeart/2005/8/layout/process1"/>
    <dgm:cxn modelId="{1AFDE5E6-0116-491F-90BC-F23C986D3198}" type="presOf" srcId="{BF8BF18E-F9F6-4F92-AF3F-A7AA67C9C620}" destId="{9594CB79-4E30-4FFE-A78C-F576234F14E8}" srcOrd="0" destOrd="0" presId="urn:microsoft.com/office/officeart/2005/8/layout/process1"/>
    <dgm:cxn modelId="{2D6D1F07-E982-49DC-8EC5-6CD827FC58DE}" type="presParOf" srcId="{8B8035B4-A2AB-4930-BBCB-2C8DF116C1A6}" destId="{B33A954B-6A0F-4CC5-A507-2CF2E238DD15}" srcOrd="0" destOrd="0" presId="urn:microsoft.com/office/officeart/2005/8/layout/process1"/>
    <dgm:cxn modelId="{3569F6DA-5F21-4BCC-8C95-EA59F93A32C5}" type="presParOf" srcId="{8B8035B4-A2AB-4930-BBCB-2C8DF116C1A6}" destId="{F0E3123C-0159-418F-81F4-FD1E64652DF2}" srcOrd="1" destOrd="0" presId="urn:microsoft.com/office/officeart/2005/8/layout/process1"/>
    <dgm:cxn modelId="{1CF8FA73-0D5E-428D-A8B5-DF5E9AC7726A}" type="presParOf" srcId="{F0E3123C-0159-418F-81F4-FD1E64652DF2}" destId="{077CB7C9-44A5-4FDE-915D-F4A5E300C34A}" srcOrd="0" destOrd="0" presId="urn:microsoft.com/office/officeart/2005/8/layout/process1"/>
    <dgm:cxn modelId="{C94D1233-8C09-48F6-99CB-9C6A43A26DDA}" type="presParOf" srcId="{8B8035B4-A2AB-4930-BBCB-2C8DF116C1A6}" destId="{9594CB79-4E30-4FFE-A78C-F576234F14E8}" srcOrd="2" destOrd="0" presId="urn:microsoft.com/office/officeart/2005/8/layout/process1"/>
    <dgm:cxn modelId="{5D34C336-51FA-4775-BEF7-490F7C079ADF}" type="presParOf" srcId="{8B8035B4-A2AB-4930-BBCB-2C8DF116C1A6}" destId="{5FA4127D-5F99-4257-9A5C-1BC87291C254}" srcOrd="3" destOrd="0" presId="urn:microsoft.com/office/officeart/2005/8/layout/process1"/>
    <dgm:cxn modelId="{C7B42B6A-7120-40A8-AA91-090CD98A1375}" type="presParOf" srcId="{5FA4127D-5F99-4257-9A5C-1BC87291C254}" destId="{57E365D5-6612-4721-99D4-412CD7F96868}" srcOrd="0" destOrd="0" presId="urn:microsoft.com/office/officeart/2005/8/layout/process1"/>
    <dgm:cxn modelId="{C20DBD7D-AFE9-4EAE-81A8-B35EE87EB87F}" type="presParOf" srcId="{8B8035B4-A2AB-4930-BBCB-2C8DF116C1A6}" destId="{FB0B6AF8-9690-4FAB-A70D-495B03A15B3A}" srcOrd="4" destOrd="0" presId="urn:microsoft.com/office/officeart/2005/8/layout/process1"/>
    <dgm:cxn modelId="{ADF9056C-DBFB-4931-A6F2-D114CD7A36F7}" type="presParOf" srcId="{8B8035B4-A2AB-4930-BBCB-2C8DF116C1A6}" destId="{5E528FE2-0D10-49D2-919D-CF29842EFFB2}" srcOrd="5" destOrd="0" presId="urn:microsoft.com/office/officeart/2005/8/layout/process1"/>
    <dgm:cxn modelId="{8435ECD9-A8D5-4686-ADB4-30F4AEFDC46E}" type="presParOf" srcId="{5E528FE2-0D10-49D2-919D-CF29842EFFB2}" destId="{9178C089-96E4-46C1-AE9B-2D5896125AD7}" srcOrd="0" destOrd="0" presId="urn:microsoft.com/office/officeart/2005/8/layout/process1"/>
    <dgm:cxn modelId="{1B45C342-78E1-440A-8562-212ADE425DA0}" type="presParOf" srcId="{8B8035B4-A2AB-4930-BBCB-2C8DF116C1A6}" destId="{E055A5AE-504F-4174-B54F-482E9ED735A9}" srcOrd="6" destOrd="0" presId="urn:microsoft.com/office/officeart/2005/8/layout/process1"/>
    <dgm:cxn modelId="{26E217F8-E2E1-4DFB-8921-73542BB89352}" type="presParOf" srcId="{8B8035B4-A2AB-4930-BBCB-2C8DF116C1A6}" destId="{37862C9C-4067-4BFA-B05D-CFDE8AE7923F}" srcOrd="7" destOrd="0" presId="urn:microsoft.com/office/officeart/2005/8/layout/process1"/>
    <dgm:cxn modelId="{936F5AA9-CB38-4B3E-9BB1-517EC2464692}" type="presParOf" srcId="{37862C9C-4067-4BFA-B05D-CFDE8AE7923F}" destId="{B7A001B1-ECB8-43C4-BB29-09DA9DA61F8E}" srcOrd="0" destOrd="0" presId="urn:microsoft.com/office/officeart/2005/8/layout/process1"/>
    <dgm:cxn modelId="{6845F982-237E-44B6-A725-ACA0CE8107F8}" type="presParOf" srcId="{8B8035B4-A2AB-4930-BBCB-2C8DF116C1A6}" destId="{BBBA8C70-7DEB-4021-8715-125AF3324A1B}" srcOrd="8" destOrd="0" presId="urn:microsoft.com/office/officeart/2005/8/layout/process1"/>
    <dgm:cxn modelId="{961F6279-D8CF-42F7-8675-7E9759BC3D59}" type="presParOf" srcId="{8B8035B4-A2AB-4930-BBCB-2C8DF116C1A6}" destId="{EE7938B4-E71F-4D5C-954F-00C4BFC634A6}" srcOrd="9" destOrd="0" presId="urn:microsoft.com/office/officeart/2005/8/layout/process1"/>
    <dgm:cxn modelId="{8A57E6DF-7248-4332-A62D-0F9E126B9336}" type="presParOf" srcId="{EE7938B4-E71F-4D5C-954F-00C4BFC634A6}" destId="{77735D11-FA06-414B-A2D1-4C92235E541D}" srcOrd="0" destOrd="0" presId="urn:microsoft.com/office/officeart/2005/8/layout/process1"/>
    <dgm:cxn modelId="{E6FB7444-587B-490D-A40E-ACA8AE05ECDC}" type="presParOf" srcId="{8B8035B4-A2AB-4930-BBCB-2C8DF116C1A6}" destId="{41261CBD-1B03-4A41-8B23-E6F259CBB7F9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D4C603-FB8D-4B4C-868C-84083E578D9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73F5BDEF-03F3-4489-AC19-0A0621A31FAF}">
      <dgm:prSet phldrT="[Text]"/>
      <dgm:spPr/>
      <dgm:t>
        <a:bodyPr/>
        <a:lstStyle/>
        <a:p>
          <a:r>
            <a:rPr lang="cs-CZ" dirty="0"/>
            <a:t>prostředí managementu</a:t>
          </a:r>
        </a:p>
      </dgm:t>
    </dgm:pt>
    <dgm:pt modelId="{9060FD0A-6073-4A4D-BCE1-89F10415A4E6}" type="parTrans" cxnId="{C6112FF6-CA01-435C-9990-9295DA92D6A4}">
      <dgm:prSet/>
      <dgm:spPr/>
      <dgm:t>
        <a:bodyPr/>
        <a:lstStyle/>
        <a:p>
          <a:endParaRPr lang="cs-CZ"/>
        </a:p>
      </dgm:t>
    </dgm:pt>
    <dgm:pt modelId="{18EB56CE-5F5D-426E-A104-711D3D46B98B}" type="sibTrans" cxnId="{C6112FF6-CA01-435C-9990-9295DA92D6A4}">
      <dgm:prSet/>
      <dgm:spPr/>
      <dgm:t>
        <a:bodyPr/>
        <a:lstStyle/>
        <a:p>
          <a:endParaRPr lang="cs-CZ"/>
        </a:p>
      </dgm:t>
    </dgm:pt>
    <dgm:pt modelId="{80EE3EA9-3936-4E0D-B32D-F8E4D9EA64FE}">
      <dgm:prSet phldrT="[Text]"/>
      <dgm:spPr/>
      <dgm:t>
        <a:bodyPr/>
        <a:lstStyle/>
        <a:p>
          <a:r>
            <a:rPr lang="cs-CZ" dirty="0"/>
            <a:t>vnitřní prostředí</a:t>
          </a:r>
        </a:p>
      </dgm:t>
    </dgm:pt>
    <dgm:pt modelId="{530E8743-9514-457D-B9F7-4B61A3ABF3B4}" type="parTrans" cxnId="{58413E57-630D-4386-80EF-AFCF499548AC}">
      <dgm:prSet/>
      <dgm:spPr/>
      <dgm:t>
        <a:bodyPr/>
        <a:lstStyle/>
        <a:p>
          <a:endParaRPr lang="cs-CZ"/>
        </a:p>
      </dgm:t>
    </dgm:pt>
    <dgm:pt modelId="{A9304F5C-1B72-4618-8D04-CCDDB50E4F15}" type="sibTrans" cxnId="{58413E57-630D-4386-80EF-AFCF499548AC}">
      <dgm:prSet/>
      <dgm:spPr/>
      <dgm:t>
        <a:bodyPr/>
        <a:lstStyle/>
        <a:p>
          <a:endParaRPr lang="cs-CZ"/>
        </a:p>
      </dgm:t>
    </dgm:pt>
    <dgm:pt modelId="{3C9D64B1-ABCD-4DC2-A882-2464A4AFBAEA}">
      <dgm:prSet phldrT="[Text]"/>
      <dgm:spPr/>
      <dgm:t>
        <a:bodyPr/>
        <a:lstStyle/>
        <a:p>
          <a:r>
            <a:rPr lang="cs-CZ" dirty="0"/>
            <a:t>vnější prostředí</a:t>
          </a:r>
        </a:p>
      </dgm:t>
    </dgm:pt>
    <dgm:pt modelId="{AF12067A-B6CD-474E-9034-CC6E57D85BDC}" type="parTrans" cxnId="{2D2A43D9-C730-45B2-96B0-0CDB60AB2DF9}">
      <dgm:prSet/>
      <dgm:spPr/>
      <dgm:t>
        <a:bodyPr/>
        <a:lstStyle/>
        <a:p>
          <a:endParaRPr lang="cs-CZ"/>
        </a:p>
      </dgm:t>
    </dgm:pt>
    <dgm:pt modelId="{90EF4C1E-FACA-4AEC-B780-A67F406C1517}" type="sibTrans" cxnId="{2D2A43D9-C730-45B2-96B0-0CDB60AB2DF9}">
      <dgm:prSet/>
      <dgm:spPr/>
      <dgm:t>
        <a:bodyPr/>
        <a:lstStyle/>
        <a:p>
          <a:endParaRPr lang="cs-CZ"/>
        </a:p>
      </dgm:t>
    </dgm:pt>
    <dgm:pt modelId="{B66E780B-B34B-406A-AA47-5163FEEEDFFF}">
      <dgm:prSet phldrT="[Text]"/>
      <dgm:spPr/>
      <dgm:t>
        <a:bodyPr/>
        <a:lstStyle/>
        <a:p>
          <a:r>
            <a:rPr lang="cs-CZ" dirty="0"/>
            <a:t>makroprostředí (obecné)</a:t>
          </a:r>
        </a:p>
      </dgm:t>
    </dgm:pt>
    <dgm:pt modelId="{D7341703-BC81-45B6-9AB8-25C1FDAB2D03}" type="parTrans" cxnId="{4DB03ACB-5AC2-4D6F-81E6-A8ED1F63FAE8}">
      <dgm:prSet/>
      <dgm:spPr/>
      <dgm:t>
        <a:bodyPr/>
        <a:lstStyle/>
        <a:p>
          <a:endParaRPr lang="cs-CZ"/>
        </a:p>
      </dgm:t>
    </dgm:pt>
    <dgm:pt modelId="{665DA316-5CEF-46E4-A54C-8CAE6A970430}" type="sibTrans" cxnId="{4DB03ACB-5AC2-4D6F-81E6-A8ED1F63FAE8}">
      <dgm:prSet/>
      <dgm:spPr/>
      <dgm:t>
        <a:bodyPr/>
        <a:lstStyle/>
        <a:p>
          <a:endParaRPr lang="cs-CZ"/>
        </a:p>
      </dgm:t>
    </dgm:pt>
    <dgm:pt modelId="{E4A49EF3-C0F1-4EF4-B634-D7B7BBBD25BA}">
      <dgm:prSet phldrT="[Text]"/>
      <dgm:spPr/>
      <dgm:t>
        <a:bodyPr/>
        <a:lstStyle/>
        <a:p>
          <a:r>
            <a:rPr lang="cs-CZ" dirty="0"/>
            <a:t>mikroprostředí (odborné)</a:t>
          </a:r>
        </a:p>
      </dgm:t>
    </dgm:pt>
    <dgm:pt modelId="{DDFA3216-3ABA-48EC-92DA-5CA6B73473C9}" type="parTrans" cxnId="{3686CD8A-1078-44F4-8AD2-00116D3B511D}">
      <dgm:prSet/>
      <dgm:spPr/>
      <dgm:t>
        <a:bodyPr/>
        <a:lstStyle/>
        <a:p>
          <a:endParaRPr lang="cs-CZ"/>
        </a:p>
      </dgm:t>
    </dgm:pt>
    <dgm:pt modelId="{E9CFC75E-8726-467D-8D9E-0E6359BD9C34}" type="sibTrans" cxnId="{3686CD8A-1078-44F4-8AD2-00116D3B511D}">
      <dgm:prSet/>
      <dgm:spPr/>
      <dgm:t>
        <a:bodyPr/>
        <a:lstStyle/>
        <a:p>
          <a:endParaRPr lang="cs-CZ"/>
        </a:p>
      </dgm:t>
    </dgm:pt>
    <dgm:pt modelId="{55D7CB4B-28E7-4BE3-B7A3-8B9EE0B09A6F}">
      <dgm:prSet phldrT="[Text]"/>
      <dgm:spPr/>
      <dgm:t>
        <a:bodyPr/>
        <a:lstStyle/>
        <a:p>
          <a:r>
            <a:rPr lang="cs-CZ" dirty="0"/>
            <a:t>mezinárodní</a:t>
          </a:r>
        </a:p>
      </dgm:t>
    </dgm:pt>
    <dgm:pt modelId="{28763885-3C74-4479-B725-6A72F1CE929F}" type="parTrans" cxnId="{83689CA1-A6D0-43BF-A15D-F113041D9413}">
      <dgm:prSet/>
      <dgm:spPr/>
      <dgm:t>
        <a:bodyPr/>
        <a:lstStyle/>
        <a:p>
          <a:endParaRPr lang="cs-CZ"/>
        </a:p>
      </dgm:t>
    </dgm:pt>
    <dgm:pt modelId="{7A394FD4-DD81-478C-A88E-42E256378107}" type="sibTrans" cxnId="{83689CA1-A6D0-43BF-A15D-F113041D9413}">
      <dgm:prSet/>
      <dgm:spPr/>
      <dgm:t>
        <a:bodyPr/>
        <a:lstStyle/>
        <a:p>
          <a:endParaRPr lang="cs-CZ"/>
        </a:p>
      </dgm:t>
    </dgm:pt>
    <dgm:pt modelId="{1ACD9524-BE4B-4AF3-8891-95D95628DE80}">
      <dgm:prSet phldrT="[Text]"/>
      <dgm:spPr/>
      <dgm:t>
        <a:bodyPr/>
        <a:lstStyle/>
        <a:p>
          <a:r>
            <a:rPr lang="cs-CZ" dirty="0"/>
            <a:t>národní</a:t>
          </a:r>
        </a:p>
      </dgm:t>
    </dgm:pt>
    <dgm:pt modelId="{689CB65C-D338-4DCD-B324-443FB714EA6A}" type="parTrans" cxnId="{D04CD744-E3EB-4137-AE19-8A9D7AC12FA8}">
      <dgm:prSet/>
      <dgm:spPr/>
      <dgm:t>
        <a:bodyPr/>
        <a:lstStyle/>
        <a:p>
          <a:endParaRPr lang="cs-CZ"/>
        </a:p>
      </dgm:t>
    </dgm:pt>
    <dgm:pt modelId="{67A90E2A-A3C6-4199-AB22-9ECB79AAEC6E}" type="sibTrans" cxnId="{D04CD744-E3EB-4137-AE19-8A9D7AC12FA8}">
      <dgm:prSet/>
      <dgm:spPr/>
      <dgm:t>
        <a:bodyPr/>
        <a:lstStyle/>
        <a:p>
          <a:endParaRPr lang="cs-CZ"/>
        </a:p>
      </dgm:t>
    </dgm:pt>
    <dgm:pt modelId="{1E78EB54-74B1-4119-8A74-155221B33D24}">
      <dgm:prSet phldrT="[Text]"/>
      <dgm:spPr/>
      <dgm:t>
        <a:bodyPr/>
        <a:lstStyle/>
        <a:p>
          <a:r>
            <a:rPr lang="cs-CZ" dirty="0"/>
            <a:t>regionální</a:t>
          </a:r>
        </a:p>
      </dgm:t>
    </dgm:pt>
    <dgm:pt modelId="{580D6FB7-80F3-4DAB-984C-8CFEDD19414A}" type="parTrans" cxnId="{69DCDE00-E484-4060-BE63-2B425538C78C}">
      <dgm:prSet/>
      <dgm:spPr/>
      <dgm:t>
        <a:bodyPr/>
        <a:lstStyle/>
        <a:p>
          <a:endParaRPr lang="cs-CZ"/>
        </a:p>
      </dgm:t>
    </dgm:pt>
    <dgm:pt modelId="{99A56C50-EF06-4273-B750-7029AF7D27C0}" type="sibTrans" cxnId="{69DCDE00-E484-4060-BE63-2B425538C78C}">
      <dgm:prSet/>
      <dgm:spPr/>
      <dgm:t>
        <a:bodyPr/>
        <a:lstStyle/>
        <a:p>
          <a:endParaRPr lang="cs-CZ"/>
        </a:p>
      </dgm:t>
    </dgm:pt>
    <dgm:pt modelId="{5EF70084-76B2-478A-80DA-BA11322A3B70}" type="pres">
      <dgm:prSet presAssocID="{2AD4C603-FB8D-4B4C-868C-84083E578D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FF3BE1D-1748-4ED6-A90C-9389F2FA541D}" type="pres">
      <dgm:prSet presAssocID="{73F5BDEF-03F3-4489-AC19-0A0621A31FAF}" presName="root1" presStyleCnt="0"/>
      <dgm:spPr/>
    </dgm:pt>
    <dgm:pt modelId="{000F756C-0CC4-497C-AD3B-13A1B5653232}" type="pres">
      <dgm:prSet presAssocID="{73F5BDEF-03F3-4489-AC19-0A0621A31FAF}" presName="LevelOneTextNode" presStyleLbl="node0" presStyleIdx="0" presStyleCnt="1">
        <dgm:presLayoutVars>
          <dgm:chPref val="3"/>
        </dgm:presLayoutVars>
      </dgm:prSet>
      <dgm:spPr/>
    </dgm:pt>
    <dgm:pt modelId="{67BEA0A5-244C-4C46-AC9D-28FB6425ABA6}" type="pres">
      <dgm:prSet presAssocID="{73F5BDEF-03F3-4489-AC19-0A0621A31FAF}" presName="level2hierChild" presStyleCnt="0"/>
      <dgm:spPr/>
    </dgm:pt>
    <dgm:pt modelId="{968CD76F-5166-4801-905F-3F5DDB93808E}" type="pres">
      <dgm:prSet presAssocID="{530E8743-9514-457D-B9F7-4B61A3ABF3B4}" presName="conn2-1" presStyleLbl="parChTrans1D2" presStyleIdx="0" presStyleCnt="2"/>
      <dgm:spPr/>
    </dgm:pt>
    <dgm:pt modelId="{5D6C2D1C-CD29-49B8-B565-4130B761D090}" type="pres">
      <dgm:prSet presAssocID="{530E8743-9514-457D-B9F7-4B61A3ABF3B4}" presName="connTx" presStyleLbl="parChTrans1D2" presStyleIdx="0" presStyleCnt="2"/>
      <dgm:spPr/>
    </dgm:pt>
    <dgm:pt modelId="{E5B3D67C-1C26-4EC9-B341-F21B790C1BED}" type="pres">
      <dgm:prSet presAssocID="{80EE3EA9-3936-4E0D-B32D-F8E4D9EA64FE}" presName="root2" presStyleCnt="0"/>
      <dgm:spPr/>
    </dgm:pt>
    <dgm:pt modelId="{CB6E4D3C-E12B-49A7-ABD0-8295D9D015FD}" type="pres">
      <dgm:prSet presAssocID="{80EE3EA9-3936-4E0D-B32D-F8E4D9EA64FE}" presName="LevelTwoTextNode" presStyleLbl="node2" presStyleIdx="0" presStyleCnt="2">
        <dgm:presLayoutVars>
          <dgm:chPref val="3"/>
        </dgm:presLayoutVars>
      </dgm:prSet>
      <dgm:spPr/>
    </dgm:pt>
    <dgm:pt modelId="{5B003626-761D-4E3B-86BF-F75D7037D664}" type="pres">
      <dgm:prSet presAssocID="{80EE3EA9-3936-4E0D-B32D-F8E4D9EA64FE}" presName="level3hierChild" presStyleCnt="0"/>
      <dgm:spPr/>
    </dgm:pt>
    <dgm:pt modelId="{A434AFAB-4F80-4EA0-87A8-9F6AB5FF3D80}" type="pres">
      <dgm:prSet presAssocID="{AF12067A-B6CD-474E-9034-CC6E57D85BDC}" presName="conn2-1" presStyleLbl="parChTrans1D2" presStyleIdx="1" presStyleCnt="2"/>
      <dgm:spPr/>
    </dgm:pt>
    <dgm:pt modelId="{D59D588A-E189-4ED7-B527-F16FC54E7672}" type="pres">
      <dgm:prSet presAssocID="{AF12067A-B6CD-474E-9034-CC6E57D85BDC}" presName="connTx" presStyleLbl="parChTrans1D2" presStyleIdx="1" presStyleCnt="2"/>
      <dgm:spPr/>
    </dgm:pt>
    <dgm:pt modelId="{1950709D-863E-4BCC-B799-7A6C4B0C2EFC}" type="pres">
      <dgm:prSet presAssocID="{3C9D64B1-ABCD-4DC2-A882-2464A4AFBAEA}" presName="root2" presStyleCnt="0"/>
      <dgm:spPr/>
    </dgm:pt>
    <dgm:pt modelId="{EF68263C-71F3-4EA4-9EDC-38D9D174328C}" type="pres">
      <dgm:prSet presAssocID="{3C9D64B1-ABCD-4DC2-A882-2464A4AFBAEA}" presName="LevelTwoTextNode" presStyleLbl="node2" presStyleIdx="1" presStyleCnt="2">
        <dgm:presLayoutVars>
          <dgm:chPref val="3"/>
        </dgm:presLayoutVars>
      </dgm:prSet>
      <dgm:spPr/>
    </dgm:pt>
    <dgm:pt modelId="{90E0E051-F430-4D98-86BC-DB165E097C23}" type="pres">
      <dgm:prSet presAssocID="{3C9D64B1-ABCD-4DC2-A882-2464A4AFBAEA}" presName="level3hierChild" presStyleCnt="0"/>
      <dgm:spPr/>
    </dgm:pt>
    <dgm:pt modelId="{AF0749A0-C058-4F9E-A01E-CF555C2D5309}" type="pres">
      <dgm:prSet presAssocID="{D7341703-BC81-45B6-9AB8-25C1FDAB2D03}" presName="conn2-1" presStyleLbl="parChTrans1D3" presStyleIdx="0" presStyleCnt="2"/>
      <dgm:spPr/>
    </dgm:pt>
    <dgm:pt modelId="{17C5D806-A026-41CF-A673-65ACE261FBD9}" type="pres">
      <dgm:prSet presAssocID="{D7341703-BC81-45B6-9AB8-25C1FDAB2D03}" presName="connTx" presStyleLbl="parChTrans1D3" presStyleIdx="0" presStyleCnt="2"/>
      <dgm:spPr/>
    </dgm:pt>
    <dgm:pt modelId="{5368AE5D-3B70-4DDA-89F2-44F6FA041CB3}" type="pres">
      <dgm:prSet presAssocID="{B66E780B-B34B-406A-AA47-5163FEEEDFFF}" presName="root2" presStyleCnt="0"/>
      <dgm:spPr/>
    </dgm:pt>
    <dgm:pt modelId="{F74DDF93-D8F1-4ABE-A331-A1D01DD92CA8}" type="pres">
      <dgm:prSet presAssocID="{B66E780B-B34B-406A-AA47-5163FEEEDFFF}" presName="LevelTwoTextNode" presStyleLbl="node3" presStyleIdx="0" presStyleCnt="2" custLinFactNeighborX="0" custLinFactNeighborY="-47696">
        <dgm:presLayoutVars>
          <dgm:chPref val="3"/>
        </dgm:presLayoutVars>
      </dgm:prSet>
      <dgm:spPr/>
    </dgm:pt>
    <dgm:pt modelId="{95A7B18B-C376-4C0B-AC3B-F2B199A7D40D}" type="pres">
      <dgm:prSet presAssocID="{B66E780B-B34B-406A-AA47-5163FEEEDFFF}" presName="level3hierChild" presStyleCnt="0"/>
      <dgm:spPr/>
    </dgm:pt>
    <dgm:pt modelId="{0ECF97C8-1957-48F2-BD8F-7C676128C84E}" type="pres">
      <dgm:prSet presAssocID="{28763885-3C74-4479-B725-6A72F1CE929F}" presName="conn2-1" presStyleLbl="parChTrans1D4" presStyleIdx="0" presStyleCnt="3"/>
      <dgm:spPr/>
    </dgm:pt>
    <dgm:pt modelId="{4481EB6D-A217-45A2-BF20-51A3AA7C8C07}" type="pres">
      <dgm:prSet presAssocID="{28763885-3C74-4479-B725-6A72F1CE929F}" presName="connTx" presStyleLbl="parChTrans1D4" presStyleIdx="0" presStyleCnt="3"/>
      <dgm:spPr/>
    </dgm:pt>
    <dgm:pt modelId="{4AAAE05B-37C7-4FE2-8A3D-AAA4A3999B38}" type="pres">
      <dgm:prSet presAssocID="{55D7CB4B-28E7-4BE3-B7A3-8B9EE0B09A6F}" presName="root2" presStyleCnt="0"/>
      <dgm:spPr/>
    </dgm:pt>
    <dgm:pt modelId="{3FD2B0CA-4800-42EE-A2B2-DFBB605C6C39}" type="pres">
      <dgm:prSet presAssocID="{55D7CB4B-28E7-4BE3-B7A3-8B9EE0B09A6F}" presName="LevelTwoTextNode" presStyleLbl="node4" presStyleIdx="0" presStyleCnt="3">
        <dgm:presLayoutVars>
          <dgm:chPref val="3"/>
        </dgm:presLayoutVars>
      </dgm:prSet>
      <dgm:spPr/>
    </dgm:pt>
    <dgm:pt modelId="{603938A6-A992-45B6-AA93-5E791AF9708B}" type="pres">
      <dgm:prSet presAssocID="{55D7CB4B-28E7-4BE3-B7A3-8B9EE0B09A6F}" presName="level3hierChild" presStyleCnt="0"/>
      <dgm:spPr/>
    </dgm:pt>
    <dgm:pt modelId="{BCB0545D-E2C6-40A6-BFB8-D255ED3A1553}" type="pres">
      <dgm:prSet presAssocID="{689CB65C-D338-4DCD-B324-443FB714EA6A}" presName="conn2-1" presStyleLbl="parChTrans1D4" presStyleIdx="1" presStyleCnt="3"/>
      <dgm:spPr/>
    </dgm:pt>
    <dgm:pt modelId="{31ACBED4-9526-4B29-A22F-0FB9BF486347}" type="pres">
      <dgm:prSet presAssocID="{689CB65C-D338-4DCD-B324-443FB714EA6A}" presName="connTx" presStyleLbl="parChTrans1D4" presStyleIdx="1" presStyleCnt="3"/>
      <dgm:spPr/>
    </dgm:pt>
    <dgm:pt modelId="{B0791A33-8DEB-4672-8EA9-21D1FCC118F9}" type="pres">
      <dgm:prSet presAssocID="{1ACD9524-BE4B-4AF3-8891-95D95628DE80}" presName="root2" presStyleCnt="0"/>
      <dgm:spPr/>
    </dgm:pt>
    <dgm:pt modelId="{D26FF088-E210-4261-881A-012368516D24}" type="pres">
      <dgm:prSet presAssocID="{1ACD9524-BE4B-4AF3-8891-95D95628DE80}" presName="LevelTwoTextNode" presStyleLbl="node4" presStyleIdx="1" presStyleCnt="3">
        <dgm:presLayoutVars>
          <dgm:chPref val="3"/>
        </dgm:presLayoutVars>
      </dgm:prSet>
      <dgm:spPr/>
    </dgm:pt>
    <dgm:pt modelId="{4E23F1CF-CB8C-4663-8A3C-DB6A663CFCBD}" type="pres">
      <dgm:prSet presAssocID="{1ACD9524-BE4B-4AF3-8891-95D95628DE80}" presName="level3hierChild" presStyleCnt="0"/>
      <dgm:spPr/>
    </dgm:pt>
    <dgm:pt modelId="{9AEC90C0-023C-4BCB-B439-A7420770B41B}" type="pres">
      <dgm:prSet presAssocID="{580D6FB7-80F3-4DAB-984C-8CFEDD19414A}" presName="conn2-1" presStyleLbl="parChTrans1D4" presStyleIdx="2" presStyleCnt="3"/>
      <dgm:spPr/>
    </dgm:pt>
    <dgm:pt modelId="{6FF5DF62-4C22-4301-8AD4-9CFBEC8482F6}" type="pres">
      <dgm:prSet presAssocID="{580D6FB7-80F3-4DAB-984C-8CFEDD19414A}" presName="connTx" presStyleLbl="parChTrans1D4" presStyleIdx="2" presStyleCnt="3"/>
      <dgm:spPr/>
    </dgm:pt>
    <dgm:pt modelId="{973E1A03-1D8C-44CB-80BE-26F0A3959107}" type="pres">
      <dgm:prSet presAssocID="{1E78EB54-74B1-4119-8A74-155221B33D24}" presName="root2" presStyleCnt="0"/>
      <dgm:spPr/>
    </dgm:pt>
    <dgm:pt modelId="{1F8022F3-543C-45CE-995C-6465C5DE78AE}" type="pres">
      <dgm:prSet presAssocID="{1E78EB54-74B1-4119-8A74-155221B33D24}" presName="LevelTwoTextNode" presStyleLbl="node4" presStyleIdx="2" presStyleCnt="3">
        <dgm:presLayoutVars>
          <dgm:chPref val="3"/>
        </dgm:presLayoutVars>
      </dgm:prSet>
      <dgm:spPr/>
    </dgm:pt>
    <dgm:pt modelId="{D02ACC41-85DF-4FEB-950E-25D7982DB4F7}" type="pres">
      <dgm:prSet presAssocID="{1E78EB54-74B1-4119-8A74-155221B33D24}" presName="level3hierChild" presStyleCnt="0"/>
      <dgm:spPr/>
    </dgm:pt>
    <dgm:pt modelId="{E075B4B7-AE71-4E6F-8541-86F672AD00A7}" type="pres">
      <dgm:prSet presAssocID="{DDFA3216-3ABA-48EC-92DA-5CA6B73473C9}" presName="conn2-1" presStyleLbl="parChTrans1D3" presStyleIdx="1" presStyleCnt="2"/>
      <dgm:spPr/>
    </dgm:pt>
    <dgm:pt modelId="{6BACA3AD-ED72-4F9B-9E3B-B552757C76A8}" type="pres">
      <dgm:prSet presAssocID="{DDFA3216-3ABA-48EC-92DA-5CA6B73473C9}" presName="connTx" presStyleLbl="parChTrans1D3" presStyleIdx="1" presStyleCnt="2"/>
      <dgm:spPr/>
    </dgm:pt>
    <dgm:pt modelId="{F46E9405-5004-4C6B-94C1-DEF36C38F4DA}" type="pres">
      <dgm:prSet presAssocID="{E4A49EF3-C0F1-4EF4-B634-D7B7BBBD25BA}" presName="root2" presStyleCnt="0"/>
      <dgm:spPr/>
    </dgm:pt>
    <dgm:pt modelId="{927EF26D-AEBF-4E32-B0A4-229ACE9A1AD4}" type="pres">
      <dgm:prSet presAssocID="{E4A49EF3-C0F1-4EF4-B634-D7B7BBBD25BA}" presName="LevelTwoTextNode" presStyleLbl="node3" presStyleIdx="1" presStyleCnt="2">
        <dgm:presLayoutVars>
          <dgm:chPref val="3"/>
        </dgm:presLayoutVars>
      </dgm:prSet>
      <dgm:spPr/>
    </dgm:pt>
    <dgm:pt modelId="{8DCA85F2-7F4D-44E9-8479-DE4891629589}" type="pres">
      <dgm:prSet presAssocID="{E4A49EF3-C0F1-4EF4-B634-D7B7BBBD25BA}" presName="level3hierChild" presStyleCnt="0"/>
      <dgm:spPr/>
    </dgm:pt>
  </dgm:ptLst>
  <dgm:cxnLst>
    <dgm:cxn modelId="{69DCDE00-E484-4060-BE63-2B425538C78C}" srcId="{B66E780B-B34B-406A-AA47-5163FEEEDFFF}" destId="{1E78EB54-74B1-4119-8A74-155221B33D24}" srcOrd="2" destOrd="0" parTransId="{580D6FB7-80F3-4DAB-984C-8CFEDD19414A}" sibTransId="{99A56C50-EF06-4273-B750-7029AF7D27C0}"/>
    <dgm:cxn modelId="{D9ADFC20-21CA-4239-9BF2-B80281461891}" type="presOf" srcId="{80EE3EA9-3936-4E0D-B32D-F8E4D9EA64FE}" destId="{CB6E4D3C-E12B-49A7-ABD0-8295D9D015FD}" srcOrd="0" destOrd="0" presId="urn:microsoft.com/office/officeart/2005/8/layout/hierarchy2"/>
    <dgm:cxn modelId="{3451E021-7791-4898-8261-E492CCE4C08A}" type="presOf" srcId="{AF12067A-B6CD-474E-9034-CC6E57D85BDC}" destId="{A434AFAB-4F80-4EA0-87A8-9F6AB5FF3D80}" srcOrd="0" destOrd="0" presId="urn:microsoft.com/office/officeart/2005/8/layout/hierarchy2"/>
    <dgm:cxn modelId="{A2C84460-878A-476D-AB65-42AA7670A6AA}" type="presOf" srcId="{55D7CB4B-28E7-4BE3-B7A3-8B9EE0B09A6F}" destId="{3FD2B0CA-4800-42EE-A2B2-DFBB605C6C39}" srcOrd="0" destOrd="0" presId="urn:microsoft.com/office/officeart/2005/8/layout/hierarchy2"/>
    <dgm:cxn modelId="{21130944-192E-4BF1-BC14-C7D081B54BA3}" type="presOf" srcId="{689CB65C-D338-4DCD-B324-443FB714EA6A}" destId="{31ACBED4-9526-4B29-A22F-0FB9BF486347}" srcOrd="1" destOrd="0" presId="urn:microsoft.com/office/officeart/2005/8/layout/hierarchy2"/>
    <dgm:cxn modelId="{D04CD744-E3EB-4137-AE19-8A9D7AC12FA8}" srcId="{B66E780B-B34B-406A-AA47-5163FEEEDFFF}" destId="{1ACD9524-BE4B-4AF3-8891-95D95628DE80}" srcOrd="1" destOrd="0" parTransId="{689CB65C-D338-4DCD-B324-443FB714EA6A}" sibTransId="{67A90E2A-A3C6-4199-AB22-9ECB79AAEC6E}"/>
    <dgm:cxn modelId="{15C44869-CFE6-413B-8EDA-2F111A560327}" type="presOf" srcId="{D7341703-BC81-45B6-9AB8-25C1FDAB2D03}" destId="{AF0749A0-C058-4F9E-A01E-CF555C2D5309}" srcOrd="0" destOrd="0" presId="urn:microsoft.com/office/officeart/2005/8/layout/hierarchy2"/>
    <dgm:cxn modelId="{FD5FA66B-8750-414D-8F5C-0F6DBF0C32B0}" type="presOf" srcId="{B66E780B-B34B-406A-AA47-5163FEEEDFFF}" destId="{F74DDF93-D8F1-4ABE-A331-A1D01DD92CA8}" srcOrd="0" destOrd="0" presId="urn:microsoft.com/office/officeart/2005/8/layout/hierarchy2"/>
    <dgm:cxn modelId="{FC6A1E70-CB43-4B4A-8DFC-155AF7894D9E}" type="presOf" srcId="{580D6FB7-80F3-4DAB-984C-8CFEDD19414A}" destId="{9AEC90C0-023C-4BCB-B439-A7420770B41B}" srcOrd="0" destOrd="0" presId="urn:microsoft.com/office/officeart/2005/8/layout/hierarchy2"/>
    <dgm:cxn modelId="{3C991F73-4D3B-4DCD-9C8E-180819DF6C3D}" type="presOf" srcId="{580D6FB7-80F3-4DAB-984C-8CFEDD19414A}" destId="{6FF5DF62-4C22-4301-8AD4-9CFBEC8482F6}" srcOrd="1" destOrd="0" presId="urn:microsoft.com/office/officeart/2005/8/layout/hierarchy2"/>
    <dgm:cxn modelId="{E61ADF75-C57C-4916-B72C-CF2E6037A566}" type="presOf" srcId="{689CB65C-D338-4DCD-B324-443FB714EA6A}" destId="{BCB0545D-E2C6-40A6-BFB8-D255ED3A1553}" srcOrd="0" destOrd="0" presId="urn:microsoft.com/office/officeart/2005/8/layout/hierarchy2"/>
    <dgm:cxn modelId="{58413E57-630D-4386-80EF-AFCF499548AC}" srcId="{73F5BDEF-03F3-4489-AC19-0A0621A31FAF}" destId="{80EE3EA9-3936-4E0D-B32D-F8E4D9EA64FE}" srcOrd="0" destOrd="0" parTransId="{530E8743-9514-457D-B9F7-4B61A3ABF3B4}" sibTransId="{A9304F5C-1B72-4618-8D04-CCDDB50E4F15}"/>
    <dgm:cxn modelId="{E630087F-7941-4C04-99A5-FFE7C38C4075}" type="presOf" srcId="{530E8743-9514-457D-B9F7-4B61A3ABF3B4}" destId="{5D6C2D1C-CD29-49B8-B565-4130B761D090}" srcOrd="1" destOrd="0" presId="urn:microsoft.com/office/officeart/2005/8/layout/hierarchy2"/>
    <dgm:cxn modelId="{3686CD8A-1078-44F4-8AD2-00116D3B511D}" srcId="{3C9D64B1-ABCD-4DC2-A882-2464A4AFBAEA}" destId="{E4A49EF3-C0F1-4EF4-B634-D7B7BBBD25BA}" srcOrd="1" destOrd="0" parTransId="{DDFA3216-3ABA-48EC-92DA-5CA6B73473C9}" sibTransId="{E9CFC75E-8726-467D-8D9E-0E6359BD9C34}"/>
    <dgm:cxn modelId="{417FAB93-8B29-4898-B400-E402EAD64291}" type="presOf" srcId="{2AD4C603-FB8D-4B4C-868C-84083E578D98}" destId="{5EF70084-76B2-478A-80DA-BA11322A3B70}" srcOrd="0" destOrd="0" presId="urn:microsoft.com/office/officeart/2005/8/layout/hierarchy2"/>
    <dgm:cxn modelId="{FC103797-EC99-4ECA-AC69-2FC85C9AFD9A}" type="presOf" srcId="{73F5BDEF-03F3-4489-AC19-0A0621A31FAF}" destId="{000F756C-0CC4-497C-AD3B-13A1B5653232}" srcOrd="0" destOrd="0" presId="urn:microsoft.com/office/officeart/2005/8/layout/hierarchy2"/>
    <dgm:cxn modelId="{36E3999B-99F9-44BA-B184-D0ACDF3096C6}" type="presOf" srcId="{1ACD9524-BE4B-4AF3-8891-95D95628DE80}" destId="{D26FF088-E210-4261-881A-012368516D24}" srcOrd="0" destOrd="0" presId="urn:microsoft.com/office/officeart/2005/8/layout/hierarchy2"/>
    <dgm:cxn modelId="{83689CA1-A6D0-43BF-A15D-F113041D9413}" srcId="{B66E780B-B34B-406A-AA47-5163FEEEDFFF}" destId="{55D7CB4B-28E7-4BE3-B7A3-8B9EE0B09A6F}" srcOrd="0" destOrd="0" parTransId="{28763885-3C74-4479-B725-6A72F1CE929F}" sibTransId="{7A394FD4-DD81-478C-A88E-42E256378107}"/>
    <dgm:cxn modelId="{CE068DB9-0E02-48EB-A008-917D28C442B7}" type="presOf" srcId="{D7341703-BC81-45B6-9AB8-25C1FDAB2D03}" destId="{17C5D806-A026-41CF-A673-65ACE261FBD9}" srcOrd="1" destOrd="0" presId="urn:microsoft.com/office/officeart/2005/8/layout/hierarchy2"/>
    <dgm:cxn modelId="{ABAD66BE-2247-4DE1-9E02-61556DB44E60}" type="presOf" srcId="{DDFA3216-3ABA-48EC-92DA-5CA6B73473C9}" destId="{E075B4B7-AE71-4E6F-8541-86F672AD00A7}" srcOrd="0" destOrd="0" presId="urn:microsoft.com/office/officeart/2005/8/layout/hierarchy2"/>
    <dgm:cxn modelId="{30AE9FC8-B0C0-4E6A-8434-6FC0A4215916}" type="presOf" srcId="{28763885-3C74-4479-B725-6A72F1CE929F}" destId="{4481EB6D-A217-45A2-BF20-51A3AA7C8C07}" srcOrd="1" destOrd="0" presId="urn:microsoft.com/office/officeart/2005/8/layout/hierarchy2"/>
    <dgm:cxn modelId="{4DB03ACB-5AC2-4D6F-81E6-A8ED1F63FAE8}" srcId="{3C9D64B1-ABCD-4DC2-A882-2464A4AFBAEA}" destId="{B66E780B-B34B-406A-AA47-5163FEEEDFFF}" srcOrd="0" destOrd="0" parTransId="{D7341703-BC81-45B6-9AB8-25C1FDAB2D03}" sibTransId="{665DA316-5CEF-46E4-A54C-8CAE6A970430}"/>
    <dgm:cxn modelId="{C7A084CD-3984-4FFB-9065-4EBD0EA39930}" type="presOf" srcId="{DDFA3216-3ABA-48EC-92DA-5CA6B73473C9}" destId="{6BACA3AD-ED72-4F9B-9E3B-B552757C76A8}" srcOrd="1" destOrd="0" presId="urn:microsoft.com/office/officeart/2005/8/layout/hierarchy2"/>
    <dgm:cxn modelId="{6342ABD1-4972-4BCD-AC9C-B65842F85DDC}" type="presOf" srcId="{28763885-3C74-4479-B725-6A72F1CE929F}" destId="{0ECF97C8-1957-48F2-BD8F-7C676128C84E}" srcOrd="0" destOrd="0" presId="urn:microsoft.com/office/officeart/2005/8/layout/hierarchy2"/>
    <dgm:cxn modelId="{2D2A43D9-C730-45B2-96B0-0CDB60AB2DF9}" srcId="{73F5BDEF-03F3-4489-AC19-0A0621A31FAF}" destId="{3C9D64B1-ABCD-4DC2-A882-2464A4AFBAEA}" srcOrd="1" destOrd="0" parTransId="{AF12067A-B6CD-474E-9034-CC6E57D85BDC}" sibTransId="{90EF4C1E-FACA-4AEC-B780-A67F406C1517}"/>
    <dgm:cxn modelId="{FB94FCDB-2193-426A-BC17-3E5FAE7DD338}" type="presOf" srcId="{AF12067A-B6CD-474E-9034-CC6E57D85BDC}" destId="{D59D588A-E189-4ED7-B527-F16FC54E7672}" srcOrd="1" destOrd="0" presId="urn:microsoft.com/office/officeart/2005/8/layout/hierarchy2"/>
    <dgm:cxn modelId="{2749FEE5-3B87-49C2-807D-C368E595C102}" type="presOf" srcId="{1E78EB54-74B1-4119-8A74-155221B33D24}" destId="{1F8022F3-543C-45CE-995C-6465C5DE78AE}" srcOrd="0" destOrd="0" presId="urn:microsoft.com/office/officeart/2005/8/layout/hierarchy2"/>
    <dgm:cxn modelId="{8B1FD4ED-2DF0-4F67-A835-187B8B5492F1}" type="presOf" srcId="{3C9D64B1-ABCD-4DC2-A882-2464A4AFBAEA}" destId="{EF68263C-71F3-4EA4-9EDC-38D9D174328C}" srcOrd="0" destOrd="0" presId="urn:microsoft.com/office/officeart/2005/8/layout/hierarchy2"/>
    <dgm:cxn modelId="{E29A0BF1-0F5B-4F34-B05B-954F7B5E95EC}" type="presOf" srcId="{E4A49EF3-C0F1-4EF4-B634-D7B7BBBD25BA}" destId="{927EF26D-AEBF-4E32-B0A4-229ACE9A1AD4}" srcOrd="0" destOrd="0" presId="urn:microsoft.com/office/officeart/2005/8/layout/hierarchy2"/>
    <dgm:cxn modelId="{C6112FF6-CA01-435C-9990-9295DA92D6A4}" srcId="{2AD4C603-FB8D-4B4C-868C-84083E578D98}" destId="{73F5BDEF-03F3-4489-AC19-0A0621A31FAF}" srcOrd="0" destOrd="0" parTransId="{9060FD0A-6073-4A4D-BCE1-89F10415A4E6}" sibTransId="{18EB56CE-5F5D-426E-A104-711D3D46B98B}"/>
    <dgm:cxn modelId="{857740FD-27C1-4E47-8012-190125E05181}" type="presOf" srcId="{530E8743-9514-457D-B9F7-4B61A3ABF3B4}" destId="{968CD76F-5166-4801-905F-3F5DDB93808E}" srcOrd="0" destOrd="0" presId="urn:microsoft.com/office/officeart/2005/8/layout/hierarchy2"/>
    <dgm:cxn modelId="{07C336B9-6784-4BE6-A389-907F036C673F}" type="presParOf" srcId="{5EF70084-76B2-478A-80DA-BA11322A3B70}" destId="{6FF3BE1D-1748-4ED6-A90C-9389F2FA541D}" srcOrd="0" destOrd="0" presId="urn:microsoft.com/office/officeart/2005/8/layout/hierarchy2"/>
    <dgm:cxn modelId="{50C45852-EDF6-4727-9132-50D4AA9C2C43}" type="presParOf" srcId="{6FF3BE1D-1748-4ED6-A90C-9389F2FA541D}" destId="{000F756C-0CC4-497C-AD3B-13A1B5653232}" srcOrd="0" destOrd="0" presId="urn:microsoft.com/office/officeart/2005/8/layout/hierarchy2"/>
    <dgm:cxn modelId="{B0E07185-2EC9-455C-97B8-7011B9FCDC45}" type="presParOf" srcId="{6FF3BE1D-1748-4ED6-A90C-9389F2FA541D}" destId="{67BEA0A5-244C-4C46-AC9D-28FB6425ABA6}" srcOrd="1" destOrd="0" presId="urn:microsoft.com/office/officeart/2005/8/layout/hierarchy2"/>
    <dgm:cxn modelId="{B4818303-E655-4C8B-A9B5-96F684A5679C}" type="presParOf" srcId="{67BEA0A5-244C-4C46-AC9D-28FB6425ABA6}" destId="{968CD76F-5166-4801-905F-3F5DDB93808E}" srcOrd="0" destOrd="0" presId="urn:microsoft.com/office/officeart/2005/8/layout/hierarchy2"/>
    <dgm:cxn modelId="{4FEF5FC9-41F6-47C3-8343-73AB71104758}" type="presParOf" srcId="{968CD76F-5166-4801-905F-3F5DDB93808E}" destId="{5D6C2D1C-CD29-49B8-B565-4130B761D090}" srcOrd="0" destOrd="0" presId="urn:microsoft.com/office/officeart/2005/8/layout/hierarchy2"/>
    <dgm:cxn modelId="{1F0D930B-C180-41F0-B7E6-72923F4ADF22}" type="presParOf" srcId="{67BEA0A5-244C-4C46-AC9D-28FB6425ABA6}" destId="{E5B3D67C-1C26-4EC9-B341-F21B790C1BED}" srcOrd="1" destOrd="0" presId="urn:microsoft.com/office/officeart/2005/8/layout/hierarchy2"/>
    <dgm:cxn modelId="{8AED8566-B3A7-42EC-85BD-C9A406FD3760}" type="presParOf" srcId="{E5B3D67C-1C26-4EC9-B341-F21B790C1BED}" destId="{CB6E4D3C-E12B-49A7-ABD0-8295D9D015FD}" srcOrd="0" destOrd="0" presId="urn:microsoft.com/office/officeart/2005/8/layout/hierarchy2"/>
    <dgm:cxn modelId="{72D20719-EB25-4D83-9B11-439D11BA0F73}" type="presParOf" srcId="{E5B3D67C-1C26-4EC9-B341-F21B790C1BED}" destId="{5B003626-761D-4E3B-86BF-F75D7037D664}" srcOrd="1" destOrd="0" presId="urn:microsoft.com/office/officeart/2005/8/layout/hierarchy2"/>
    <dgm:cxn modelId="{37E4F6F6-EAB6-478F-9892-AE24A42EF74B}" type="presParOf" srcId="{67BEA0A5-244C-4C46-AC9D-28FB6425ABA6}" destId="{A434AFAB-4F80-4EA0-87A8-9F6AB5FF3D80}" srcOrd="2" destOrd="0" presId="urn:microsoft.com/office/officeart/2005/8/layout/hierarchy2"/>
    <dgm:cxn modelId="{281FB0BD-7715-424B-8303-9F77DB2F46AB}" type="presParOf" srcId="{A434AFAB-4F80-4EA0-87A8-9F6AB5FF3D80}" destId="{D59D588A-E189-4ED7-B527-F16FC54E7672}" srcOrd="0" destOrd="0" presId="urn:microsoft.com/office/officeart/2005/8/layout/hierarchy2"/>
    <dgm:cxn modelId="{CAB1CAD2-213A-4288-BB63-283E94F991BE}" type="presParOf" srcId="{67BEA0A5-244C-4C46-AC9D-28FB6425ABA6}" destId="{1950709D-863E-4BCC-B799-7A6C4B0C2EFC}" srcOrd="3" destOrd="0" presId="urn:microsoft.com/office/officeart/2005/8/layout/hierarchy2"/>
    <dgm:cxn modelId="{64F662EC-DB82-4DF9-A08E-A91B3D188646}" type="presParOf" srcId="{1950709D-863E-4BCC-B799-7A6C4B0C2EFC}" destId="{EF68263C-71F3-4EA4-9EDC-38D9D174328C}" srcOrd="0" destOrd="0" presId="urn:microsoft.com/office/officeart/2005/8/layout/hierarchy2"/>
    <dgm:cxn modelId="{C0460FFC-6216-4755-8C9F-916845240C95}" type="presParOf" srcId="{1950709D-863E-4BCC-B799-7A6C4B0C2EFC}" destId="{90E0E051-F430-4D98-86BC-DB165E097C23}" srcOrd="1" destOrd="0" presId="urn:microsoft.com/office/officeart/2005/8/layout/hierarchy2"/>
    <dgm:cxn modelId="{4CE8EE29-B732-4152-8EE9-69DA0E1F5C8A}" type="presParOf" srcId="{90E0E051-F430-4D98-86BC-DB165E097C23}" destId="{AF0749A0-C058-4F9E-A01E-CF555C2D5309}" srcOrd="0" destOrd="0" presId="urn:microsoft.com/office/officeart/2005/8/layout/hierarchy2"/>
    <dgm:cxn modelId="{207EDB6A-F62D-4B1E-9A97-8605701DCEA6}" type="presParOf" srcId="{AF0749A0-C058-4F9E-A01E-CF555C2D5309}" destId="{17C5D806-A026-41CF-A673-65ACE261FBD9}" srcOrd="0" destOrd="0" presId="urn:microsoft.com/office/officeart/2005/8/layout/hierarchy2"/>
    <dgm:cxn modelId="{2223D3BF-2C01-42A5-9CF9-177FAF4B4844}" type="presParOf" srcId="{90E0E051-F430-4D98-86BC-DB165E097C23}" destId="{5368AE5D-3B70-4DDA-89F2-44F6FA041CB3}" srcOrd="1" destOrd="0" presId="urn:microsoft.com/office/officeart/2005/8/layout/hierarchy2"/>
    <dgm:cxn modelId="{F9217A3C-2BDF-4AC2-B4E7-437920C24935}" type="presParOf" srcId="{5368AE5D-3B70-4DDA-89F2-44F6FA041CB3}" destId="{F74DDF93-D8F1-4ABE-A331-A1D01DD92CA8}" srcOrd="0" destOrd="0" presId="urn:microsoft.com/office/officeart/2005/8/layout/hierarchy2"/>
    <dgm:cxn modelId="{2775F995-462B-4298-AE44-FF04E1196A66}" type="presParOf" srcId="{5368AE5D-3B70-4DDA-89F2-44F6FA041CB3}" destId="{95A7B18B-C376-4C0B-AC3B-F2B199A7D40D}" srcOrd="1" destOrd="0" presId="urn:microsoft.com/office/officeart/2005/8/layout/hierarchy2"/>
    <dgm:cxn modelId="{A24AB0B7-0F21-4416-B8B7-54296DFB39F0}" type="presParOf" srcId="{95A7B18B-C376-4C0B-AC3B-F2B199A7D40D}" destId="{0ECF97C8-1957-48F2-BD8F-7C676128C84E}" srcOrd="0" destOrd="0" presId="urn:microsoft.com/office/officeart/2005/8/layout/hierarchy2"/>
    <dgm:cxn modelId="{299B27C0-D318-4DF3-BDEE-425168675C30}" type="presParOf" srcId="{0ECF97C8-1957-48F2-BD8F-7C676128C84E}" destId="{4481EB6D-A217-45A2-BF20-51A3AA7C8C07}" srcOrd="0" destOrd="0" presId="urn:microsoft.com/office/officeart/2005/8/layout/hierarchy2"/>
    <dgm:cxn modelId="{C4C82ACA-6745-4161-A1A0-A7C98CF50B38}" type="presParOf" srcId="{95A7B18B-C376-4C0B-AC3B-F2B199A7D40D}" destId="{4AAAE05B-37C7-4FE2-8A3D-AAA4A3999B38}" srcOrd="1" destOrd="0" presId="urn:microsoft.com/office/officeart/2005/8/layout/hierarchy2"/>
    <dgm:cxn modelId="{16FFFFB5-A8E3-441B-B266-6653C10416CD}" type="presParOf" srcId="{4AAAE05B-37C7-4FE2-8A3D-AAA4A3999B38}" destId="{3FD2B0CA-4800-42EE-A2B2-DFBB605C6C39}" srcOrd="0" destOrd="0" presId="urn:microsoft.com/office/officeart/2005/8/layout/hierarchy2"/>
    <dgm:cxn modelId="{507691E5-0E0A-4ED4-8F87-FF1B43A9507A}" type="presParOf" srcId="{4AAAE05B-37C7-4FE2-8A3D-AAA4A3999B38}" destId="{603938A6-A992-45B6-AA93-5E791AF9708B}" srcOrd="1" destOrd="0" presId="urn:microsoft.com/office/officeart/2005/8/layout/hierarchy2"/>
    <dgm:cxn modelId="{E1CA006F-8003-40A3-A51F-C44D7D645130}" type="presParOf" srcId="{95A7B18B-C376-4C0B-AC3B-F2B199A7D40D}" destId="{BCB0545D-E2C6-40A6-BFB8-D255ED3A1553}" srcOrd="2" destOrd="0" presId="urn:microsoft.com/office/officeart/2005/8/layout/hierarchy2"/>
    <dgm:cxn modelId="{3EB1ED74-5EDB-4331-91FC-C1D40755AF3A}" type="presParOf" srcId="{BCB0545D-E2C6-40A6-BFB8-D255ED3A1553}" destId="{31ACBED4-9526-4B29-A22F-0FB9BF486347}" srcOrd="0" destOrd="0" presId="urn:microsoft.com/office/officeart/2005/8/layout/hierarchy2"/>
    <dgm:cxn modelId="{538BC47D-9D72-4CEE-A0B0-F6B27E290347}" type="presParOf" srcId="{95A7B18B-C376-4C0B-AC3B-F2B199A7D40D}" destId="{B0791A33-8DEB-4672-8EA9-21D1FCC118F9}" srcOrd="3" destOrd="0" presId="urn:microsoft.com/office/officeart/2005/8/layout/hierarchy2"/>
    <dgm:cxn modelId="{A113D8B9-FD17-4351-B287-236B05752431}" type="presParOf" srcId="{B0791A33-8DEB-4672-8EA9-21D1FCC118F9}" destId="{D26FF088-E210-4261-881A-012368516D24}" srcOrd="0" destOrd="0" presId="urn:microsoft.com/office/officeart/2005/8/layout/hierarchy2"/>
    <dgm:cxn modelId="{592EDA7D-D05A-432E-AE9F-B5B1F4F5A668}" type="presParOf" srcId="{B0791A33-8DEB-4672-8EA9-21D1FCC118F9}" destId="{4E23F1CF-CB8C-4663-8A3C-DB6A663CFCBD}" srcOrd="1" destOrd="0" presId="urn:microsoft.com/office/officeart/2005/8/layout/hierarchy2"/>
    <dgm:cxn modelId="{0663CA3D-5DA1-4BC9-A23F-8E944C7F4844}" type="presParOf" srcId="{95A7B18B-C376-4C0B-AC3B-F2B199A7D40D}" destId="{9AEC90C0-023C-4BCB-B439-A7420770B41B}" srcOrd="4" destOrd="0" presId="urn:microsoft.com/office/officeart/2005/8/layout/hierarchy2"/>
    <dgm:cxn modelId="{585F1262-DF28-44A8-9DFA-E76A202ED714}" type="presParOf" srcId="{9AEC90C0-023C-4BCB-B439-A7420770B41B}" destId="{6FF5DF62-4C22-4301-8AD4-9CFBEC8482F6}" srcOrd="0" destOrd="0" presId="urn:microsoft.com/office/officeart/2005/8/layout/hierarchy2"/>
    <dgm:cxn modelId="{EB5FFA56-7962-4A73-AD7C-308A5465ECC8}" type="presParOf" srcId="{95A7B18B-C376-4C0B-AC3B-F2B199A7D40D}" destId="{973E1A03-1D8C-44CB-80BE-26F0A3959107}" srcOrd="5" destOrd="0" presId="urn:microsoft.com/office/officeart/2005/8/layout/hierarchy2"/>
    <dgm:cxn modelId="{B3BECA38-DC99-4FAA-9E12-0F5EDFAA9F54}" type="presParOf" srcId="{973E1A03-1D8C-44CB-80BE-26F0A3959107}" destId="{1F8022F3-543C-45CE-995C-6465C5DE78AE}" srcOrd="0" destOrd="0" presId="urn:microsoft.com/office/officeart/2005/8/layout/hierarchy2"/>
    <dgm:cxn modelId="{E9D15BB7-FFBC-4903-A087-03AADE7B9136}" type="presParOf" srcId="{973E1A03-1D8C-44CB-80BE-26F0A3959107}" destId="{D02ACC41-85DF-4FEB-950E-25D7982DB4F7}" srcOrd="1" destOrd="0" presId="urn:microsoft.com/office/officeart/2005/8/layout/hierarchy2"/>
    <dgm:cxn modelId="{DF32BBF4-862B-4D95-9CC7-BABC1545CB51}" type="presParOf" srcId="{90E0E051-F430-4D98-86BC-DB165E097C23}" destId="{E075B4B7-AE71-4E6F-8541-86F672AD00A7}" srcOrd="2" destOrd="0" presId="urn:microsoft.com/office/officeart/2005/8/layout/hierarchy2"/>
    <dgm:cxn modelId="{4BA8A2BC-CD52-4227-802B-2D1D61D91635}" type="presParOf" srcId="{E075B4B7-AE71-4E6F-8541-86F672AD00A7}" destId="{6BACA3AD-ED72-4F9B-9E3B-B552757C76A8}" srcOrd="0" destOrd="0" presId="urn:microsoft.com/office/officeart/2005/8/layout/hierarchy2"/>
    <dgm:cxn modelId="{577BE326-644C-43C8-9A18-125DD02BBDDD}" type="presParOf" srcId="{90E0E051-F430-4D98-86BC-DB165E097C23}" destId="{F46E9405-5004-4C6B-94C1-DEF36C38F4DA}" srcOrd="3" destOrd="0" presId="urn:microsoft.com/office/officeart/2005/8/layout/hierarchy2"/>
    <dgm:cxn modelId="{38F9B2FC-946B-444C-982D-54EF3500243B}" type="presParOf" srcId="{F46E9405-5004-4C6B-94C1-DEF36C38F4DA}" destId="{927EF26D-AEBF-4E32-B0A4-229ACE9A1AD4}" srcOrd="0" destOrd="0" presId="urn:microsoft.com/office/officeart/2005/8/layout/hierarchy2"/>
    <dgm:cxn modelId="{CC46E090-FC2B-4918-930A-AC5FC42215CB}" type="presParOf" srcId="{F46E9405-5004-4C6B-94C1-DEF36C38F4DA}" destId="{8DCA85F2-7F4D-44E9-8479-DE48916295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8B97EF-D938-4A6D-B7CB-B7C504A74E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B14649-BF60-4F95-A229-769796B0813A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strategická analýza</a:t>
          </a:r>
        </a:p>
      </dgm:t>
    </dgm:pt>
    <dgm:pt modelId="{BFC14F7C-8409-465B-91A5-71707BA9F159}" type="parTrans" cxnId="{1BD9E9B6-88D1-4ADD-9933-D1A3DDB52A55}">
      <dgm:prSet/>
      <dgm:spPr/>
      <dgm:t>
        <a:bodyPr/>
        <a:lstStyle/>
        <a:p>
          <a:endParaRPr lang="cs-CZ"/>
        </a:p>
      </dgm:t>
    </dgm:pt>
    <dgm:pt modelId="{8BA71E3E-91F0-49C0-B124-363494D8FB54}" type="sibTrans" cxnId="{1BD9E9B6-88D1-4ADD-9933-D1A3DDB52A55}">
      <dgm:prSet/>
      <dgm:spPr/>
      <dgm:t>
        <a:bodyPr/>
        <a:lstStyle/>
        <a:p>
          <a:endParaRPr lang="cs-CZ"/>
        </a:p>
      </dgm:t>
    </dgm:pt>
    <dgm:pt modelId="{F357B788-15EF-4B08-AC5A-C87401CC4055}">
      <dgm:prSet phldrT="[Text]" custT="1"/>
      <dgm:spPr/>
      <dgm:t>
        <a:bodyPr/>
        <a:lstStyle/>
        <a:p>
          <a:r>
            <a:rPr lang="cs-CZ" sz="1400" dirty="0"/>
            <a:t>tvorba strategie</a:t>
          </a:r>
        </a:p>
      </dgm:t>
    </dgm:pt>
    <dgm:pt modelId="{697851C5-C025-4377-9952-3EB1F75C19D9}" type="parTrans" cxnId="{AAC03C7E-0FA4-40FD-AB39-7E7767E35D67}">
      <dgm:prSet/>
      <dgm:spPr/>
      <dgm:t>
        <a:bodyPr/>
        <a:lstStyle/>
        <a:p>
          <a:endParaRPr lang="cs-CZ"/>
        </a:p>
      </dgm:t>
    </dgm:pt>
    <dgm:pt modelId="{455FC79C-EE3F-4481-9D89-3F2BFE67D1EB}" type="sibTrans" cxnId="{AAC03C7E-0FA4-40FD-AB39-7E7767E35D67}">
      <dgm:prSet/>
      <dgm:spPr/>
      <dgm:t>
        <a:bodyPr/>
        <a:lstStyle/>
        <a:p>
          <a:endParaRPr lang="cs-CZ"/>
        </a:p>
      </dgm:t>
    </dgm:pt>
    <dgm:pt modelId="{86E0BD59-8D9E-4429-9924-ADF37818F4D7}">
      <dgm:prSet phldrT="[Text]" custT="1"/>
      <dgm:spPr/>
      <dgm:t>
        <a:bodyPr/>
        <a:lstStyle/>
        <a:p>
          <a:r>
            <a:rPr lang="cs-CZ" sz="1400" dirty="0"/>
            <a:t>implementace</a:t>
          </a:r>
        </a:p>
      </dgm:t>
    </dgm:pt>
    <dgm:pt modelId="{C873FA89-FAAC-4CC5-BEA0-D453477D7F57}" type="parTrans" cxnId="{DDB96CC5-E27A-4FA2-9421-932807E36784}">
      <dgm:prSet/>
      <dgm:spPr/>
      <dgm:t>
        <a:bodyPr/>
        <a:lstStyle/>
        <a:p>
          <a:endParaRPr lang="cs-CZ"/>
        </a:p>
      </dgm:t>
    </dgm:pt>
    <dgm:pt modelId="{97CCDC58-6BF0-4614-8A87-6DFA07457822}" type="sibTrans" cxnId="{DDB96CC5-E27A-4FA2-9421-932807E36784}">
      <dgm:prSet/>
      <dgm:spPr/>
      <dgm:t>
        <a:bodyPr/>
        <a:lstStyle/>
        <a:p>
          <a:endParaRPr lang="cs-CZ"/>
        </a:p>
      </dgm:t>
    </dgm:pt>
    <dgm:pt modelId="{C19FE7B3-32FF-4F6E-8469-C453007CBF79}" type="pres">
      <dgm:prSet presAssocID="{598B97EF-D938-4A6D-B7CB-B7C504A74E2C}" presName="Name0" presStyleCnt="0">
        <dgm:presLayoutVars>
          <dgm:dir/>
          <dgm:resizeHandles val="exact"/>
        </dgm:presLayoutVars>
      </dgm:prSet>
      <dgm:spPr/>
    </dgm:pt>
    <dgm:pt modelId="{F89992C4-BBCD-4222-97C9-AB992B58B30B}" type="pres">
      <dgm:prSet presAssocID="{3FB14649-BF60-4F95-A229-769796B0813A}" presName="node" presStyleLbl="node1" presStyleIdx="0" presStyleCnt="3">
        <dgm:presLayoutVars>
          <dgm:bulletEnabled val="1"/>
        </dgm:presLayoutVars>
      </dgm:prSet>
      <dgm:spPr/>
    </dgm:pt>
    <dgm:pt modelId="{4CC06818-1BF5-4866-A2E7-87C01EBE8823}" type="pres">
      <dgm:prSet presAssocID="{8BA71E3E-91F0-49C0-B124-363494D8FB54}" presName="sibTrans" presStyleLbl="sibTrans2D1" presStyleIdx="0" presStyleCnt="2"/>
      <dgm:spPr/>
    </dgm:pt>
    <dgm:pt modelId="{70523650-0605-4F14-86A3-092B97AD8A94}" type="pres">
      <dgm:prSet presAssocID="{8BA71E3E-91F0-49C0-B124-363494D8FB54}" presName="connectorText" presStyleLbl="sibTrans2D1" presStyleIdx="0" presStyleCnt="2"/>
      <dgm:spPr/>
    </dgm:pt>
    <dgm:pt modelId="{82A3BB3E-2451-47C1-978E-55084A9F6EC6}" type="pres">
      <dgm:prSet presAssocID="{F357B788-15EF-4B08-AC5A-C87401CC4055}" presName="node" presStyleLbl="node1" presStyleIdx="1" presStyleCnt="3">
        <dgm:presLayoutVars>
          <dgm:bulletEnabled val="1"/>
        </dgm:presLayoutVars>
      </dgm:prSet>
      <dgm:spPr/>
    </dgm:pt>
    <dgm:pt modelId="{567599CA-BE14-433C-95D8-7933A179BB51}" type="pres">
      <dgm:prSet presAssocID="{455FC79C-EE3F-4481-9D89-3F2BFE67D1EB}" presName="sibTrans" presStyleLbl="sibTrans2D1" presStyleIdx="1" presStyleCnt="2"/>
      <dgm:spPr/>
    </dgm:pt>
    <dgm:pt modelId="{AAD245D9-BF97-4B3D-9E53-65DDC05C2411}" type="pres">
      <dgm:prSet presAssocID="{455FC79C-EE3F-4481-9D89-3F2BFE67D1EB}" presName="connectorText" presStyleLbl="sibTrans2D1" presStyleIdx="1" presStyleCnt="2"/>
      <dgm:spPr/>
    </dgm:pt>
    <dgm:pt modelId="{6A3F14E6-0FB9-42B2-AC54-9AE371AEC014}" type="pres">
      <dgm:prSet presAssocID="{86E0BD59-8D9E-4429-9924-ADF37818F4D7}" presName="node" presStyleLbl="node1" presStyleIdx="2" presStyleCnt="3">
        <dgm:presLayoutVars>
          <dgm:bulletEnabled val="1"/>
        </dgm:presLayoutVars>
      </dgm:prSet>
      <dgm:spPr/>
    </dgm:pt>
  </dgm:ptLst>
  <dgm:cxnLst>
    <dgm:cxn modelId="{17D27407-01F1-43B6-B566-EFC5CF81B99F}" type="presOf" srcId="{3FB14649-BF60-4F95-A229-769796B0813A}" destId="{F89992C4-BBCD-4222-97C9-AB992B58B30B}" srcOrd="0" destOrd="0" presId="urn:microsoft.com/office/officeart/2005/8/layout/process1"/>
    <dgm:cxn modelId="{7BC31F15-A0D8-418F-BC7B-9265DFBC8AC4}" type="presOf" srcId="{598B97EF-D938-4A6D-B7CB-B7C504A74E2C}" destId="{C19FE7B3-32FF-4F6E-8469-C453007CBF79}" srcOrd="0" destOrd="0" presId="urn:microsoft.com/office/officeart/2005/8/layout/process1"/>
    <dgm:cxn modelId="{A929471B-5C9F-4CB6-BAD1-DD162B02F03E}" type="presOf" srcId="{F357B788-15EF-4B08-AC5A-C87401CC4055}" destId="{82A3BB3E-2451-47C1-978E-55084A9F6EC6}" srcOrd="0" destOrd="0" presId="urn:microsoft.com/office/officeart/2005/8/layout/process1"/>
    <dgm:cxn modelId="{ECCF2726-9C1C-44AB-A331-C01E88838327}" type="presOf" srcId="{8BA71E3E-91F0-49C0-B124-363494D8FB54}" destId="{4CC06818-1BF5-4866-A2E7-87C01EBE8823}" srcOrd="0" destOrd="0" presId="urn:microsoft.com/office/officeart/2005/8/layout/process1"/>
    <dgm:cxn modelId="{8575322A-0101-483C-B89C-CA4E3F61A1C1}" type="presOf" srcId="{455FC79C-EE3F-4481-9D89-3F2BFE67D1EB}" destId="{567599CA-BE14-433C-95D8-7933A179BB51}" srcOrd="0" destOrd="0" presId="urn:microsoft.com/office/officeart/2005/8/layout/process1"/>
    <dgm:cxn modelId="{AAC03C7E-0FA4-40FD-AB39-7E7767E35D67}" srcId="{598B97EF-D938-4A6D-B7CB-B7C504A74E2C}" destId="{F357B788-15EF-4B08-AC5A-C87401CC4055}" srcOrd="1" destOrd="0" parTransId="{697851C5-C025-4377-9952-3EB1F75C19D9}" sibTransId="{455FC79C-EE3F-4481-9D89-3F2BFE67D1EB}"/>
    <dgm:cxn modelId="{B750F6A6-C548-44E1-8F44-FE88CC0FC242}" type="presOf" srcId="{8BA71E3E-91F0-49C0-B124-363494D8FB54}" destId="{70523650-0605-4F14-86A3-092B97AD8A94}" srcOrd="1" destOrd="0" presId="urn:microsoft.com/office/officeart/2005/8/layout/process1"/>
    <dgm:cxn modelId="{E38655AE-F8CA-4E19-A2CC-A1A148E887DF}" type="presOf" srcId="{86E0BD59-8D9E-4429-9924-ADF37818F4D7}" destId="{6A3F14E6-0FB9-42B2-AC54-9AE371AEC014}" srcOrd="0" destOrd="0" presId="urn:microsoft.com/office/officeart/2005/8/layout/process1"/>
    <dgm:cxn modelId="{1BD9E9B6-88D1-4ADD-9933-D1A3DDB52A55}" srcId="{598B97EF-D938-4A6D-B7CB-B7C504A74E2C}" destId="{3FB14649-BF60-4F95-A229-769796B0813A}" srcOrd="0" destOrd="0" parTransId="{BFC14F7C-8409-465B-91A5-71707BA9F159}" sibTransId="{8BA71E3E-91F0-49C0-B124-363494D8FB54}"/>
    <dgm:cxn modelId="{DDB96CC5-E27A-4FA2-9421-932807E36784}" srcId="{598B97EF-D938-4A6D-B7CB-B7C504A74E2C}" destId="{86E0BD59-8D9E-4429-9924-ADF37818F4D7}" srcOrd="2" destOrd="0" parTransId="{C873FA89-FAAC-4CC5-BEA0-D453477D7F57}" sibTransId="{97CCDC58-6BF0-4614-8A87-6DFA07457822}"/>
    <dgm:cxn modelId="{3E318ACA-02C4-4024-B296-6D4F1232BB77}" type="presOf" srcId="{455FC79C-EE3F-4481-9D89-3F2BFE67D1EB}" destId="{AAD245D9-BF97-4B3D-9E53-65DDC05C2411}" srcOrd="1" destOrd="0" presId="urn:microsoft.com/office/officeart/2005/8/layout/process1"/>
    <dgm:cxn modelId="{9D8101E7-8C23-4E64-B739-DC221069AC58}" type="presParOf" srcId="{C19FE7B3-32FF-4F6E-8469-C453007CBF79}" destId="{F89992C4-BBCD-4222-97C9-AB992B58B30B}" srcOrd="0" destOrd="0" presId="urn:microsoft.com/office/officeart/2005/8/layout/process1"/>
    <dgm:cxn modelId="{2D18E988-6023-4492-9896-E584DF30BDB3}" type="presParOf" srcId="{C19FE7B3-32FF-4F6E-8469-C453007CBF79}" destId="{4CC06818-1BF5-4866-A2E7-87C01EBE8823}" srcOrd="1" destOrd="0" presId="urn:microsoft.com/office/officeart/2005/8/layout/process1"/>
    <dgm:cxn modelId="{858BE3B8-636D-489D-BC28-5936F70CCDDF}" type="presParOf" srcId="{4CC06818-1BF5-4866-A2E7-87C01EBE8823}" destId="{70523650-0605-4F14-86A3-092B97AD8A94}" srcOrd="0" destOrd="0" presId="urn:microsoft.com/office/officeart/2005/8/layout/process1"/>
    <dgm:cxn modelId="{43996DA3-B032-4164-82D6-E552C424C5EB}" type="presParOf" srcId="{C19FE7B3-32FF-4F6E-8469-C453007CBF79}" destId="{82A3BB3E-2451-47C1-978E-55084A9F6EC6}" srcOrd="2" destOrd="0" presId="urn:microsoft.com/office/officeart/2005/8/layout/process1"/>
    <dgm:cxn modelId="{07DC3D4E-D11C-41FC-BE6E-16B74710A580}" type="presParOf" srcId="{C19FE7B3-32FF-4F6E-8469-C453007CBF79}" destId="{567599CA-BE14-433C-95D8-7933A179BB51}" srcOrd="3" destOrd="0" presId="urn:microsoft.com/office/officeart/2005/8/layout/process1"/>
    <dgm:cxn modelId="{287CEC41-023B-4DDD-925A-BD18A2AD8172}" type="presParOf" srcId="{567599CA-BE14-433C-95D8-7933A179BB51}" destId="{AAD245D9-BF97-4B3D-9E53-65DDC05C2411}" srcOrd="0" destOrd="0" presId="urn:microsoft.com/office/officeart/2005/8/layout/process1"/>
    <dgm:cxn modelId="{4393ED40-E111-4F53-9B8B-36B4DE72DBC2}" type="presParOf" srcId="{C19FE7B3-32FF-4F6E-8469-C453007CBF79}" destId="{6A3F14E6-0FB9-42B2-AC54-9AE371AEC0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8B97EF-D938-4A6D-B7CB-B7C504A74E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B14649-BF60-4F95-A229-769796B0813A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strategická analýza</a:t>
          </a:r>
        </a:p>
      </dgm:t>
    </dgm:pt>
    <dgm:pt modelId="{BFC14F7C-8409-465B-91A5-71707BA9F159}" type="parTrans" cxnId="{1BD9E9B6-88D1-4ADD-9933-D1A3DDB52A55}">
      <dgm:prSet/>
      <dgm:spPr/>
      <dgm:t>
        <a:bodyPr/>
        <a:lstStyle/>
        <a:p>
          <a:endParaRPr lang="cs-CZ"/>
        </a:p>
      </dgm:t>
    </dgm:pt>
    <dgm:pt modelId="{8BA71E3E-91F0-49C0-B124-363494D8FB54}" type="sibTrans" cxnId="{1BD9E9B6-88D1-4ADD-9933-D1A3DDB52A55}">
      <dgm:prSet/>
      <dgm:spPr/>
      <dgm:t>
        <a:bodyPr/>
        <a:lstStyle/>
        <a:p>
          <a:endParaRPr lang="cs-CZ"/>
        </a:p>
      </dgm:t>
    </dgm:pt>
    <dgm:pt modelId="{F357B788-15EF-4B08-AC5A-C87401CC4055}">
      <dgm:prSet phldrT="[Text]" custT="1"/>
      <dgm:spPr/>
      <dgm:t>
        <a:bodyPr/>
        <a:lstStyle/>
        <a:p>
          <a:r>
            <a:rPr lang="cs-CZ" sz="1400" dirty="0"/>
            <a:t>tvorba strategie</a:t>
          </a:r>
        </a:p>
      </dgm:t>
    </dgm:pt>
    <dgm:pt modelId="{697851C5-C025-4377-9952-3EB1F75C19D9}" type="parTrans" cxnId="{AAC03C7E-0FA4-40FD-AB39-7E7767E35D67}">
      <dgm:prSet/>
      <dgm:spPr/>
      <dgm:t>
        <a:bodyPr/>
        <a:lstStyle/>
        <a:p>
          <a:endParaRPr lang="cs-CZ"/>
        </a:p>
      </dgm:t>
    </dgm:pt>
    <dgm:pt modelId="{455FC79C-EE3F-4481-9D89-3F2BFE67D1EB}" type="sibTrans" cxnId="{AAC03C7E-0FA4-40FD-AB39-7E7767E35D67}">
      <dgm:prSet/>
      <dgm:spPr/>
      <dgm:t>
        <a:bodyPr/>
        <a:lstStyle/>
        <a:p>
          <a:endParaRPr lang="cs-CZ"/>
        </a:p>
      </dgm:t>
    </dgm:pt>
    <dgm:pt modelId="{86E0BD59-8D9E-4429-9924-ADF37818F4D7}">
      <dgm:prSet phldrT="[Text]" custT="1"/>
      <dgm:spPr/>
      <dgm:t>
        <a:bodyPr/>
        <a:lstStyle/>
        <a:p>
          <a:r>
            <a:rPr lang="cs-CZ" sz="1400" dirty="0"/>
            <a:t>implementace</a:t>
          </a:r>
        </a:p>
      </dgm:t>
    </dgm:pt>
    <dgm:pt modelId="{C873FA89-FAAC-4CC5-BEA0-D453477D7F57}" type="parTrans" cxnId="{DDB96CC5-E27A-4FA2-9421-932807E36784}">
      <dgm:prSet/>
      <dgm:spPr/>
      <dgm:t>
        <a:bodyPr/>
        <a:lstStyle/>
        <a:p>
          <a:endParaRPr lang="cs-CZ"/>
        </a:p>
      </dgm:t>
    </dgm:pt>
    <dgm:pt modelId="{97CCDC58-6BF0-4614-8A87-6DFA07457822}" type="sibTrans" cxnId="{DDB96CC5-E27A-4FA2-9421-932807E36784}">
      <dgm:prSet/>
      <dgm:spPr/>
      <dgm:t>
        <a:bodyPr/>
        <a:lstStyle/>
        <a:p>
          <a:endParaRPr lang="cs-CZ"/>
        </a:p>
      </dgm:t>
    </dgm:pt>
    <dgm:pt modelId="{C19FE7B3-32FF-4F6E-8469-C453007CBF79}" type="pres">
      <dgm:prSet presAssocID="{598B97EF-D938-4A6D-B7CB-B7C504A74E2C}" presName="Name0" presStyleCnt="0">
        <dgm:presLayoutVars>
          <dgm:dir/>
          <dgm:resizeHandles val="exact"/>
        </dgm:presLayoutVars>
      </dgm:prSet>
      <dgm:spPr/>
    </dgm:pt>
    <dgm:pt modelId="{F89992C4-BBCD-4222-97C9-AB992B58B30B}" type="pres">
      <dgm:prSet presAssocID="{3FB14649-BF60-4F95-A229-769796B0813A}" presName="node" presStyleLbl="node1" presStyleIdx="0" presStyleCnt="3">
        <dgm:presLayoutVars>
          <dgm:bulletEnabled val="1"/>
        </dgm:presLayoutVars>
      </dgm:prSet>
      <dgm:spPr/>
    </dgm:pt>
    <dgm:pt modelId="{4CC06818-1BF5-4866-A2E7-87C01EBE8823}" type="pres">
      <dgm:prSet presAssocID="{8BA71E3E-91F0-49C0-B124-363494D8FB54}" presName="sibTrans" presStyleLbl="sibTrans2D1" presStyleIdx="0" presStyleCnt="2"/>
      <dgm:spPr/>
    </dgm:pt>
    <dgm:pt modelId="{70523650-0605-4F14-86A3-092B97AD8A94}" type="pres">
      <dgm:prSet presAssocID="{8BA71E3E-91F0-49C0-B124-363494D8FB54}" presName="connectorText" presStyleLbl="sibTrans2D1" presStyleIdx="0" presStyleCnt="2"/>
      <dgm:spPr/>
    </dgm:pt>
    <dgm:pt modelId="{82A3BB3E-2451-47C1-978E-55084A9F6EC6}" type="pres">
      <dgm:prSet presAssocID="{F357B788-15EF-4B08-AC5A-C87401CC4055}" presName="node" presStyleLbl="node1" presStyleIdx="1" presStyleCnt="3">
        <dgm:presLayoutVars>
          <dgm:bulletEnabled val="1"/>
        </dgm:presLayoutVars>
      </dgm:prSet>
      <dgm:spPr/>
    </dgm:pt>
    <dgm:pt modelId="{567599CA-BE14-433C-95D8-7933A179BB51}" type="pres">
      <dgm:prSet presAssocID="{455FC79C-EE3F-4481-9D89-3F2BFE67D1EB}" presName="sibTrans" presStyleLbl="sibTrans2D1" presStyleIdx="1" presStyleCnt="2"/>
      <dgm:spPr/>
    </dgm:pt>
    <dgm:pt modelId="{AAD245D9-BF97-4B3D-9E53-65DDC05C2411}" type="pres">
      <dgm:prSet presAssocID="{455FC79C-EE3F-4481-9D89-3F2BFE67D1EB}" presName="connectorText" presStyleLbl="sibTrans2D1" presStyleIdx="1" presStyleCnt="2"/>
      <dgm:spPr/>
    </dgm:pt>
    <dgm:pt modelId="{6A3F14E6-0FB9-42B2-AC54-9AE371AEC014}" type="pres">
      <dgm:prSet presAssocID="{86E0BD59-8D9E-4429-9924-ADF37818F4D7}" presName="node" presStyleLbl="node1" presStyleIdx="2" presStyleCnt="3">
        <dgm:presLayoutVars>
          <dgm:bulletEnabled val="1"/>
        </dgm:presLayoutVars>
      </dgm:prSet>
      <dgm:spPr/>
    </dgm:pt>
  </dgm:ptLst>
  <dgm:cxnLst>
    <dgm:cxn modelId="{CC73F119-9171-4E88-A2D7-15393C2297D5}" type="presOf" srcId="{455FC79C-EE3F-4481-9D89-3F2BFE67D1EB}" destId="{AAD245D9-BF97-4B3D-9E53-65DDC05C2411}" srcOrd="1" destOrd="0" presId="urn:microsoft.com/office/officeart/2005/8/layout/process1"/>
    <dgm:cxn modelId="{C41D411E-98AB-4521-A6FD-CF8E319D4F05}" type="presOf" srcId="{8BA71E3E-91F0-49C0-B124-363494D8FB54}" destId="{70523650-0605-4F14-86A3-092B97AD8A94}" srcOrd="1" destOrd="0" presId="urn:microsoft.com/office/officeart/2005/8/layout/process1"/>
    <dgm:cxn modelId="{F3963433-9C85-4B11-AE62-18AA137061D4}" type="presOf" srcId="{F357B788-15EF-4B08-AC5A-C87401CC4055}" destId="{82A3BB3E-2451-47C1-978E-55084A9F6EC6}" srcOrd="0" destOrd="0" presId="urn:microsoft.com/office/officeart/2005/8/layout/process1"/>
    <dgm:cxn modelId="{A339E042-7C0D-4638-B2F5-446F42A2342D}" type="presOf" srcId="{86E0BD59-8D9E-4429-9924-ADF37818F4D7}" destId="{6A3F14E6-0FB9-42B2-AC54-9AE371AEC014}" srcOrd="0" destOrd="0" presId="urn:microsoft.com/office/officeart/2005/8/layout/process1"/>
    <dgm:cxn modelId="{45EE0243-B018-451B-B9CC-9A4780ABB285}" type="presOf" srcId="{598B97EF-D938-4A6D-B7CB-B7C504A74E2C}" destId="{C19FE7B3-32FF-4F6E-8469-C453007CBF79}" srcOrd="0" destOrd="0" presId="urn:microsoft.com/office/officeart/2005/8/layout/process1"/>
    <dgm:cxn modelId="{AAC03C7E-0FA4-40FD-AB39-7E7767E35D67}" srcId="{598B97EF-D938-4A6D-B7CB-B7C504A74E2C}" destId="{F357B788-15EF-4B08-AC5A-C87401CC4055}" srcOrd="1" destOrd="0" parTransId="{697851C5-C025-4377-9952-3EB1F75C19D9}" sibTransId="{455FC79C-EE3F-4481-9D89-3F2BFE67D1EB}"/>
    <dgm:cxn modelId="{AE49659C-844F-415C-8D03-69BB988CEB7B}" type="presOf" srcId="{8BA71E3E-91F0-49C0-B124-363494D8FB54}" destId="{4CC06818-1BF5-4866-A2E7-87C01EBE8823}" srcOrd="0" destOrd="0" presId="urn:microsoft.com/office/officeart/2005/8/layout/process1"/>
    <dgm:cxn modelId="{B5ADFEB4-3980-44E2-B5EE-283415E6D564}" type="presOf" srcId="{3FB14649-BF60-4F95-A229-769796B0813A}" destId="{F89992C4-BBCD-4222-97C9-AB992B58B30B}" srcOrd="0" destOrd="0" presId="urn:microsoft.com/office/officeart/2005/8/layout/process1"/>
    <dgm:cxn modelId="{1BD9E9B6-88D1-4ADD-9933-D1A3DDB52A55}" srcId="{598B97EF-D938-4A6D-B7CB-B7C504A74E2C}" destId="{3FB14649-BF60-4F95-A229-769796B0813A}" srcOrd="0" destOrd="0" parTransId="{BFC14F7C-8409-465B-91A5-71707BA9F159}" sibTransId="{8BA71E3E-91F0-49C0-B124-363494D8FB54}"/>
    <dgm:cxn modelId="{DDB96CC5-E27A-4FA2-9421-932807E36784}" srcId="{598B97EF-D938-4A6D-B7CB-B7C504A74E2C}" destId="{86E0BD59-8D9E-4429-9924-ADF37818F4D7}" srcOrd="2" destOrd="0" parTransId="{C873FA89-FAAC-4CC5-BEA0-D453477D7F57}" sibTransId="{97CCDC58-6BF0-4614-8A87-6DFA07457822}"/>
    <dgm:cxn modelId="{C107F3E8-0B1D-41DF-AA8D-D3A5C71988B7}" type="presOf" srcId="{455FC79C-EE3F-4481-9D89-3F2BFE67D1EB}" destId="{567599CA-BE14-433C-95D8-7933A179BB51}" srcOrd="0" destOrd="0" presId="urn:microsoft.com/office/officeart/2005/8/layout/process1"/>
    <dgm:cxn modelId="{36481115-D4AF-4773-895C-D4B85E3D731B}" type="presParOf" srcId="{C19FE7B3-32FF-4F6E-8469-C453007CBF79}" destId="{F89992C4-BBCD-4222-97C9-AB992B58B30B}" srcOrd="0" destOrd="0" presId="urn:microsoft.com/office/officeart/2005/8/layout/process1"/>
    <dgm:cxn modelId="{E8B52A79-604F-4C93-8733-D02742169690}" type="presParOf" srcId="{C19FE7B3-32FF-4F6E-8469-C453007CBF79}" destId="{4CC06818-1BF5-4866-A2E7-87C01EBE8823}" srcOrd="1" destOrd="0" presId="urn:microsoft.com/office/officeart/2005/8/layout/process1"/>
    <dgm:cxn modelId="{FDDA53B1-FFB9-42A9-BEAB-D0F2387DBE84}" type="presParOf" srcId="{4CC06818-1BF5-4866-A2E7-87C01EBE8823}" destId="{70523650-0605-4F14-86A3-092B97AD8A94}" srcOrd="0" destOrd="0" presId="urn:microsoft.com/office/officeart/2005/8/layout/process1"/>
    <dgm:cxn modelId="{418D540B-8B6F-4B91-A23D-500D1C6A0E34}" type="presParOf" srcId="{C19FE7B3-32FF-4F6E-8469-C453007CBF79}" destId="{82A3BB3E-2451-47C1-978E-55084A9F6EC6}" srcOrd="2" destOrd="0" presId="urn:microsoft.com/office/officeart/2005/8/layout/process1"/>
    <dgm:cxn modelId="{D96CFBBE-BD0C-45AD-91D6-E5F883F350B3}" type="presParOf" srcId="{C19FE7B3-32FF-4F6E-8469-C453007CBF79}" destId="{567599CA-BE14-433C-95D8-7933A179BB51}" srcOrd="3" destOrd="0" presId="urn:microsoft.com/office/officeart/2005/8/layout/process1"/>
    <dgm:cxn modelId="{6B8AA87C-1D01-467F-B01E-8E422C0BF835}" type="presParOf" srcId="{567599CA-BE14-433C-95D8-7933A179BB51}" destId="{AAD245D9-BF97-4B3D-9E53-65DDC05C2411}" srcOrd="0" destOrd="0" presId="urn:microsoft.com/office/officeart/2005/8/layout/process1"/>
    <dgm:cxn modelId="{E681E2C0-F16E-4DA2-8B9F-2DE1B6FB1C89}" type="presParOf" srcId="{C19FE7B3-32FF-4F6E-8469-C453007CBF79}" destId="{6A3F14E6-0FB9-42B2-AC54-9AE371AEC0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32E722-6396-4ED5-B11E-D9401C630D78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</dgm:pt>
    <dgm:pt modelId="{CF9AA6FB-4ECC-4E17-84AB-42B962A2CC12}">
      <dgm:prSet phldrT="[Text]" custT="1"/>
      <dgm:spPr/>
      <dgm:t>
        <a:bodyPr/>
        <a:lstStyle/>
        <a:p>
          <a:r>
            <a:rPr lang="cs-CZ" sz="2800" dirty="0"/>
            <a:t>identifikace nejvýznamnějších konkurentů a jejich srovnání na základě vybraných kritérií (ziskovost, pozice na trhu, podíl, růst, zákazníci, kvalifikace HR atd.)</a:t>
          </a:r>
        </a:p>
      </dgm:t>
    </dgm:pt>
    <dgm:pt modelId="{029F9366-6964-435B-9E7E-24012CC45D5D}" type="parTrans" cxnId="{11B72730-8575-4DD7-B2F8-0208DD9B21B4}">
      <dgm:prSet/>
      <dgm:spPr/>
      <dgm:t>
        <a:bodyPr/>
        <a:lstStyle/>
        <a:p>
          <a:endParaRPr lang="cs-CZ"/>
        </a:p>
      </dgm:t>
    </dgm:pt>
    <dgm:pt modelId="{44525A31-4E41-4823-880E-A7EF6705B45A}" type="sibTrans" cxnId="{11B72730-8575-4DD7-B2F8-0208DD9B21B4}">
      <dgm:prSet/>
      <dgm:spPr/>
      <dgm:t>
        <a:bodyPr/>
        <a:lstStyle/>
        <a:p>
          <a:endParaRPr lang="cs-CZ"/>
        </a:p>
      </dgm:t>
    </dgm:pt>
    <dgm:pt modelId="{5823EA28-8E48-4FA3-A0B6-4FD67A4D4761}">
      <dgm:prSet phldrT="[Text]" custT="1"/>
      <dgm:spPr/>
      <dgm:t>
        <a:bodyPr/>
        <a:lstStyle/>
        <a:p>
          <a:r>
            <a:rPr lang="cs-CZ" sz="2800" dirty="0"/>
            <a:t>srovnání konkurentů s námi</a:t>
          </a:r>
        </a:p>
      </dgm:t>
    </dgm:pt>
    <dgm:pt modelId="{D44A9BB2-86D8-48CF-9FCC-302828753A30}" type="parTrans" cxnId="{AF43978B-5EF8-4419-AB97-97464388B7AB}">
      <dgm:prSet/>
      <dgm:spPr/>
      <dgm:t>
        <a:bodyPr/>
        <a:lstStyle/>
        <a:p>
          <a:endParaRPr lang="cs-CZ"/>
        </a:p>
      </dgm:t>
    </dgm:pt>
    <dgm:pt modelId="{005E608C-892D-4FF8-A1E9-45D66C11DF62}" type="sibTrans" cxnId="{AF43978B-5EF8-4419-AB97-97464388B7AB}">
      <dgm:prSet/>
      <dgm:spPr/>
      <dgm:t>
        <a:bodyPr/>
        <a:lstStyle/>
        <a:p>
          <a:endParaRPr lang="cs-CZ"/>
        </a:p>
      </dgm:t>
    </dgm:pt>
    <dgm:pt modelId="{C88C63A2-8525-470E-B838-C4F6D45894D9}">
      <dgm:prSet phldrT="[Text]" custT="1"/>
      <dgm:spPr/>
      <dgm:t>
        <a:bodyPr/>
        <a:lstStyle/>
        <a:p>
          <a:r>
            <a:rPr lang="cs-CZ" sz="2800" dirty="0"/>
            <a:t>horší</a:t>
          </a:r>
        </a:p>
      </dgm:t>
    </dgm:pt>
    <dgm:pt modelId="{BD37F0ED-CC5A-401E-B179-5BFE04BD982E}" type="parTrans" cxnId="{CCA94E15-E844-4A14-B46F-4ADE3DEA577A}">
      <dgm:prSet/>
      <dgm:spPr/>
      <dgm:t>
        <a:bodyPr/>
        <a:lstStyle/>
        <a:p>
          <a:endParaRPr lang="cs-CZ"/>
        </a:p>
      </dgm:t>
    </dgm:pt>
    <dgm:pt modelId="{5BDC8F8F-123A-4510-8F55-69383EE19202}" type="sibTrans" cxnId="{CCA94E15-E844-4A14-B46F-4ADE3DEA577A}">
      <dgm:prSet/>
      <dgm:spPr/>
      <dgm:t>
        <a:bodyPr/>
        <a:lstStyle/>
        <a:p>
          <a:endParaRPr lang="cs-CZ"/>
        </a:p>
      </dgm:t>
    </dgm:pt>
    <dgm:pt modelId="{4F979DE5-A408-4CBF-9FAE-77460D2D62CA}">
      <dgm:prSet phldrT="[Text]" custT="1"/>
      <dgm:spPr/>
      <dgm:t>
        <a:bodyPr/>
        <a:lstStyle/>
        <a:p>
          <a:r>
            <a:rPr lang="cs-CZ" sz="2800" dirty="0"/>
            <a:t>lepší</a:t>
          </a:r>
        </a:p>
      </dgm:t>
    </dgm:pt>
    <dgm:pt modelId="{8176B40B-181C-42B2-ACDE-B8F167E2F169}" type="parTrans" cxnId="{3B940330-BCBC-4D2C-9C9A-39D63FA74236}">
      <dgm:prSet/>
      <dgm:spPr/>
      <dgm:t>
        <a:bodyPr/>
        <a:lstStyle/>
        <a:p>
          <a:endParaRPr lang="cs-CZ"/>
        </a:p>
      </dgm:t>
    </dgm:pt>
    <dgm:pt modelId="{154A35BA-3743-4A7E-B4FB-A1EBF3F7BF7C}" type="sibTrans" cxnId="{3B940330-BCBC-4D2C-9C9A-39D63FA74236}">
      <dgm:prSet/>
      <dgm:spPr/>
      <dgm:t>
        <a:bodyPr/>
        <a:lstStyle/>
        <a:p>
          <a:endParaRPr lang="cs-CZ"/>
        </a:p>
      </dgm:t>
    </dgm:pt>
    <dgm:pt modelId="{8E8D911E-03A9-4BAD-AA37-D0DE056EA249}">
      <dgm:prSet phldrT="[Text]" custT="1"/>
      <dgm:spPr/>
      <dgm:t>
        <a:bodyPr/>
        <a:lstStyle/>
        <a:p>
          <a:r>
            <a:rPr lang="cs-CZ" sz="2800" dirty="0"/>
            <a:t>stejně dobrá</a:t>
          </a:r>
        </a:p>
      </dgm:t>
    </dgm:pt>
    <dgm:pt modelId="{1894DF7C-4A0A-4D59-83D2-C274CD04F8ED}" type="parTrans" cxnId="{5D4BEA75-06D1-42B1-A404-F5F1C95E8901}">
      <dgm:prSet/>
      <dgm:spPr/>
      <dgm:t>
        <a:bodyPr/>
        <a:lstStyle/>
        <a:p>
          <a:endParaRPr lang="cs-CZ"/>
        </a:p>
      </dgm:t>
    </dgm:pt>
    <dgm:pt modelId="{12B7F345-DB11-4EA5-A448-0ABA588E6FCF}" type="sibTrans" cxnId="{5D4BEA75-06D1-42B1-A404-F5F1C95E8901}">
      <dgm:prSet/>
      <dgm:spPr/>
      <dgm:t>
        <a:bodyPr/>
        <a:lstStyle/>
        <a:p>
          <a:endParaRPr lang="cs-CZ"/>
        </a:p>
      </dgm:t>
    </dgm:pt>
    <dgm:pt modelId="{4D4112C5-7456-4DF5-87B1-9FB4A05B096A}" type="pres">
      <dgm:prSet presAssocID="{1732E722-6396-4ED5-B11E-D9401C630D78}" presName="outerComposite" presStyleCnt="0">
        <dgm:presLayoutVars>
          <dgm:chMax val="5"/>
          <dgm:dir/>
          <dgm:resizeHandles val="exact"/>
        </dgm:presLayoutVars>
      </dgm:prSet>
      <dgm:spPr/>
    </dgm:pt>
    <dgm:pt modelId="{7B2376F4-2E3C-4436-8613-5F5ED6AF2E77}" type="pres">
      <dgm:prSet presAssocID="{1732E722-6396-4ED5-B11E-D9401C630D78}" presName="dummyMaxCanvas" presStyleCnt="0">
        <dgm:presLayoutVars/>
      </dgm:prSet>
      <dgm:spPr/>
    </dgm:pt>
    <dgm:pt modelId="{A23B1AEF-52D7-4651-8491-4CC45D6148EC}" type="pres">
      <dgm:prSet presAssocID="{1732E722-6396-4ED5-B11E-D9401C630D78}" presName="TwoNodes_1" presStyleLbl="node1" presStyleIdx="0" presStyleCnt="2">
        <dgm:presLayoutVars>
          <dgm:bulletEnabled val="1"/>
        </dgm:presLayoutVars>
      </dgm:prSet>
      <dgm:spPr/>
    </dgm:pt>
    <dgm:pt modelId="{3B1CA8AA-5F4B-44E3-878C-92111541525C}" type="pres">
      <dgm:prSet presAssocID="{1732E722-6396-4ED5-B11E-D9401C630D78}" presName="TwoNodes_2" presStyleLbl="node1" presStyleIdx="1" presStyleCnt="2">
        <dgm:presLayoutVars>
          <dgm:bulletEnabled val="1"/>
        </dgm:presLayoutVars>
      </dgm:prSet>
      <dgm:spPr/>
    </dgm:pt>
    <dgm:pt modelId="{D143C22F-271E-40A4-A02F-FD2DCB909E5A}" type="pres">
      <dgm:prSet presAssocID="{1732E722-6396-4ED5-B11E-D9401C630D78}" presName="TwoConn_1-2" presStyleLbl="fgAccFollowNode1" presStyleIdx="0" presStyleCnt="1">
        <dgm:presLayoutVars>
          <dgm:bulletEnabled val="1"/>
        </dgm:presLayoutVars>
      </dgm:prSet>
      <dgm:spPr/>
    </dgm:pt>
    <dgm:pt modelId="{FB3597FC-570C-4BEA-B9C0-0CDF5CCF279A}" type="pres">
      <dgm:prSet presAssocID="{1732E722-6396-4ED5-B11E-D9401C630D78}" presName="TwoNodes_1_text" presStyleLbl="node1" presStyleIdx="1" presStyleCnt="2">
        <dgm:presLayoutVars>
          <dgm:bulletEnabled val="1"/>
        </dgm:presLayoutVars>
      </dgm:prSet>
      <dgm:spPr/>
    </dgm:pt>
    <dgm:pt modelId="{14DAD069-CE38-48AD-B3EA-B93B15F6F3DE}" type="pres">
      <dgm:prSet presAssocID="{1732E722-6396-4ED5-B11E-D9401C630D7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3CF06B02-E5D0-4C2F-B7BE-0D61D10E9593}" type="presOf" srcId="{CF9AA6FB-4ECC-4E17-84AB-42B962A2CC12}" destId="{FB3597FC-570C-4BEA-B9C0-0CDF5CCF279A}" srcOrd="1" destOrd="0" presId="urn:microsoft.com/office/officeart/2005/8/layout/vProcess5"/>
    <dgm:cxn modelId="{CCA94E15-E844-4A14-B46F-4ADE3DEA577A}" srcId="{5823EA28-8E48-4FA3-A0B6-4FD67A4D4761}" destId="{C88C63A2-8525-470E-B838-C4F6D45894D9}" srcOrd="0" destOrd="0" parTransId="{BD37F0ED-CC5A-401E-B179-5BFE04BD982E}" sibTransId="{5BDC8F8F-123A-4510-8F55-69383EE19202}"/>
    <dgm:cxn modelId="{3B940330-BCBC-4D2C-9C9A-39D63FA74236}" srcId="{5823EA28-8E48-4FA3-A0B6-4FD67A4D4761}" destId="{4F979DE5-A408-4CBF-9FAE-77460D2D62CA}" srcOrd="1" destOrd="0" parTransId="{8176B40B-181C-42B2-ACDE-B8F167E2F169}" sibTransId="{154A35BA-3743-4A7E-B4FB-A1EBF3F7BF7C}"/>
    <dgm:cxn modelId="{11B72730-8575-4DD7-B2F8-0208DD9B21B4}" srcId="{1732E722-6396-4ED5-B11E-D9401C630D78}" destId="{CF9AA6FB-4ECC-4E17-84AB-42B962A2CC12}" srcOrd="0" destOrd="0" parTransId="{029F9366-6964-435B-9E7E-24012CC45D5D}" sibTransId="{44525A31-4E41-4823-880E-A7EF6705B45A}"/>
    <dgm:cxn modelId="{8884B63C-8747-49B6-A149-C45719882608}" type="presOf" srcId="{C88C63A2-8525-470E-B838-C4F6D45894D9}" destId="{3B1CA8AA-5F4B-44E3-878C-92111541525C}" srcOrd="0" destOrd="1" presId="urn:microsoft.com/office/officeart/2005/8/layout/vProcess5"/>
    <dgm:cxn modelId="{AE499747-017D-4654-B2AE-0A02F1046660}" type="presOf" srcId="{4F979DE5-A408-4CBF-9FAE-77460D2D62CA}" destId="{14DAD069-CE38-48AD-B3EA-B93B15F6F3DE}" srcOrd="1" destOrd="2" presId="urn:microsoft.com/office/officeart/2005/8/layout/vProcess5"/>
    <dgm:cxn modelId="{84B04648-4804-4D10-9EB7-EEC7D064AB9D}" type="presOf" srcId="{5823EA28-8E48-4FA3-A0B6-4FD67A4D4761}" destId="{14DAD069-CE38-48AD-B3EA-B93B15F6F3DE}" srcOrd="1" destOrd="0" presId="urn:microsoft.com/office/officeart/2005/8/layout/vProcess5"/>
    <dgm:cxn modelId="{823FD168-3B42-4DE2-AB60-85E134477D86}" type="presOf" srcId="{C88C63A2-8525-470E-B838-C4F6D45894D9}" destId="{14DAD069-CE38-48AD-B3EA-B93B15F6F3DE}" srcOrd="1" destOrd="1" presId="urn:microsoft.com/office/officeart/2005/8/layout/vProcess5"/>
    <dgm:cxn modelId="{2E64FB4C-18E0-43BC-B9A5-940C43D21FF8}" type="presOf" srcId="{CF9AA6FB-4ECC-4E17-84AB-42B962A2CC12}" destId="{A23B1AEF-52D7-4651-8491-4CC45D6148EC}" srcOrd="0" destOrd="0" presId="urn:microsoft.com/office/officeart/2005/8/layout/vProcess5"/>
    <dgm:cxn modelId="{94B7C16D-7506-402C-863B-1239A679B45A}" type="presOf" srcId="{8E8D911E-03A9-4BAD-AA37-D0DE056EA249}" destId="{14DAD069-CE38-48AD-B3EA-B93B15F6F3DE}" srcOrd="1" destOrd="3" presId="urn:microsoft.com/office/officeart/2005/8/layout/vProcess5"/>
    <dgm:cxn modelId="{1161DB70-E54A-4D1C-B84E-E8664E507501}" type="presOf" srcId="{5823EA28-8E48-4FA3-A0B6-4FD67A4D4761}" destId="{3B1CA8AA-5F4B-44E3-878C-92111541525C}" srcOrd="0" destOrd="0" presId="urn:microsoft.com/office/officeart/2005/8/layout/vProcess5"/>
    <dgm:cxn modelId="{8FC3C772-7EE1-424D-8074-3ECB357FF051}" type="presOf" srcId="{44525A31-4E41-4823-880E-A7EF6705B45A}" destId="{D143C22F-271E-40A4-A02F-FD2DCB909E5A}" srcOrd="0" destOrd="0" presId="urn:microsoft.com/office/officeart/2005/8/layout/vProcess5"/>
    <dgm:cxn modelId="{5D4BEA75-06D1-42B1-A404-F5F1C95E8901}" srcId="{5823EA28-8E48-4FA3-A0B6-4FD67A4D4761}" destId="{8E8D911E-03A9-4BAD-AA37-D0DE056EA249}" srcOrd="2" destOrd="0" parTransId="{1894DF7C-4A0A-4D59-83D2-C274CD04F8ED}" sibTransId="{12B7F345-DB11-4EA5-A448-0ABA588E6FCF}"/>
    <dgm:cxn modelId="{AF43978B-5EF8-4419-AB97-97464388B7AB}" srcId="{1732E722-6396-4ED5-B11E-D9401C630D78}" destId="{5823EA28-8E48-4FA3-A0B6-4FD67A4D4761}" srcOrd="1" destOrd="0" parTransId="{D44A9BB2-86D8-48CF-9FCC-302828753A30}" sibTransId="{005E608C-892D-4FF8-A1E9-45D66C11DF62}"/>
    <dgm:cxn modelId="{4E821CA6-D453-4FDE-A021-C14EC94E5F0A}" type="presOf" srcId="{8E8D911E-03A9-4BAD-AA37-D0DE056EA249}" destId="{3B1CA8AA-5F4B-44E3-878C-92111541525C}" srcOrd="0" destOrd="3" presId="urn:microsoft.com/office/officeart/2005/8/layout/vProcess5"/>
    <dgm:cxn modelId="{FEC55BAC-C7AE-4F3E-BC1A-7931D256F280}" type="presOf" srcId="{1732E722-6396-4ED5-B11E-D9401C630D78}" destId="{4D4112C5-7456-4DF5-87B1-9FB4A05B096A}" srcOrd="0" destOrd="0" presId="urn:microsoft.com/office/officeart/2005/8/layout/vProcess5"/>
    <dgm:cxn modelId="{A2BF43AE-6A44-483D-B1C7-527D1BE2190F}" type="presOf" srcId="{4F979DE5-A408-4CBF-9FAE-77460D2D62CA}" destId="{3B1CA8AA-5F4B-44E3-878C-92111541525C}" srcOrd="0" destOrd="2" presId="urn:microsoft.com/office/officeart/2005/8/layout/vProcess5"/>
    <dgm:cxn modelId="{7B268518-7AB1-4C18-A926-7AEC4BCAFD13}" type="presParOf" srcId="{4D4112C5-7456-4DF5-87B1-9FB4A05B096A}" destId="{7B2376F4-2E3C-4436-8613-5F5ED6AF2E77}" srcOrd="0" destOrd="0" presId="urn:microsoft.com/office/officeart/2005/8/layout/vProcess5"/>
    <dgm:cxn modelId="{2E2D9938-C189-43B2-9466-18D0DA987197}" type="presParOf" srcId="{4D4112C5-7456-4DF5-87B1-9FB4A05B096A}" destId="{A23B1AEF-52D7-4651-8491-4CC45D6148EC}" srcOrd="1" destOrd="0" presId="urn:microsoft.com/office/officeart/2005/8/layout/vProcess5"/>
    <dgm:cxn modelId="{550E796E-E756-4C1C-B77F-60E28C424398}" type="presParOf" srcId="{4D4112C5-7456-4DF5-87B1-9FB4A05B096A}" destId="{3B1CA8AA-5F4B-44E3-878C-92111541525C}" srcOrd="2" destOrd="0" presId="urn:microsoft.com/office/officeart/2005/8/layout/vProcess5"/>
    <dgm:cxn modelId="{D64B2584-0824-49C6-8945-EF708EAD9175}" type="presParOf" srcId="{4D4112C5-7456-4DF5-87B1-9FB4A05B096A}" destId="{D143C22F-271E-40A4-A02F-FD2DCB909E5A}" srcOrd="3" destOrd="0" presId="urn:microsoft.com/office/officeart/2005/8/layout/vProcess5"/>
    <dgm:cxn modelId="{72F76FC6-BF70-4094-A20C-01C57444971E}" type="presParOf" srcId="{4D4112C5-7456-4DF5-87B1-9FB4A05B096A}" destId="{FB3597FC-570C-4BEA-B9C0-0CDF5CCF279A}" srcOrd="4" destOrd="0" presId="urn:microsoft.com/office/officeart/2005/8/layout/vProcess5"/>
    <dgm:cxn modelId="{E17EA22B-719A-48C6-B4E9-7C66399F9D1E}" type="presParOf" srcId="{4D4112C5-7456-4DF5-87B1-9FB4A05B096A}" destId="{14DAD069-CE38-48AD-B3EA-B93B15F6F3D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5D886C-A3E0-4A56-8B60-C6AA904ADF1A}" type="doc">
      <dgm:prSet loTypeId="urn:diagrams.loki3.com/BracketList+Icon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4508AB31-D886-46D7-A4B4-8D7C67B0AC66}">
      <dgm:prSet phldrT="[Text]" custT="1"/>
      <dgm:spPr/>
      <dgm:t>
        <a:bodyPr/>
        <a:lstStyle/>
        <a:p>
          <a:endParaRPr lang="cs-CZ" sz="2400" dirty="0">
            <a:solidFill>
              <a:schemeClr val="bg1"/>
            </a:solidFill>
          </a:endParaRPr>
        </a:p>
      </dgm:t>
    </dgm:pt>
    <dgm:pt modelId="{DE2FC17D-F560-40D7-A3D7-B9CE172EEA05}" type="parTrans" cxnId="{1CB8E8D0-AADF-466D-92C5-162E1B1E9566}">
      <dgm:prSet/>
      <dgm:spPr/>
      <dgm:t>
        <a:bodyPr/>
        <a:lstStyle/>
        <a:p>
          <a:endParaRPr lang="cs-CZ"/>
        </a:p>
      </dgm:t>
    </dgm:pt>
    <dgm:pt modelId="{73155821-3B1B-4C54-8A7A-F85AD8CFBB75}" type="sibTrans" cxnId="{1CB8E8D0-AADF-466D-92C5-162E1B1E9566}">
      <dgm:prSet/>
      <dgm:spPr/>
      <dgm:t>
        <a:bodyPr/>
        <a:lstStyle/>
        <a:p>
          <a:endParaRPr lang="cs-CZ"/>
        </a:p>
      </dgm:t>
    </dgm:pt>
    <dgm:pt modelId="{8AD7C605-B9B3-46CA-9928-2E08B37B364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cenový</a:t>
          </a:r>
        </a:p>
      </dgm:t>
    </dgm:pt>
    <dgm:pt modelId="{92BAADE8-0569-42D2-85AE-09376F835C8F}" type="parTrans" cxnId="{444431BA-09F4-43FD-916F-A0A8A1FED366}">
      <dgm:prSet/>
      <dgm:spPr/>
      <dgm:t>
        <a:bodyPr/>
        <a:lstStyle/>
        <a:p>
          <a:endParaRPr lang="cs-CZ"/>
        </a:p>
      </dgm:t>
    </dgm:pt>
    <dgm:pt modelId="{7805D481-BA3B-4465-8BF3-25C8E4E914C7}" type="sibTrans" cxnId="{444431BA-09F4-43FD-916F-A0A8A1FED366}">
      <dgm:prSet/>
      <dgm:spPr/>
      <dgm:t>
        <a:bodyPr/>
        <a:lstStyle/>
        <a:p>
          <a:endParaRPr lang="cs-CZ"/>
        </a:p>
      </dgm:t>
    </dgm:pt>
    <dgm:pt modelId="{08B07D07-F84C-4E4F-9FC5-7690AEE09C2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jakosti</a:t>
          </a:r>
        </a:p>
      </dgm:t>
    </dgm:pt>
    <dgm:pt modelId="{1C232C21-CE0D-4749-9E84-7EECB9EEE1B3}" type="parTrans" cxnId="{92345C2C-12E4-411D-B0FA-BC00518CC357}">
      <dgm:prSet/>
      <dgm:spPr/>
      <dgm:t>
        <a:bodyPr/>
        <a:lstStyle/>
        <a:p>
          <a:endParaRPr lang="cs-CZ"/>
        </a:p>
      </dgm:t>
    </dgm:pt>
    <dgm:pt modelId="{EACA0ACF-E0E3-4B78-9252-8CDADD5F6A81}" type="sibTrans" cxnId="{92345C2C-12E4-411D-B0FA-BC00518CC357}">
      <dgm:prSet/>
      <dgm:spPr/>
      <dgm:t>
        <a:bodyPr/>
        <a:lstStyle/>
        <a:p>
          <a:endParaRPr lang="cs-CZ"/>
        </a:p>
      </dgm:t>
    </dgm:pt>
    <dgm:pt modelId="{E375C69F-C48C-4A90-8CE0-227242964C4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energetický</a:t>
          </a:r>
        </a:p>
      </dgm:t>
    </dgm:pt>
    <dgm:pt modelId="{A8498CAA-B3C5-460E-869D-930A96218DC7}" type="parTrans" cxnId="{11B82146-2F25-4864-B38C-17F8B911AAF4}">
      <dgm:prSet/>
      <dgm:spPr/>
      <dgm:t>
        <a:bodyPr/>
        <a:lstStyle/>
        <a:p>
          <a:endParaRPr lang="cs-CZ"/>
        </a:p>
      </dgm:t>
    </dgm:pt>
    <dgm:pt modelId="{48CBB778-FB1C-4506-9A51-588A0A142E37}" type="sibTrans" cxnId="{11B82146-2F25-4864-B38C-17F8B911AAF4}">
      <dgm:prSet/>
      <dgm:spPr/>
      <dgm:t>
        <a:bodyPr/>
        <a:lstStyle/>
        <a:p>
          <a:endParaRPr lang="cs-CZ"/>
        </a:p>
      </dgm:t>
    </dgm:pt>
    <dgm:pt modelId="{531F17B0-AF23-429D-95A9-3FFE8C3B777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ekologický</a:t>
          </a:r>
        </a:p>
      </dgm:t>
    </dgm:pt>
    <dgm:pt modelId="{72566ED1-8C64-4834-88F8-D191C7A21906}" type="parTrans" cxnId="{ABF5B8AA-B6AC-4946-92EA-4E66E879CA09}">
      <dgm:prSet/>
      <dgm:spPr/>
      <dgm:t>
        <a:bodyPr/>
        <a:lstStyle/>
        <a:p>
          <a:endParaRPr lang="cs-CZ"/>
        </a:p>
      </dgm:t>
    </dgm:pt>
    <dgm:pt modelId="{02066B73-A1E1-4A25-91BE-2B11DEE271E7}" type="sibTrans" cxnId="{ABF5B8AA-B6AC-4946-92EA-4E66E879CA09}">
      <dgm:prSet/>
      <dgm:spPr/>
      <dgm:t>
        <a:bodyPr/>
        <a:lstStyle/>
        <a:p>
          <a:endParaRPr lang="cs-CZ"/>
        </a:p>
      </dgm:t>
    </dgm:pt>
    <dgm:pt modelId="{1475DD8E-147D-4356-AAD0-D894834D5D9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informační</a:t>
          </a:r>
        </a:p>
      </dgm:t>
    </dgm:pt>
    <dgm:pt modelId="{41CB31A7-CEE3-4DEA-B470-0B8BC245DD05}" type="parTrans" cxnId="{A095C559-088C-4210-986A-4B36E5954915}">
      <dgm:prSet/>
      <dgm:spPr/>
      <dgm:t>
        <a:bodyPr/>
        <a:lstStyle/>
        <a:p>
          <a:endParaRPr lang="cs-CZ"/>
        </a:p>
      </dgm:t>
    </dgm:pt>
    <dgm:pt modelId="{5F8410B1-1D2C-45E2-9BAF-B2D3AB21D6FE}" type="sibTrans" cxnId="{A095C559-088C-4210-986A-4B36E5954915}">
      <dgm:prSet/>
      <dgm:spPr/>
      <dgm:t>
        <a:bodyPr/>
        <a:lstStyle/>
        <a:p>
          <a:endParaRPr lang="cs-CZ"/>
        </a:p>
      </dgm:t>
    </dgm:pt>
    <dgm:pt modelId="{6BA70F60-5E6C-428C-93AF-13924F6712B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strategický</a:t>
          </a:r>
        </a:p>
      </dgm:t>
    </dgm:pt>
    <dgm:pt modelId="{D7F07260-4A7B-4614-A5FA-03A4370BDEA4}" type="parTrans" cxnId="{ED66050F-286A-4418-A835-24AE35358961}">
      <dgm:prSet/>
      <dgm:spPr/>
      <dgm:t>
        <a:bodyPr/>
        <a:lstStyle/>
        <a:p>
          <a:endParaRPr lang="cs-CZ"/>
        </a:p>
      </dgm:t>
    </dgm:pt>
    <dgm:pt modelId="{EEFAFAA4-EB92-4B46-B56D-020CF917463B}" type="sibTrans" cxnId="{ED66050F-286A-4418-A835-24AE35358961}">
      <dgm:prSet/>
      <dgm:spPr/>
      <dgm:t>
        <a:bodyPr/>
        <a:lstStyle/>
        <a:p>
          <a:endParaRPr lang="cs-CZ"/>
        </a:p>
      </dgm:t>
    </dgm:pt>
    <dgm:pt modelId="{C96C9A40-A07D-4232-B6A3-371AEF4823B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manažerský</a:t>
          </a:r>
        </a:p>
      </dgm:t>
    </dgm:pt>
    <dgm:pt modelId="{BE3E39EF-FC2A-4CDB-A6CE-F3083577202A}" type="parTrans" cxnId="{AE11CE83-7ED0-4DF4-AB69-C03C389AEA21}">
      <dgm:prSet/>
      <dgm:spPr/>
      <dgm:t>
        <a:bodyPr/>
        <a:lstStyle/>
        <a:p>
          <a:endParaRPr lang="cs-CZ"/>
        </a:p>
      </dgm:t>
    </dgm:pt>
    <dgm:pt modelId="{7BC970D2-749F-4978-AF18-ADD040308516}" type="sibTrans" cxnId="{AE11CE83-7ED0-4DF4-AB69-C03C389AEA21}">
      <dgm:prSet/>
      <dgm:spPr/>
      <dgm:t>
        <a:bodyPr/>
        <a:lstStyle/>
        <a:p>
          <a:endParaRPr lang="cs-CZ"/>
        </a:p>
      </dgm:t>
    </dgm:pt>
    <dgm:pt modelId="{8F5B4BF2-8CD2-4173-9A0D-2C5777C2F58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daňový</a:t>
          </a:r>
        </a:p>
      </dgm:t>
    </dgm:pt>
    <dgm:pt modelId="{78219456-2208-4ABE-B791-93AE46CFE6B0}" type="parTrans" cxnId="{4729EC5F-33C8-40A9-A549-05F789F8B7BB}">
      <dgm:prSet/>
      <dgm:spPr/>
      <dgm:t>
        <a:bodyPr/>
        <a:lstStyle/>
        <a:p>
          <a:endParaRPr lang="cs-CZ"/>
        </a:p>
      </dgm:t>
    </dgm:pt>
    <dgm:pt modelId="{28F5733D-FB5D-4ECB-835A-1D8D29CEACC6}" type="sibTrans" cxnId="{4729EC5F-33C8-40A9-A549-05F789F8B7BB}">
      <dgm:prSet/>
      <dgm:spPr/>
      <dgm:t>
        <a:bodyPr/>
        <a:lstStyle/>
        <a:p>
          <a:endParaRPr lang="cs-CZ"/>
        </a:p>
      </dgm:t>
    </dgm:pt>
    <dgm:pt modelId="{33DB7369-79D0-4F90-8B01-30389701143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programový</a:t>
          </a:r>
        </a:p>
      </dgm:t>
    </dgm:pt>
    <dgm:pt modelId="{940E4C1D-6922-4F87-A4A6-B05065A5F13F}" type="parTrans" cxnId="{C0FD6597-F246-4FCF-97B4-EAA4397DA02F}">
      <dgm:prSet/>
      <dgm:spPr/>
      <dgm:t>
        <a:bodyPr/>
        <a:lstStyle/>
        <a:p>
          <a:endParaRPr lang="cs-CZ"/>
        </a:p>
      </dgm:t>
    </dgm:pt>
    <dgm:pt modelId="{F6F218C1-87C8-44BC-ABCF-ABCA699BCE3B}" type="sibTrans" cxnId="{C0FD6597-F246-4FCF-97B4-EAA4397DA02F}">
      <dgm:prSet/>
      <dgm:spPr/>
      <dgm:t>
        <a:bodyPr/>
        <a:lstStyle/>
        <a:p>
          <a:endParaRPr lang="cs-CZ"/>
        </a:p>
      </dgm:t>
    </dgm:pt>
    <dgm:pt modelId="{63806F2F-18BC-4BDA-B022-30350C7AF72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operací</a:t>
          </a:r>
        </a:p>
      </dgm:t>
    </dgm:pt>
    <dgm:pt modelId="{2449F4C3-3B68-457D-B0E0-272736909B4A}" type="parTrans" cxnId="{00E4BC9C-9495-47AF-A738-D9A27166D854}">
      <dgm:prSet/>
      <dgm:spPr/>
      <dgm:t>
        <a:bodyPr/>
        <a:lstStyle/>
        <a:p>
          <a:endParaRPr lang="cs-CZ"/>
        </a:p>
      </dgm:t>
    </dgm:pt>
    <dgm:pt modelId="{E01EB1D2-2908-4AF1-82F3-D36CCDEE5E70}" type="sibTrans" cxnId="{00E4BC9C-9495-47AF-A738-D9A27166D854}">
      <dgm:prSet/>
      <dgm:spPr/>
      <dgm:t>
        <a:bodyPr/>
        <a:lstStyle/>
        <a:p>
          <a:endParaRPr lang="cs-CZ"/>
        </a:p>
      </dgm:t>
    </dgm:pt>
    <dgm:pt modelId="{81DAC3AC-EA28-4887-8375-6EA89AA79E8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výkonnostní</a:t>
          </a:r>
        </a:p>
      </dgm:t>
    </dgm:pt>
    <dgm:pt modelId="{E2FFFBB9-4C6D-4F99-B386-BC050D3EAD10}" type="parTrans" cxnId="{8EFCC367-E375-4AF6-8573-F0E276FBD87D}">
      <dgm:prSet/>
      <dgm:spPr/>
      <dgm:t>
        <a:bodyPr/>
        <a:lstStyle/>
        <a:p>
          <a:endParaRPr lang="cs-CZ"/>
        </a:p>
      </dgm:t>
    </dgm:pt>
    <dgm:pt modelId="{BE2642C9-6170-4253-A022-D3872FCBCD92}" type="sibTrans" cxnId="{8EFCC367-E375-4AF6-8573-F0E276FBD87D}">
      <dgm:prSet/>
      <dgm:spPr/>
      <dgm:t>
        <a:bodyPr/>
        <a:lstStyle/>
        <a:p>
          <a:endParaRPr lang="cs-CZ"/>
        </a:p>
      </dgm:t>
    </dgm:pt>
    <dgm:pt modelId="{C47C3ECD-3496-406D-8712-1B231A5AB60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dodržování</a:t>
          </a:r>
        </a:p>
      </dgm:t>
    </dgm:pt>
    <dgm:pt modelId="{8D386697-29A3-4008-9808-821FDC33663A}" type="parTrans" cxnId="{EECE23A9-50D6-4D7E-8553-37E13CD98BE9}">
      <dgm:prSet/>
      <dgm:spPr/>
      <dgm:t>
        <a:bodyPr/>
        <a:lstStyle/>
        <a:p>
          <a:endParaRPr lang="cs-CZ"/>
        </a:p>
      </dgm:t>
    </dgm:pt>
    <dgm:pt modelId="{5E34C07D-B8C0-400F-9CD0-11D603992BB9}" type="sibTrans" cxnId="{EECE23A9-50D6-4D7E-8553-37E13CD98BE9}">
      <dgm:prSet/>
      <dgm:spPr/>
      <dgm:t>
        <a:bodyPr/>
        <a:lstStyle/>
        <a:p>
          <a:endParaRPr lang="cs-CZ"/>
        </a:p>
      </dgm:t>
    </dgm:pt>
    <dgm:pt modelId="{B1A208A6-7736-41FA-A5D6-252679DDB3C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finanční</a:t>
          </a:r>
        </a:p>
      </dgm:t>
    </dgm:pt>
    <dgm:pt modelId="{1A23203E-0BAA-4F37-88C0-5E5EFECDF351}" type="parTrans" cxnId="{0A08FEB3-633E-4C57-91C6-21C27DBE8932}">
      <dgm:prSet/>
      <dgm:spPr/>
      <dgm:t>
        <a:bodyPr/>
        <a:lstStyle/>
        <a:p>
          <a:endParaRPr lang="cs-CZ"/>
        </a:p>
      </dgm:t>
    </dgm:pt>
    <dgm:pt modelId="{88B90A59-51D3-45E8-B86F-9DCB28DE78BF}" type="sibTrans" cxnId="{0A08FEB3-633E-4C57-91C6-21C27DBE8932}">
      <dgm:prSet/>
      <dgm:spPr/>
      <dgm:t>
        <a:bodyPr/>
        <a:lstStyle/>
        <a:p>
          <a:endParaRPr lang="cs-CZ"/>
        </a:p>
      </dgm:t>
    </dgm:pt>
    <dgm:pt modelId="{C0ACE7B1-18C4-4232-BF94-CB50A0CCD4F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organizační</a:t>
          </a:r>
        </a:p>
      </dgm:t>
    </dgm:pt>
    <dgm:pt modelId="{E2C511E1-5E41-4723-A71C-B7E14FB0AA16}" type="parTrans" cxnId="{3BC49C43-13BA-4EB3-8DB9-72462AC515EC}">
      <dgm:prSet/>
      <dgm:spPr/>
      <dgm:t>
        <a:bodyPr/>
        <a:lstStyle/>
        <a:p>
          <a:endParaRPr lang="cs-CZ"/>
        </a:p>
      </dgm:t>
    </dgm:pt>
    <dgm:pt modelId="{F40C7AEC-F6AB-460F-88EB-2843E227E3CC}" type="sibTrans" cxnId="{3BC49C43-13BA-4EB3-8DB9-72462AC515EC}">
      <dgm:prSet/>
      <dgm:spPr/>
      <dgm:t>
        <a:bodyPr/>
        <a:lstStyle/>
        <a:p>
          <a:endParaRPr lang="cs-CZ"/>
        </a:p>
      </dgm:t>
    </dgm:pt>
    <dgm:pt modelId="{2CF10D38-EF43-4562-AF9B-E581DEDBB4A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právní (legislativní)</a:t>
          </a:r>
        </a:p>
      </dgm:t>
    </dgm:pt>
    <dgm:pt modelId="{83C482A3-E93A-4C0F-9149-DBF3C16184FF}" type="parTrans" cxnId="{9970B124-38B1-4CB3-AFB2-5D4D58EFDCCC}">
      <dgm:prSet/>
      <dgm:spPr/>
      <dgm:t>
        <a:bodyPr/>
        <a:lstStyle/>
        <a:p>
          <a:endParaRPr lang="cs-CZ"/>
        </a:p>
      </dgm:t>
    </dgm:pt>
    <dgm:pt modelId="{3AABD596-9C50-48CB-8DB2-03BAC0C3F5F8}" type="sibTrans" cxnId="{9970B124-38B1-4CB3-AFB2-5D4D58EFDCCC}">
      <dgm:prSet/>
      <dgm:spPr/>
      <dgm:t>
        <a:bodyPr/>
        <a:lstStyle/>
        <a:p>
          <a:endParaRPr lang="cs-CZ"/>
        </a:p>
      </dgm:t>
    </dgm:pt>
    <dgm:pt modelId="{AD82B194-178B-403F-8530-59668B0518D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forenzní</a:t>
          </a:r>
        </a:p>
      </dgm:t>
    </dgm:pt>
    <dgm:pt modelId="{FB7ACAF6-9FC0-4820-BC79-0796D2E11058}" type="parTrans" cxnId="{9E055EBB-1304-420D-B05E-2E121F76EBC2}">
      <dgm:prSet/>
      <dgm:spPr/>
      <dgm:t>
        <a:bodyPr/>
        <a:lstStyle/>
        <a:p>
          <a:endParaRPr lang="cs-CZ"/>
        </a:p>
      </dgm:t>
    </dgm:pt>
    <dgm:pt modelId="{362931CB-AFB4-4D33-824E-7EFBF6624CE9}" type="sibTrans" cxnId="{9E055EBB-1304-420D-B05E-2E121F76EBC2}">
      <dgm:prSet/>
      <dgm:spPr/>
      <dgm:t>
        <a:bodyPr/>
        <a:lstStyle/>
        <a:p>
          <a:endParaRPr lang="cs-CZ"/>
        </a:p>
      </dgm:t>
    </dgm:pt>
    <dgm:pt modelId="{A7A4FCDC-8E58-477F-AB9B-8346C3FCEFC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>
              <a:solidFill>
                <a:schemeClr val="bg1"/>
              </a:solidFill>
            </a:rPr>
            <a:t>marketingový</a:t>
          </a:r>
        </a:p>
      </dgm:t>
    </dgm:pt>
    <dgm:pt modelId="{DD93ADC4-1B3D-40BA-A0DA-A379DF2E85B2}" type="sibTrans" cxnId="{E6A36297-5D48-493F-8B52-C5D28E081D41}">
      <dgm:prSet/>
      <dgm:spPr/>
      <dgm:t>
        <a:bodyPr/>
        <a:lstStyle/>
        <a:p>
          <a:endParaRPr lang="cs-CZ"/>
        </a:p>
      </dgm:t>
    </dgm:pt>
    <dgm:pt modelId="{5E6E2619-29BD-475E-A1FA-DA538237AD6B}" type="parTrans" cxnId="{E6A36297-5D48-493F-8B52-C5D28E081D41}">
      <dgm:prSet/>
      <dgm:spPr/>
      <dgm:t>
        <a:bodyPr/>
        <a:lstStyle/>
        <a:p>
          <a:endParaRPr lang="cs-CZ"/>
        </a:p>
      </dgm:t>
    </dgm:pt>
    <dgm:pt modelId="{DD2E02BE-7716-42F1-9F20-0920EC10F1E7}" type="pres">
      <dgm:prSet presAssocID="{345D886C-A3E0-4A56-8B60-C6AA904ADF1A}" presName="Name0" presStyleCnt="0">
        <dgm:presLayoutVars>
          <dgm:dir/>
          <dgm:animLvl val="lvl"/>
          <dgm:resizeHandles val="exact"/>
        </dgm:presLayoutVars>
      </dgm:prSet>
      <dgm:spPr/>
    </dgm:pt>
    <dgm:pt modelId="{1B00B44F-A144-45F9-909B-F301CBF57C7A}" type="pres">
      <dgm:prSet presAssocID="{4508AB31-D886-46D7-A4B4-8D7C67B0AC66}" presName="linNode" presStyleCnt="0"/>
      <dgm:spPr/>
    </dgm:pt>
    <dgm:pt modelId="{E661CC17-2AAE-4613-AE89-FA82D5C0BE1C}" type="pres">
      <dgm:prSet presAssocID="{4508AB31-D886-46D7-A4B4-8D7C67B0AC66}" presName="parTx" presStyleLbl="revTx" presStyleIdx="0" presStyleCnt="1" custScaleX="400782" custScaleY="1852376">
        <dgm:presLayoutVars>
          <dgm:chMax val="1"/>
          <dgm:bulletEnabled val="1"/>
        </dgm:presLayoutVars>
      </dgm:prSet>
      <dgm:spPr/>
    </dgm:pt>
    <dgm:pt modelId="{F6C96D07-6456-472B-A546-030C0631E467}" type="pres">
      <dgm:prSet presAssocID="{4508AB31-D886-46D7-A4B4-8D7C67B0AC66}" presName="bracket" presStyleLbl="parChTrans1D1" presStyleIdx="0" presStyleCnt="1"/>
      <dgm:spPr/>
    </dgm:pt>
    <dgm:pt modelId="{0E6B47F1-DBD7-4309-926A-EEAC01E67362}" type="pres">
      <dgm:prSet presAssocID="{4508AB31-D886-46D7-A4B4-8D7C67B0AC66}" presName="spH" presStyleCnt="0"/>
      <dgm:spPr/>
    </dgm:pt>
    <dgm:pt modelId="{FC38B492-5295-4F7B-B3DA-BA517B803A65}" type="pres">
      <dgm:prSet presAssocID="{4508AB31-D886-46D7-A4B4-8D7C67B0AC66}" presName="desTx" presStyleLbl="node1" presStyleIdx="0" presStyleCnt="1" custScaleX="147346" custScaleY="100128">
        <dgm:presLayoutVars>
          <dgm:bulletEnabled val="1"/>
        </dgm:presLayoutVars>
      </dgm:prSet>
      <dgm:spPr/>
    </dgm:pt>
  </dgm:ptLst>
  <dgm:cxnLst>
    <dgm:cxn modelId="{ED66050F-286A-4418-A835-24AE35358961}" srcId="{4508AB31-D886-46D7-A4B4-8D7C67B0AC66}" destId="{6BA70F60-5E6C-428C-93AF-13924F6712B4}" srcOrd="6" destOrd="0" parTransId="{D7F07260-4A7B-4614-A5FA-03A4370BDEA4}" sibTransId="{EEFAFAA4-EB92-4B46-B56D-020CF917463B}"/>
    <dgm:cxn modelId="{D1F00418-F264-4820-A9E5-4FBC12771AED}" type="presOf" srcId="{63806F2F-18BC-4BDA-B022-30350C7AF728}" destId="{FC38B492-5295-4F7B-B3DA-BA517B803A65}" srcOrd="0" destOrd="10" presId="urn:diagrams.loki3.com/BracketList+Icon"/>
    <dgm:cxn modelId="{9970B124-38B1-4CB3-AFB2-5D4D58EFDCCC}" srcId="{4508AB31-D886-46D7-A4B4-8D7C67B0AC66}" destId="{2CF10D38-EF43-4562-AF9B-E581DEDBB4A3}" srcOrd="15" destOrd="0" parTransId="{83C482A3-E93A-4C0F-9149-DBF3C16184FF}" sibTransId="{3AABD596-9C50-48CB-8DB2-03BAC0C3F5F8}"/>
    <dgm:cxn modelId="{92345C2C-12E4-411D-B0FA-BC00518CC357}" srcId="{4508AB31-D886-46D7-A4B4-8D7C67B0AC66}" destId="{08B07D07-F84C-4E4F-9FC5-7690AEE09C2A}" srcOrd="2" destOrd="0" parTransId="{1C232C21-CE0D-4749-9E84-7EECB9EEE1B3}" sibTransId="{EACA0ACF-E0E3-4B78-9252-8CDADD5F6A81}"/>
    <dgm:cxn modelId="{1085623F-2A5B-4C15-B40A-54897F240A29}" type="presOf" srcId="{E375C69F-C48C-4A90-8CE0-227242964C4E}" destId="{FC38B492-5295-4F7B-B3DA-BA517B803A65}" srcOrd="0" destOrd="3" presId="urn:diagrams.loki3.com/BracketList+Icon"/>
    <dgm:cxn modelId="{4729EC5F-33C8-40A9-A549-05F789F8B7BB}" srcId="{4508AB31-D886-46D7-A4B4-8D7C67B0AC66}" destId="{8F5B4BF2-8CD2-4173-9A0D-2C5777C2F588}" srcOrd="8" destOrd="0" parTransId="{78219456-2208-4ABE-B791-93AE46CFE6B0}" sibTransId="{28F5733D-FB5D-4ECB-835A-1D8D29CEACC6}"/>
    <dgm:cxn modelId="{470CD141-C873-4837-9FBB-8B45E62568C5}" type="presOf" srcId="{A7A4FCDC-8E58-477F-AB9B-8346C3FCEFC8}" destId="{FC38B492-5295-4F7B-B3DA-BA517B803A65}" srcOrd="0" destOrd="0" presId="urn:diagrams.loki3.com/BracketList+Icon"/>
    <dgm:cxn modelId="{3BC49C43-13BA-4EB3-8DB9-72462AC515EC}" srcId="{4508AB31-D886-46D7-A4B4-8D7C67B0AC66}" destId="{C0ACE7B1-18C4-4232-BF94-CB50A0CCD4FF}" srcOrd="14" destOrd="0" parTransId="{E2C511E1-5E41-4723-A71C-B7E14FB0AA16}" sibTransId="{F40C7AEC-F6AB-460F-88EB-2843E227E3CC}"/>
    <dgm:cxn modelId="{11B82146-2F25-4864-B38C-17F8B911AAF4}" srcId="{4508AB31-D886-46D7-A4B4-8D7C67B0AC66}" destId="{E375C69F-C48C-4A90-8CE0-227242964C4E}" srcOrd="3" destOrd="0" parTransId="{A8498CAA-B3C5-460E-869D-930A96218DC7}" sibTransId="{48CBB778-FB1C-4506-9A51-588A0A142E37}"/>
    <dgm:cxn modelId="{8EFCC367-E375-4AF6-8573-F0E276FBD87D}" srcId="{4508AB31-D886-46D7-A4B4-8D7C67B0AC66}" destId="{81DAC3AC-EA28-4887-8375-6EA89AA79E8F}" srcOrd="11" destOrd="0" parTransId="{E2FFFBB9-4C6D-4F99-B386-BC050D3EAD10}" sibTransId="{BE2642C9-6170-4253-A022-D3872FCBCD92}"/>
    <dgm:cxn modelId="{35F4C648-3E64-43AB-9104-462F94C76C71}" type="presOf" srcId="{2CF10D38-EF43-4562-AF9B-E581DEDBB4A3}" destId="{FC38B492-5295-4F7B-B3DA-BA517B803A65}" srcOrd="0" destOrd="15" presId="urn:diagrams.loki3.com/BracketList+Icon"/>
    <dgm:cxn modelId="{875E1B4C-3CA9-4057-BE4A-1163F42A2AA3}" type="presOf" srcId="{33DB7369-79D0-4F90-8B01-30389701143F}" destId="{FC38B492-5295-4F7B-B3DA-BA517B803A65}" srcOrd="0" destOrd="9" presId="urn:diagrams.loki3.com/BracketList+Icon"/>
    <dgm:cxn modelId="{F667804C-1D88-431E-A047-4125F3D576C3}" type="presOf" srcId="{81DAC3AC-EA28-4887-8375-6EA89AA79E8F}" destId="{FC38B492-5295-4F7B-B3DA-BA517B803A65}" srcOrd="0" destOrd="11" presId="urn:diagrams.loki3.com/BracketList+Icon"/>
    <dgm:cxn modelId="{46C6DF4F-993F-4F2D-9E7F-190A1E6E81ED}" type="presOf" srcId="{6BA70F60-5E6C-428C-93AF-13924F6712B4}" destId="{FC38B492-5295-4F7B-B3DA-BA517B803A65}" srcOrd="0" destOrd="6" presId="urn:diagrams.loki3.com/BracketList+Icon"/>
    <dgm:cxn modelId="{B105C172-5A38-4C33-87E6-89DF2919D547}" type="presOf" srcId="{C96C9A40-A07D-4232-B6A3-371AEF4823B5}" destId="{FC38B492-5295-4F7B-B3DA-BA517B803A65}" srcOrd="0" destOrd="7" presId="urn:diagrams.loki3.com/BracketList+Icon"/>
    <dgm:cxn modelId="{A095C559-088C-4210-986A-4B36E5954915}" srcId="{4508AB31-D886-46D7-A4B4-8D7C67B0AC66}" destId="{1475DD8E-147D-4356-AAD0-D894834D5D94}" srcOrd="5" destOrd="0" parTransId="{41CB31A7-CEE3-4DEA-B470-0B8BC245DD05}" sibTransId="{5F8410B1-1D2C-45E2-9BAF-B2D3AB21D6FE}"/>
    <dgm:cxn modelId="{AE11CE83-7ED0-4DF4-AB69-C03C389AEA21}" srcId="{4508AB31-D886-46D7-A4B4-8D7C67B0AC66}" destId="{C96C9A40-A07D-4232-B6A3-371AEF4823B5}" srcOrd="7" destOrd="0" parTransId="{BE3E39EF-FC2A-4CDB-A6CE-F3083577202A}" sibTransId="{7BC970D2-749F-4978-AF18-ADD040308516}"/>
    <dgm:cxn modelId="{660A148B-BEDA-4848-A415-A57B06EFF0CE}" type="presOf" srcId="{8F5B4BF2-8CD2-4173-9A0D-2C5777C2F588}" destId="{FC38B492-5295-4F7B-B3DA-BA517B803A65}" srcOrd="0" destOrd="8" presId="urn:diagrams.loki3.com/BracketList+Icon"/>
    <dgm:cxn modelId="{A813FA8E-453D-458A-AAA3-78F6BABFA82D}" type="presOf" srcId="{C0ACE7B1-18C4-4232-BF94-CB50A0CCD4FF}" destId="{FC38B492-5295-4F7B-B3DA-BA517B803A65}" srcOrd="0" destOrd="14" presId="urn:diagrams.loki3.com/BracketList+Icon"/>
    <dgm:cxn modelId="{E6A36297-5D48-493F-8B52-C5D28E081D41}" srcId="{4508AB31-D886-46D7-A4B4-8D7C67B0AC66}" destId="{A7A4FCDC-8E58-477F-AB9B-8346C3FCEFC8}" srcOrd="0" destOrd="0" parTransId="{5E6E2619-29BD-475E-A1FA-DA538237AD6B}" sibTransId="{DD93ADC4-1B3D-40BA-A0DA-A379DF2E85B2}"/>
    <dgm:cxn modelId="{C0FD6597-F246-4FCF-97B4-EAA4397DA02F}" srcId="{4508AB31-D886-46D7-A4B4-8D7C67B0AC66}" destId="{33DB7369-79D0-4F90-8B01-30389701143F}" srcOrd="9" destOrd="0" parTransId="{940E4C1D-6922-4F87-A4A6-B05065A5F13F}" sibTransId="{F6F218C1-87C8-44BC-ABCF-ABCA699BCE3B}"/>
    <dgm:cxn modelId="{00E4BC9C-9495-47AF-A738-D9A27166D854}" srcId="{4508AB31-D886-46D7-A4B4-8D7C67B0AC66}" destId="{63806F2F-18BC-4BDA-B022-30350C7AF728}" srcOrd="10" destOrd="0" parTransId="{2449F4C3-3B68-457D-B0E0-272736909B4A}" sibTransId="{E01EB1D2-2908-4AF1-82F3-D36CCDEE5E70}"/>
    <dgm:cxn modelId="{1FE6E2A0-2106-4059-B4D6-C19871E5A0CA}" type="presOf" srcId="{C47C3ECD-3496-406D-8712-1B231A5AB60E}" destId="{FC38B492-5295-4F7B-B3DA-BA517B803A65}" srcOrd="0" destOrd="12" presId="urn:diagrams.loki3.com/BracketList+Icon"/>
    <dgm:cxn modelId="{EECE23A9-50D6-4D7E-8553-37E13CD98BE9}" srcId="{4508AB31-D886-46D7-A4B4-8D7C67B0AC66}" destId="{C47C3ECD-3496-406D-8712-1B231A5AB60E}" srcOrd="12" destOrd="0" parTransId="{8D386697-29A3-4008-9808-821FDC33663A}" sibTransId="{5E34C07D-B8C0-400F-9CD0-11D603992BB9}"/>
    <dgm:cxn modelId="{ABF5B8AA-B6AC-4946-92EA-4E66E879CA09}" srcId="{4508AB31-D886-46D7-A4B4-8D7C67B0AC66}" destId="{531F17B0-AF23-429D-95A9-3FFE8C3B7777}" srcOrd="4" destOrd="0" parTransId="{72566ED1-8C64-4834-88F8-D191C7A21906}" sibTransId="{02066B73-A1E1-4A25-91BE-2B11DEE271E7}"/>
    <dgm:cxn modelId="{0A08FEB3-633E-4C57-91C6-21C27DBE8932}" srcId="{4508AB31-D886-46D7-A4B4-8D7C67B0AC66}" destId="{B1A208A6-7736-41FA-A5D6-252679DDB3C4}" srcOrd="13" destOrd="0" parTransId="{1A23203E-0BAA-4F37-88C0-5E5EFECDF351}" sibTransId="{88B90A59-51D3-45E8-B86F-9DCB28DE78BF}"/>
    <dgm:cxn modelId="{D2D64AB8-EC71-4B31-BBCD-9891ED210F0C}" type="presOf" srcId="{345D886C-A3E0-4A56-8B60-C6AA904ADF1A}" destId="{DD2E02BE-7716-42F1-9F20-0920EC10F1E7}" srcOrd="0" destOrd="0" presId="urn:diagrams.loki3.com/BracketList+Icon"/>
    <dgm:cxn modelId="{444431BA-09F4-43FD-916F-A0A8A1FED366}" srcId="{4508AB31-D886-46D7-A4B4-8D7C67B0AC66}" destId="{8AD7C605-B9B3-46CA-9928-2E08B37B3645}" srcOrd="1" destOrd="0" parTransId="{92BAADE8-0569-42D2-85AE-09376F835C8F}" sibTransId="{7805D481-BA3B-4465-8BF3-25C8E4E914C7}"/>
    <dgm:cxn modelId="{9E055EBB-1304-420D-B05E-2E121F76EBC2}" srcId="{4508AB31-D886-46D7-A4B4-8D7C67B0AC66}" destId="{AD82B194-178B-403F-8530-59668B0518D0}" srcOrd="16" destOrd="0" parTransId="{FB7ACAF6-9FC0-4820-BC79-0796D2E11058}" sibTransId="{362931CB-AFB4-4D33-824E-7EFBF6624CE9}"/>
    <dgm:cxn modelId="{E72CD2C2-86E4-4676-A42A-ABF487B36775}" type="presOf" srcId="{1475DD8E-147D-4356-AAD0-D894834D5D94}" destId="{FC38B492-5295-4F7B-B3DA-BA517B803A65}" srcOrd="0" destOrd="5" presId="urn:diagrams.loki3.com/BracketList+Icon"/>
    <dgm:cxn modelId="{E94A74C8-D80A-44EA-BC8A-CF1A36986F99}" type="presOf" srcId="{B1A208A6-7736-41FA-A5D6-252679DDB3C4}" destId="{FC38B492-5295-4F7B-B3DA-BA517B803A65}" srcOrd="0" destOrd="13" presId="urn:diagrams.loki3.com/BracketList+Icon"/>
    <dgm:cxn modelId="{1CB8E8D0-AADF-466D-92C5-162E1B1E9566}" srcId="{345D886C-A3E0-4A56-8B60-C6AA904ADF1A}" destId="{4508AB31-D886-46D7-A4B4-8D7C67B0AC66}" srcOrd="0" destOrd="0" parTransId="{DE2FC17D-F560-40D7-A3D7-B9CE172EEA05}" sibTransId="{73155821-3B1B-4C54-8A7A-F85AD8CFBB75}"/>
    <dgm:cxn modelId="{31950FDA-F29A-4CB3-AF40-B49B7C532DDC}" type="presOf" srcId="{8AD7C605-B9B3-46CA-9928-2E08B37B3645}" destId="{FC38B492-5295-4F7B-B3DA-BA517B803A65}" srcOrd="0" destOrd="1" presId="urn:diagrams.loki3.com/BracketList+Icon"/>
    <dgm:cxn modelId="{37F8B4E4-182F-4875-89D5-AFB57815E329}" type="presOf" srcId="{4508AB31-D886-46D7-A4B4-8D7C67B0AC66}" destId="{E661CC17-2AAE-4613-AE89-FA82D5C0BE1C}" srcOrd="0" destOrd="0" presId="urn:diagrams.loki3.com/BracketList+Icon"/>
    <dgm:cxn modelId="{DAF677E7-7060-44EA-9A06-AEDE5C1E6A2C}" type="presOf" srcId="{AD82B194-178B-403F-8530-59668B0518D0}" destId="{FC38B492-5295-4F7B-B3DA-BA517B803A65}" srcOrd="0" destOrd="16" presId="urn:diagrams.loki3.com/BracketList+Icon"/>
    <dgm:cxn modelId="{9163EAEC-F845-4013-8061-79CB185AAE32}" type="presOf" srcId="{08B07D07-F84C-4E4F-9FC5-7690AEE09C2A}" destId="{FC38B492-5295-4F7B-B3DA-BA517B803A65}" srcOrd="0" destOrd="2" presId="urn:diagrams.loki3.com/BracketList+Icon"/>
    <dgm:cxn modelId="{85C989FF-E28D-40C9-AE53-905E6034B65B}" type="presOf" srcId="{531F17B0-AF23-429D-95A9-3FFE8C3B7777}" destId="{FC38B492-5295-4F7B-B3DA-BA517B803A65}" srcOrd="0" destOrd="4" presId="urn:diagrams.loki3.com/BracketList+Icon"/>
    <dgm:cxn modelId="{B45937F1-D91E-41A8-B828-6A6B6E64C201}" type="presParOf" srcId="{DD2E02BE-7716-42F1-9F20-0920EC10F1E7}" destId="{1B00B44F-A144-45F9-909B-F301CBF57C7A}" srcOrd="0" destOrd="0" presId="urn:diagrams.loki3.com/BracketList+Icon"/>
    <dgm:cxn modelId="{D6DDB9A4-72AC-462C-AEFE-AFD78FA40396}" type="presParOf" srcId="{1B00B44F-A144-45F9-909B-F301CBF57C7A}" destId="{E661CC17-2AAE-4613-AE89-FA82D5C0BE1C}" srcOrd="0" destOrd="0" presId="urn:diagrams.loki3.com/BracketList+Icon"/>
    <dgm:cxn modelId="{F599E384-9584-4083-A6B5-4E1E37146295}" type="presParOf" srcId="{1B00B44F-A144-45F9-909B-F301CBF57C7A}" destId="{F6C96D07-6456-472B-A546-030C0631E467}" srcOrd="1" destOrd="0" presId="urn:diagrams.loki3.com/BracketList+Icon"/>
    <dgm:cxn modelId="{A95C8086-9FD9-4FF9-87D8-7CF5522D5759}" type="presParOf" srcId="{1B00B44F-A144-45F9-909B-F301CBF57C7A}" destId="{0E6B47F1-DBD7-4309-926A-EEAC01E67362}" srcOrd="2" destOrd="0" presId="urn:diagrams.loki3.com/BracketList+Icon"/>
    <dgm:cxn modelId="{4A7C4303-FD47-43E4-93F5-F0A829A16C08}" type="presParOf" srcId="{1B00B44F-A144-45F9-909B-F301CBF57C7A}" destId="{FC38B492-5295-4F7B-B3DA-BA517B803A65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7742B5-0182-457D-9964-FEDE750AA864}" type="doc">
      <dgm:prSet loTypeId="urn:diagrams.loki3.com/BracketList+Icon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BB46A3BB-EBB0-46A3-A5B8-1E804EBF55A3}">
      <dgm:prSet phldrT="[Text]"/>
      <dgm:spPr/>
      <dgm:t>
        <a:bodyPr/>
        <a:lstStyle/>
        <a:p>
          <a:r>
            <a:rPr lang="cs-CZ" dirty="0"/>
            <a:t>zpráva auditora</a:t>
          </a:r>
        </a:p>
      </dgm:t>
    </dgm:pt>
    <dgm:pt modelId="{FC7B3450-8890-42E1-9DD1-25D26AE1A6CE}" type="parTrans" cxnId="{04F04175-0CFB-40B9-A1CF-134FC9FCCFDF}">
      <dgm:prSet/>
      <dgm:spPr/>
      <dgm:t>
        <a:bodyPr/>
        <a:lstStyle/>
        <a:p>
          <a:endParaRPr lang="cs-CZ"/>
        </a:p>
      </dgm:t>
    </dgm:pt>
    <dgm:pt modelId="{B8DC2D62-1C82-407F-8717-B9BC02D6D72A}" type="sibTrans" cxnId="{04F04175-0CFB-40B9-A1CF-134FC9FCCFDF}">
      <dgm:prSet/>
      <dgm:spPr/>
      <dgm:t>
        <a:bodyPr/>
        <a:lstStyle/>
        <a:p>
          <a:endParaRPr lang="cs-CZ"/>
        </a:p>
      </dgm:t>
    </dgm:pt>
    <dgm:pt modelId="{3F7C4498-6AA0-4EEE-B8F5-8CAAC3B8E42B}">
      <dgm:prSet phldrT="[Text]"/>
      <dgm:spPr/>
      <dgm:t>
        <a:bodyPr/>
        <a:lstStyle/>
        <a:p>
          <a:r>
            <a:rPr lang="cs-CZ" dirty="0"/>
            <a:t>analýza</a:t>
          </a:r>
        </a:p>
      </dgm:t>
    </dgm:pt>
    <dgm:pt modelId="{0D90B036-2DF5-4A1D-9A3A-57A2287F0FA3}" type="parTrans" cxnId="{97673C45-F842-47C8-8586-BF5A62115D50}">
      <dgm:prSet/>
      <dgm:spPr/>
      <dgm:t>
        <a:bodyPr/>
        <a:lstStyle/>
        <a:p>
          <a:endParaRPr lang="cs-CZ"/>
        </a:p>
      </dgm:t>
    </dgm:pt>
    <dgm:pt modelId="{F5C2426C-3DF4-4C2B-B9A6-67D570EC5676}" type="sibTrans" cxnId="{97673C45-F842-47C8-8586-BF5A62115D50}">
      <dgm:prSet/>
      <dgm:spPr/>
      <dgm:t>
        <a:bodyPr/>
        <a:lstStyle/>
        <a:p>
          <a:endParaRPr lang="cs-CZ"/>
        </a:p>
      </dgm:t>
    </dgm:pt>
    <dgm:pt modelId="{26B97BAE-3B71-49F9-9548-98E06F5FF77B}">
      <dgm:prSet/>
      <dgm:spPr/>
      <dgm:t>
        <a:bodyPr/>
        <a:lstStyle/>
        <a:p>
          <a:r>
            <a:rPr lang="cs-CZ" dirty="0"/>
            <a:t>hodnocení</a:t>
          </a:r>
        </a:p>
      </dgm:t>
    </dgm:pt>
    <dgm:pt modelId="{260AD06F-D78B-444D-AA03-08C55B3D6168}" type="parTrans" cxnId="{0334592C-2DFA-49F0-9BD2-42FA49640EA4}">
      <dgm:prSet/>
      <dgm:spPr/>
      <dgm:t>
        <a:bodyPr/>
        <a:lstStyle/>
        <a:p>
          <a:endParaRPr lang="cs-CZ"/>
        </a:p>
      </dgm:t>
    </dgm:pt>
    <dgm:pt modelId="{5EB35887-404E-49CF-82D8-C10E37A83B4F}" type="sibTrans" cxnId="{0334592C-2DFA-49F0-9BD2-42FA49640EA4}">
      <dgm:prSet/>
      <dgm:spPr/>
      <dgm:t>
        <a:bodyPr/>
        <a:lstStyle/>
        <a:p>
          <a:endParaRPr lang="cs-CZ"/>
        </a:p>
      </dgm:t>
    </dgm:pt>
    <dgm:pt modelId="{B0CBF73B-DF97-41BA-BE18-40425DC25BE6}">
      <dgm:prSet/>
      <dgm:spPr/>
      <dgm:t>
        <a:bodyPr/>
        <a:lstStyle/>
        <a:p>
          <a:r>
            <a:rPr lang="cs-CZ" dirty="0"/>
            <a:t>doporučení</a:t>
          </a:r>
        </a:p>
      </dgm:t>
    </dgm:pt>
    <dgm:pt modelId="{EB2366B7-E657-4AB0-A991-0BBE79A46257}" type="parTrans" cxnId="{55235802-064E-4E21-A921-EBC92F5A2E83}">
      <dgm:prSet/>
      <dgm:spPr/>
      <dgm:t>
        <a:bodyPr/>
        <a:lstStyle/>
        <a:p>
          <a:endParaRPr lang="cs-CZ"/>
        </a:p>
      </dgm:t>
    </dgm:pt>
    <dgm:pt modelId="{AD4A9B66-4499-49FE-B913-F0A86445D3BC}" type="sibTrans" cxnId="{55235802-064E-4E21-A921-EBC92F5A2E83}">
      <dgm:prSet/>
      <dgm:spPr/>
      <dgm:t>
        <a:bodyPr/>
        <a:lstStyle/>
        <a:p>
          <a:endParaRPr lang="cs-CZ"/>
        </a:p>
      </dgm:t>
    </dgm:pt>
    <dgm:pt modelId="{5DBF2314-ADF7-4679-8A1C-5553617B5BB8}">
      <dgm:prSet/>
      <dgm:spPr/>
      <dgm:t>
        <a:bodyPr/>
        <a:lstStyle/>
        <a:p>
          <a:r>
            <a:rPr lang="cs-CZ" dirty="0"/>
            <a:t>informace</a:t>
          </a:r>
        </a:p>
      </dgm:t>
    </dgm:pt>
    <dgm:pt modelId="{B7A328DE-71F1-45A6-8F54-023838BCCDB4}" type="parTrans" cxnId="{FA8AE5F4-80E7-45AF-8D9F-C21D3FED93DF}">
      <dgm:prSet/>
      <dgm:spPr/>
      <dgm:t>
        <a:bodyPr/>
        <a:lstStyle/>
        <a:p>
          <a:endParaRPr lang="cs-CZ"/>
        </a:p>
      </dgm:t>
    </dgm:pt>
    <dgm:pt modelId="{B2471E06-AE3E-4272-95DF-44542F2A8E39}" type="sibTrans" cxnId="{FA8AE5F4-80E7-45AF-8D9F-C21D3FED93DF}">
      <dgm:prSet/>
      <dgm:spPr/>
      <dgm:t>
        <a:bodyPr/>
        <a:lstStyle/>
        <a:p>
          <a:endParaRPr lang="cs-CZ"/>
        </a:p>
      </dgm:t>
    </dgm:pt>
    <dgm:pt modelId="{8D67941C-781C-479E-93FD-603206CF0892}">
      <dgm:prSet/>
      <dgm:spPr/>
      <dgm:t>
        <a:bodyPr/>
        <a:lstStyle/>
        <a:p>
          <a:r>
            <a:rPr lang="cs-CZ" dirty="0"/>
            <a:t>návrhy</a:t>
          </a:r>
        </a:p>
      </dgm:t>
    </dgm:pt>
    <dgm:pt modelId="{25D6DDC9-6E51-4FB1-9250-D109C3BDC257}" type="parTrans" cxnId="{E28ABDC8-B34C-4A29-AC8E-90AC3A08AFEC}">
      <dgm:prSet/>
      <dgm:spPr/>
      <dgm:t>
        <a:bodyPr/>
        <a:lstStyle/>
        <a:p>
          <a:endParaRPr lang="cs-CZ"/>
        </a:p>
      </dgm:t>
    </dgm:pt>
    <dgm:pt modelId="{049F609B-3553-48BE-B0D3-EDE75A4625DF}" type="sibTrans" cxnId="{E28ABDC8-B34C-4A29-AC8E-90AC3A08AFEC}">
      <dgm:prSet/>
      <dgm:spPr/>
      <dgm:t>
        <a:bodyPr/>
        <a:lstStyle/>
        <a:p>
          <a:endParaRPr lang="cs-CZ"/>
        </a:p>
      </dgm:t>
    </dgm:pt>
    <dgm:pt modelId="{DE25B855-21B8-4D20-98FD-290F801B3178}" type="pres">
      <dgm:prSet presAssocID="{9A7742B5-0182-457D-9964-FEDE750AA864}" presName="Name0" presStyleCnt="0">
        <dgm:presLayoutVars>
          <dgm:dir/>
          <dgm:animLvl val="lvl"/>
          <dgm:resizeHandles val="exact"/>
        </dgm:presLayoutVars>
      </dgm:prSet>
      <dgm:spPr/>
    </dgm:pt>
    <dgm:pt modelId="{C7F414D2-3653-45EB-90FD-579716DDF4B2}" type="pres">
      <dgm:prSet presAssocID="{BB46A3BB-EBB0-46A3-A5B8-1E804EBF55A3}" presName="linNode" presStyleCnt="0"/>
      <dgm:spPr/>
    </dgm:pt>
    <dgm:pt modelId="{7C7D689B-8A2B-4D4B-9A11-90EFD44BEC72}" type="pres">
      <dgm:prSet presAssocID="{BB46A3BB-EBB0-46A3-A5B8-1E804EBF55A3}" presName="parTx" presStyleLbl="revTx" presStyleIdx="0" presStyleCnt="1">
        <dgm:presLayoutVars>
          <dgm:chMax val="1"/>
          <dgm:bulletEnabled val="1"/>
        </dgm:presLayoutVars>
      </dgm:prSet>
      <dgm:spPr/>
    </dgm:pt>
    <dgm:pt modelId="{AF56131D-07F8-463E-823F-E24E400C8C7E}" type="pres">
      <dgm:prSet presAssocID="{BB46A3BB-EBB0-46A3-A5B8-1E804EBF55A3}" presName="bracket" presStyleLbl="parChTrans1D1" presStyleIdx="0" presStyleCnt="1"/>
      <dgm:spPr/>
    </dgm:pt>
    <dgm:pt modelId="{4EAE29EA-7B7B-4160-9EF1-F21C4AE16389}" type="pres">
      <dgm:prSet presAssocID="{BB46A3BB-EBB0-46A3-A5B8-1E804EBF55A3}" presName="spH" presStyleCnt="0"/>
      <dgm:spPr/>
    </dgm:pt>
    <dgm:pt modelId="{B1F0EF4D-BCCE-446F-B2AE-E242236868C9}" type="pres">
      <dgm:prSet presAssocID="{BB46A3BB-EBB0-46A3-A5B8-1E804EBF55A3}" presName="desTx" presStyleLbl="node1" presStyleIdx="0" presStyleCnt="1">
        <dgm:presLayoutVars>
          <dgm:bulletEnabled val="1"/>
        </dgm:presLayoutVars>
      </dgm:prSet>
      <dgm:spPr/>
    </dgm:pt>
  </dgm:ptLst>
  <dgm:cxnLst>
    <dgm:cxn modelId="{55235802-064E-4E21-A921-EBC92F5A2E83}" srcId="{BB46A3BB-EBB0-46A3-A5B8-1E804EBF55A3}" destId="{B0CBF73B-DF97-41BA-BE18-40425DC25BE6}" srcOrd="2" destOrd="0" parTransId="{EB2366B7-E657-4AB0-A991-0BBE79A46257}" sibTransId="{AD4A9B66-4499-49FE-B913-F0A86445D3BC}"/>
    <dgm:cxn modelId="{0334592C-2DFA-49F0-9BD2-42FA49640EA4}" srcId="{BB46A3BB-EBB0-46A3-A5B8-1E804EBF55A3}" destId="{26B97BAE-3B71-49F9-9548-98E06F5FF77B}" srcOrd="1" destOrd="0" parTransId="{260AD06F-D78B-444D-AA03-08C55B3D6168}" sibTransId="{5EB35887-404E-49CF-82D8-C10E37A83B4F}"/>
    <dgm:cxn modelId="{095C8431-9651-4AFB-88E8-69222A8D91E0}" type="presOf" srcId="{8D67941C-781C-479E-93FD-603206CF0892}" destId="{B1F0EF4D-BCCE-446F-B2AE-E242236868C9}" srcOrd="0" destOrd="3" presId="urn:diagrams.loki3.com/BracketList+Icon"/>
    <dgm:cxn modelId="{8225DB40-8B4A-4C42-AAFB-AF2703AEEF71}" type="presOf" srcId="{BB46A3BB-EBB0-46A3-A5B8-1E804EBF55A3}" destId="{7C7D689B-8A2B-4D4B-9A11-90EFD44BEC72}" srcOrd="0" destOrd="0" presId="urn:diagrams.loki3.com/BracketList+Icon"/>
    <dgm:cxn modelId="{D5535A5B-520C-4CF8-BB34-9BEB44BCA7D6}" type="presOf" srcId="{9A7742B5-0182-457D-9964-FEDE750AA864}" destId="{DE25B855-21B8-4D20-98FD-290F801B3178}" srcOrd="0" destOrd="0" presId="urn:diagrams.loki3.com/BracketList+Icon"/>
    <dgm:cxn modelId="{51960343-B5F1-4990-AB65-CDA4C3AE9368}" type="presOf" srcId="{26B97BAE-3B71-49F9-9548-98E06F5FF77B}" destId="{B1F0EF4D-BCCE-446F-B2AE-E242236868C9}" srcOrd="0" destOrd="1" presId="urn:diagrams.loki3.com/BracketList+Icon"/>
    <dgm:cxn modelId="{97673C45-F842-47C8-8586-BF5A62115D50}" srcId="{BB46A3BB-EBB0-46A3-A5B8-1E804EBF55A3}" destId="{3F7C4498-6AA0-4EEE-B8F5-8CAAC3B8E42B}" srcOrd="0" destOrd="0" parTransId="{0D90B036-2DF5-4A1D-9A3A-57A2287F0FA3}" sibTransId="{F5C2426C-3DF4-4C2B-B9A6-67D570EC5676}"/>
    <dgm:cxn modelId="{04F04175-0CFB-40B9-A1CF-134FC9FCCFDF}" srcId="{9A7742B5-0182-457D-9964-FEDE750AA864}" destId="{BB46A3BB-EBB0-46A3-A5B8-1E804EBF55A3}" srcOrd="0" destOrd="0" parTransId="{FC7B3450-8890-42E1-9DD1-25D26AE1A6CE}" sibTransId="{B8DC2D62-1C82-407F-8717-B9BC02D6D72A}"/>
    <dgm:cxn modelId="{15057AA5-6DC9-4761-99E7-3A2790A03E49}" type="presOf" srcId="{B0CBF73B-DF97-41BA-BE18-40425DC25BE6}" destId="{B1F0EF4D-BCCE-446F-B2AE-E242236868C9}" srcOrd="0" destOrd="2" presId="urn:diagrams.loki3.com/BracketList+Icon"/>
    <dgm:cxn modelId="{15ED22A9-6AE0-436A-A08B-8308CE31114C}" type="presOf" srcId="{3F7C4498-6AA0-4EEE-B8F5-8CAAC3B8E42B}" destId="{B1F0EF4D-BCCE-446F-B2AE-E242236868C9}" srcOrd="0" destOrd="0" presId="urn:diagrams.loki3.com/BracketList+Icon"/>
    <dgm:cxn modelId="{1E64BEB9-1F7E-426F-9FDE-16D3B950CE67}" type="presOf" srcId="{5DBF2314-ADF7-4679-8A1C-5553617B5BB8}" destId="{B1F0EF4D-BCCE-446F-B2AE-E242236868C9}" srcOrd="0" destOrd="4" presId="urn:diagrams.loki3.com/BracketList+Icon"/>
    <dgm:cxn modelId="{E28ABDC8-B34C-4A29-AC8E-90AC3A08AFEC}" srcId="{BB46A3BB-EBB0-46A3-A5B8-1E804EBF55A3}" destId="{8D67941C-781C-479E-93FD-603206CF0892}" srcOrd="3" destOrd="0" parTransId="{25D6DDC9-6E51-4FB1-9250-D109C3BDC257}" sibTransId="{049F609B-3553-48BE-B0D3-EDE75A4625DF}"/>
    <dgm:cxn modelId="{FA8AE5F4-80E7-45AF-8D9F-C21D3FED93DF}" srcId="{BB46A3BB-EBB0-46A3-A5B8-1E804EBF55A3}" destId="{5DBF2314-ADF7-4679-8A1C-5553617B5BB8}" srcOrd="4" destOrd="0" parTransId="{B7A328DE-71F1-45A6-8F54-023838BCCDB4}" sibTransId="{B2471E06-AE3E-4272-95DF-44542F2A8E39}"/>
    <dgm:cxn modelId="{630E2F22-BAE0-445A-ABA0-9069D72A0D48}" type="presParOf" srcId="{DE25B855-21B8-4D20-98FD-290F801B3178}" destId="{C7F414D2-3653-45EB-90FD-579716DDF4B2}" srcOrd="0" destOrd="0" presId="urn:diagrams.loki3.com/BracketList+Icon"/>
    <dgm:cxn modelId="{F800CCC8-F779-48D1-9D46-2AF5F89D09EB}" type="presParOf" srcId="{C7F414D2-3653-45EB-90FD-579716DDF4B2}" destId="{7C7D689B-8A2B-4D4B-9A11-90EFD44BEC72}" srcOrd="0" destOrd="0" presId="urn:diagrams.loki3.com/BracketList+Icon"/>
    <dgm:cxn modelId="{DC163BF3-7EC2-490C-9526-E49A3CFDF2E0}" type="presParOf" srcId="{C7F414D2-3653-45EB-90FD-579716DDF4B2}" destId="{AF56131D-07F8-463E-823F-E24E400C8C7E}" srcOrd="1" destOrd="0" presId="urn:diagrams.loki3.com/BracketList+Icon"/>
    <dgm:cxn modelId="{8FF6045E-AB07-40BA-A025-9224E71F2B7F}" type="presParOf" srcId="{C7F414D2-3653-45EB-90FD-579716DDF4B2}" destId="{4EAE29EA-7B7B-4160-9EF1-F21C4AE16389}" srcOrd="2" destOrd="0" presId="urn:diagrams.loki3.com/BracketList+Icon"/>
    <dgm:cxn modelId="{9B26FF78-1E5F-4FCC-AEB8-A7FA7C703D33}" type="presParOf" srcId="{C7F414D2-3653-45EB-90FD-579716DDF4B2}" destId="{B1F0EF4D-BCCE-446F-B2AE-E242236868C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8B97EF-D938-4A6D-B7CB-B7C504A74E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B14649-BF60-4F95-A229-769796B0813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strategická analýza</a:t>
          </a:r>
        </a:p>
      </dgm:t>
    </dgm:pt>
    <dgm:pt modelId="{BFC14F7C-8409-465B-91A5-71707BA9F159}" type="parTrans" cxnId="{1BD9E9B6-88D1-4ADD-9933-D1A3DDB52A55}">
      <dgm:prSet/>
      <dgm:spPr/>
      <dgm:t>
        <a:bodyPr/>
        <a:lstStyle/>
        <a:p>
          <a:endParaRPr lang="cs-CZ"/>
        </a:p>
      </dgm:t>
    </dgm:pt>
    <dgm:pt modelId="{8BA71E3E-91F0-49C0-B124-363494D8FB54}" type="sibTrans" cxnId="{1BD9E9B6-88D1-4ADD-9933-D1A3DDB52A55}">
      <dgm:prSet/>
      <dgm:spPr/>
      <dgm:t>
        <a:bodyPr/>
        <a:lstStyle/>
        <a:p>
          <a:endParaRPr lang="cs-CZ"/>
        </a:p>
      </dgm:t>
    </dgm:pt>
    <dgm:pt modelId="{F357B788-15EF-4B08-AC5A-C87401CC4055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tvorba strategie</a:t>
          </a:r>
        </a:p>
      </dgm:t>
    </dgm:pt>
    <dgm:pt modelId="{697851C5-C025-4377-9952-3EB1F75C19D9}" type="parTrans" cxnId="{AAC03C7E-0FA4-40FD-AB39-7E7767E35D67}">
      <dgm:prSet/>
      <dgm:spPr/>
      <dgm:t>
        <a:bodyPr/>
        <a:lstStyle/>
        <a:p>
          <a:endParaRPr lang="cs-CZ"/>
        </a:p>
      </dgm:t>
    </dgm:pt>
    <dgm:pt modelId="{455FC79C-EE3F-4481-9D89-3F2BFE67D1EB}" type="sibTrans" cxnId="{AAC03C7E-0FA4-40FD-AB39-7E7767E35D67}">
      <dgm:prSet/>
      <dgm:spPr/>
      <dgm:t>
        <a:bodyPr/>
        <a:lstStyle/>
        <a:p>
          <a:endParaRPr lang="cs-CZ"/>
        </a:p>
      </dgm:t>
    </dgm:pt>
    <dgm:pt modelId="{86E0BD59-8D9E-4429-9924-ADF37818F4D7}">
      <dgm:prSet phldrT="[Text]" custT="1"/>
      <dgm:spPr/>
      <dgm:t>
        <a:bodyPr/>
        <a:lstStyle/>
        <a:p>
          <a:r>
            <a:rPr lang="cs-CZ" sz="1400" dirty="0"/>
            <a:t>implementace</a:t>
          </a:r>
        </a:p>
      </dgm:t>
    </dgm:pt>
    <dgm:pt modelId="{C873FA89-FAAC-4CC5-BEA0-D453477D7F57}" type="parTrans" cxnId="{DDB96CC5-E27A-4FA2-9421-932807E36784}">
      <dgm:prSet/>
      <dgm:spPr/>
      <dgm:t>
        <a:bodyPr/>
        <a:lstStyle/>
        <a:p>
          <a:endParaRPr lang="cs-CZ"/>
        </a:p>
      </dgm:t>
    </dgm:pt>
    <dgm:pt modelId="{97CCDC58-6BF0-4614-8A87-6DFA07457822}" type="sibTrans" cxnId="{DDB96CC5-E27A-4FA2-9421-932807E36784}">
      <dgm:prSet/>
      <dgm:spPr/>
      <dgm:t>
        <a:bodyPr/>
        <a:lstStyle/>
        <a:p>
          <a:endParaRPr lang="cs-CZ"/>
        </a:p>
      </dgm:t>
    </dgm:pt>
    <dgm:pt modelId="{C19FE7B3-32FF-4F6E-8469-C453007CBF79}" type="pres">
      <dgm:prSet presAssocID="{598B97EF-D938-4A6D-B7CB-B7C504A74E2C}" presName="Name0" presStyleCnt="0">
        <dgm:presLayoutVars>
          <dgm:dir/>
          <dgm:resizeHandles val="exact"/>
        </dgm:presLayoutVars>
      </dgm:prSet>
      <dgm:spPr/>
    </dgm:pt>
    <dgm:pt modelId="{F89992C4-BBCD-4222-97C9-AB992B58B30B}" type="pres">
      <dgm:prSet presAssocID="{3FB14649-BF60-4F95-A229-769796B0813A}" presName="node" presStyleLbl="node1" presStyleIdx="0" presStyleCnt="3">
        <dgm:presLayoutVars>
          <dgm:bulletEnabled val="1"/>
        </dgm:presLayoutVars>
      </dgm:prSet>
      <dgm:spPr/>
    </dgm:pt>
    <dgm:pt modelId="{4CC06818-1BF5-4866-A2E7-87C01EBE8823}" type="pres">
      <dgm:prSet presAssocID="{8BA71E3E-91F0-49C0-B124-363494D8FB54}" presName="sibTrans" presStyleLbl="sibTrans2D1" presStyleIdx="0" presStyleCnt="2"/>
      <dgm:spPr/>
    </dgm:pt>
    <dgm:pt modelId="{70523650-0605-4F14-86A3-092B97AD8A94}" type="pres">
      <dgm:prSet presAssocID="{8BA71E3E-91F0-49C0-B124-363494D8FB54}" presName="connectorText" presStyleLbl="sibTrans2D1" presStyleIdx="0" presStyleCnt="2"/>
      <dgm:spPr/>
    </dgm:pt>
    <dgm:pt modelId="{82A3BB3E-2451-47C1-978E-55084A9F6EC6}" type="pres">
      <dgm:prSet presAssocID="{F357B788-15EF-4B08-AC5A-C87401CC4055}" presName="node" presStyleLbl="node1" presStyleIdx="1" presStyleCnt="3">
        <dgm:presLayoutVars>
          <dgm:bulletEnabled val="1"/>
        </dgm:presLayoutVars>
      </dgm:prSet>
      <dgm:spPr/>
    </dgm:pt>
    <dgm:pt modelId="{567599CA-BE14-433C-95D8-7933A179BB51}" type="pres">
      <dgm:prSet presAssocID="{455FC79C-EE3F-4481-9D89-3F2BFE67D1EB}" presName="sibTrans" presStyleLbl="sibTrans2D1" presStyleIdx="1" presStyleCnt="2"/>
      <dgm:spPr/>
    </dgm:pt>
    <dgm:pt modelId="{AAD245D9-BF97-4B3D-9E53-65DDC05C2411}" type="pres">
      <dgm:prSet presAssocID="{455FC79C-EE3F-4481-9D89-3F2BFE67D1EB}" presName="connectorText" presStyleLbl="sibTrans2D1" presStyleIdx="1" presStyleCnt="2"/>
      <dgm:spPr/>
    </dgm:pt>
    <dgm:pt modelId="{6A3F14E6-0FB9-42B2-AC54-9AE371AEC014}" type="pres">
      <dgm:prSet presAssocID="{86E0BD59-8D9E-4429-9924-ADF37818F4D7}" presName="node" presStyleLbl="node1" presStyleIdx="2" presStyleCnt="3">
        <dgm:presLayoutVars>
          <dgm:bulletEnabled val="1"/>
        </dgm:presLayoutVars>
      </dgm:prSet>
      <dgm:spPr/>
    </dgm:pt>
  </dgm:ptLst>
  <dgm:cxnLst>
    <dgm:cxn modelId="{4683D431-7BF9-4D47-8EB9-7C0440FDE402}" type="presOf" srcId="{455FC79C-EE3F-4481-9D89-3F2BFE67D1EB}" destId="{AAD245D9-BF97-4B3D-9E53-65DDC05C2411}" srcOrd="1" destOrd="0" presId="urn:microsoft.com/office/officeart/2005/8/layout/process1"/>
    <dgm:cxn modelId="{E92B4F38-7985-45D0-AB5D-96022A4783B2}" type="presOf" srcId="{8BA71E3E-91F0-49C0-B124-363494D8FB54}" destId="{70523650-0605-4F14-86A3-092B97AD8A94}" srcOrd="1" destOrd="0" presId="urn:microsoft.com/office/officeart/2005/8/layout/process1"/>
    <dgm:cxn modelId="{E2C7FC40-E998-4440-A83A-1261F6E5450B}" type="presOf" srcId="{3FB14649-BF60-4F95-A229-769796B0813A}" destId="{F89992C4-BBCD-4222-97C9-AB992B58B30B}" srcOrd="0" destOrd="0" presId="urn:microsoft.com/office/officeart/2005/8/layout/process1"/>
    <dgm:cxn modelId="{82B05E45-31B9-47B0-AE7F-4D4160EF7853}" type="presOf" srcId="{8BA71E3E-91F0-49C0-B124-363494D8FB54}" destId="{4CC06818-1BF5-4866-A2E7-87C01EBE8823}" srcOrd="0" destOrd="0" presId="urn:microsoft.com/office/officeart/2005/8/layout/process1"/>
    <dgm:cxn modelId="{04A46755-E3F8-4831-AE81-C3492335EC5E}" type="presOf" srcId="{598B97EF-D938-4A6D-B7CB-B7C504A74E2C}" destId="{C19FE7B3-32FF-4F6E-8469-C453007CBF79}" srcOrd="0" destOrd="0" presId="urn:microsoft.com/office/officeart/2005/8/layout/process1"/>
    <dgm:cxn modelId="{972D065A-4F4C-4A28-B9B4-3DED1A14803A}" type="presOf" srcId="{455FC79C-EE3F-4481-9D89-3F2BFE67D1EB}" destId="{567599CA-BE14-433C-95D8-7933A179BB51}" srcOrd="0" destOrd="0" presId="urn:microsoft.com/office/officeart/2005/8/layout/process1"/>
    <dgm:cxn modelId="{AAC03C7E-0FA4-40FD-AB39-7E7767E35D67}" srcId="{598B97EF-D938-4A6D-B7CB-B7C504A74E2C}" destId="{F357B788-15EF-4B08-AC5A-C87401CC4055}" srcOrd="1" destOrd="0" parTransId="{697851C5-C025-4377-9952-3EB1F75C19D9}" sibTransId="{455FC79C-EE3F-4481-9D89-3F2BFE67D1EB}"/>
    <dgm:cxn modelId="{DDBA6191-4DD1-4E1D-9188-382428317483}" type="presOf" srcId="{F357B788-15EF-4B08-AC5A-C87401CC4055}" destId="{82A3BB3E-2451-47C1-978E-55084A9F6EC6}" srcOrd="0" destOrd="0" presId="urn:microsoft.com/office/officeart/2005/8/layout/process1"/>
    <dgm:cxn modelId="{1D752C9B-B38A-4B73-8253-0B50D48F9628}" type="presOf" srcId="{86E0BD59-8D9E-4429-9924-ADF37818F4D7}" destId="{6A3F14E6-0FB9-42B2-AC54-9AE371AEC014}" srcOrd="0" destOrd="0" presId="urn:microsoft.com/office/officeart/2005/8/layout/process1"/>
    <dgm:cxn modelId="{1BD9E9B6-88D1-4ADD-9933-D1A3DDB52A55}" srcId="{598B97EF-D938-4A6D-B7CB-B7C504A74E2C}" destId="{3FB14649-BF60-4F95-A229-769796B0813A}" srcOrd="0" destOrd="0" parTransId="{BFC14F7C-8409-465B-91A5-71707BA9F159}" sibTransId="{8BA71E3E-91F0-49C0-B124-363494D8FB54}"/>
    <dgm:cxn modelId="{DDB96CC5-E27A-4FA2-9421-932807E36784}" srcId="{598B97EF-D938-4A6D-B7CB-B7C504A74E2C}" destId="{86E0BD59-8D9E-4429-9924-ADF37818F4D7}" srcOrd="2" destOrd="0" parTransId="{C873FA89-FAAC-4CC5-BEA0-D453477D7F57}" sibTransId="{97CCDC58-6BF0-4614-8A87-6DFA07457822}"/>
    <dgm:cxn modelId="{204D49B7-C451-449A-8D02-6A68F4135719}" type="presParOf" srcId="{C19FE7B3-32FF-4F6E-8469-C453007CBF79}" destId="{F89992C4-BBCD-4222-97C9-AB992B58B30B}" srcOrd="0" destOrd="0" presId="urn:microsoft.com/office/officeart/2005/8/layout/process1"/>
    <dgm:cxn modelId="{8CE88C19-1F01-4962-A022-07C706EC505E}" type="presParOf" srcId="{C19FE7B3-32FF-4F6E-8469-C453007CBF79}" destId="{4CC06818-1BF5-4866-A2E7-87C01EBE8823}" srcOrd="1" destOrd="0" presId="urn:microsoft.com/office/officeart/2005/8/layout/process1"/>
    <dgm:cxn modelId="{D09B28C3-8699-4414-965F-BD02966E595B}" type="presParOf" srcId="{4CC06818-1BF5-4866-A2E7-87C01EBE8823}" destId="{70523650-0605-4F14-86A3-092B97AD8A94}" srcOrd="0" destOrd="0" presId="urn:microsoft.com/office/officeart/2005/8/layout/process1"/>
    <dgm:cxn modelId="{1FE2EB44-123C-4DB6-8AA4-F8D47EBC3211}" type="presParOf" srcId="{C19FE7B3-32FF-4F6E-8469-C453007CBF79}" destId="{82A3BB3E-2451-47C1-978E-55084A9F6EC6}" srcOrd="2" destOrd="0" presId="urn:microsoft.com/office/officeart/2005/8/layout/process1"/>
    <dgm:cxn modelId="{F1928130-9D4D-4C31-93EE-99F5ABFA89B9}" type="presParOf" srcId="{C19FE7B3-32FF-4F6E-8469-C453007CBF79}" destId="{567599CA-BE14-433C-95D8-7933A179BB51}" srcOrd="3" destOrd="0" presId="urn:microsoft.com/office/officeart/2005/8/layout/process1"/>
    <dgm:cxn modelId="{55A2FFF7-C5CE-438E-8488-738799F2A61E}" type="presParOf" srcId="{567599CA-BE14-433C-95D8-7933A179BB51}" destId="{AAD245D9-BF97-4B3D-9E53-65DDC05C2411}" srcOrd="0" destOrd="0" presId="urn:microsoft.com/office/officeart/2005/8/layout/process1"/>
    <dgm:cxn modelId="{E09370C8-4357-4C4A-99FC-82904DA99428}" type="presParOf" srcId="{C19FE7B3-32FF-4F6E-8469-C453007CBF79}" destId="{6A3F14E6-0FB9-42B2-AC54-9AE371AEC0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8B97EF-D938-4A6D-B7CB-B7C504A74E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B14649-BF60-4F95-A229-769796B0813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strategická analýza</a:t>
          </a:r>
        </a:p>
      </dgm:t>
    </dgm:pt>
    <dgm:pt modelId="{BFC14F7C-8409-465B-91A5-71707BA9F159}" type="parTrans" cxnId="{1BD9E9B6-88D1-4ADD-9933-D1A3DDB52A55}">
      <dgm:prSet/>
      <dgm:spPr/>
      <dgm:t>
        <a:bodyPr/>
        <a:lstStyle/>
        <a:p>
          <a:endParaRPr lang="cs-CZ"/>
        </a:p>
      </dgm:t>
    </dgm:pt>
    <dgm:pt modelId="{8BA71E3E-91F0-49C0-B124-363494D8FB54}" type="sibTrans" cxnId="{1BD9E9B6-88D1-4ADD-9933-D1A3DDB52A55}">
      <dgm:prSet/>
      <dgm:spPr/>
      <dgm:t>
        <a:bodyPr/>
        <a:lstStyle/>
        <a:p>
          <a:endParaRPr lang="cs-CZ"/>
        </a:p>
      </dgm:t>
    </dgm:pt>
    <dgm:pt modelId="{F357B788-15EF-4B08-AC5A-C87401CC4055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tvorba strategie</a:t>
          </a:r>
        </a:p>
      </dgm:t>
    </dgm:pt>
    <dgm:pt modelId="{697851C5-C025-4377-9952-3EB1F75C19D9}" type="parTrans" cxnId="{AAC03C7E-0FA4-40FD-AB39-7E7767E35D67}">
      <dgm:prSet/>
      <dgm:spPr/>
      <dgm:t>
        <a:bodyPr/>
        <a:lstStyle/>
        <a:p>
          <a:endParaRPr lang="cs-CZ"/>
        </a:p>
      </dgm:t>
    </dgm:pt>
    <dgm:pt modelId="{455FC79C-EE3F-4481-9D89-3F2BFE67D1EB}" type="sibTrans" cxnId="{AAC03C7E-0FA4-40FD-AB39-7E7767E35D67}">
      <dgm:prSet/>
      <dgm:spPr/>
      <dgm:t>
        <a:bodyPr/>
        <a:lstStyle/>
        <a:p>
          <a:endParaRPr lang="cs-CZ"/>
        </a:p>
      </dgm:t>
    </dgm:pt>
    <dgm:pt modelId="{86E0BD59-8D9E-4429-9924-ADF37818F4D7}">
      <dgm:prSet phldrT="[Text]" custT="1"/>
      <dgm:spPr/>
      <dgm:t>
        <a:bodyPr/>
        <a:lstStyle/>
        <a:p>
          <a:r>
            <a:rPr lang="cs-CZ" sz="1400" dirty="0"/>
            <a:t>implementace</a:t>
          </a:r>
        </a:p>
      </dgm:t>
    </dgm:pt>
    <dgm:pt modelId="{C873FA89-FAAC-4CC5-BEA0-D453477D7F57}" type="parTrans" cxnId="{DDB96CC5-E27A-4FA2-9421-932807E36784}">
      <dgm:prSet/>
      <dgm:spPr/>
      <dgm:t>
        <a:bodyPr/>
        <a:lstStyle/>
        <a:p>
          <a:endParaRPr lang="cs-CZ"/>
        </a:p>
      </dgm:t>
    </dgm:pt>
    <dgm:pt modelId="{97CCDC58-6BF0-4614-8A87-6DFA07457822}" type="sibTrans" cxnId="{DDB96CC5-E27A-4FA2-9421-932807E36784}">
      <dgm:prSet/>
      <dgm:spPr/>
      <dgm:t>
        <a:bodyPr/>
        <a:lstStyle/>
        <a:p>
          <a:endParaRPr lang="cs-CZ"/>
        </a:p>
      </dgm:t>
    </dgm:pt>
    <dgm:pt modelId="{C19FE7B3-32FF-4F6E-8469-C453007CBF79}" type="pres">
      <dgm:prSet presAssocID="{598B97EF-D938-4A6D-B7CB-B7C504A74E2C}" presName="Name0" presStyleCnt="0">
        <dgm:presLayoutVars>
          <dgm:dir/>
          <dgm:resizeHandles val="exact"/>
        </dgm:presLayoutVars>
      </dgm:prSet>
      <dgm:spPr/>
    </dgm:pt>
    <dgm:pt modelId="{F89992C4-BBCD-4222-97C9-AB992B58B30B}" type="pres">
      <dgm:prSet presAssocID="{3FB14649-BF60-4F95-A229-769796B0813A}" presName="node" presStyleLbl="node1" presStyleIdx="0" presStyleCnt="3">
        <dgm:presLayoutVars>
          <dgm:bulletEnabled val="1"/>
        </dgm:presLayoutVars>
      </dgm:prSet>
      <dgm:spPr/>
    </dgm:pt>
    <dgm:pt modelId="{4CC06818-1BF5-4866-A2E7-87C01EBE8823}" type="pres">
      <dgm:prSet presAssocID="{8BA71E3E-91F0-49C0-B124-363494D8FB54}" presName="sibTrans" presStyleLbl="sibTrans2D1" presStyleIdx="0" presStyleCnt="2"/>
      <dgm:spPr/>
    </dgm:pt>
    <dgm:pt modelId="{70523650-0605-4F14-86A3-092B97AD8A94}" type="pres">
      <dgm:prSet presAssocID="{8BA71E3E-91F0-49C0-B124-363494D8FB54}" presName="connectorText" presStyleLbl="sibTrans2D1" presStyleIdx="0" presStyleCnt="2"/>
      <dgm:spPr/>
    </dgm:pt>
    <dgm:pt modelId="{82A3BB3E-2451-47C1-978E-55084A9F6EC6}" type="pres">
      <dgm:prSet presAssocID="{F357B788-15EF-4B08-AC5A-C87401CC4055}" presName="node" presStyleLbl="node1" presStyleIdx="1" presStyleCnt="3">
        <dgm:presLayoutVars>
          <dgm:bulletEnabled val="1"/>
        </dgm:presLayoutVars>
      </dgm:prSet>
      <dgm:spPr/>
    </dgm:pt>
    <dgm:pt modelId="{567599CA-BE14-433C-95D8-7933A179BB51}" type="pres">
      <dgm:prSet presAssocID="{455FC79C-EE3F-4481-9D89-3F2BFE67D1EB}" presName="sibTrans" presStyleLbl="sibTrans2D1" presStyleIdx="1" presStyleCnt="2"/>
      <dgm:spPr/>
    </dgm:pt>
    <dgm:pt modelId="{AAD245D9-BF97-4B3D-9E53-65DDC05C2411}" type="pres">
      <dgm:prSet presAssocID="{455FC79C-EE3F-4481-9D89-3F2BFE67D1EB}" presName="connectorText" presStyleLbl="sibTrans2D1" presStyleIdx="1" presStyleCnt="2"/>
      <dgm:spPr/>
    </dgm:pt>
    <dgm:pt modelId="{6A3F14E6-0FB9-42B2-AC54-9AE371AEC014}" type="pres">
      <dgm:prSet presAssocID="{86E0BD59-8D9E-4429-9924-ADF37818F4D7}" presName="node" presStyleLbl="node1" presStyleIdx="2" presStyleCnt="3">
        <dgm:presLayoutVars>
          <dgm:bulletEnabled val="1"/>
        </dgm:presLayoutVars>
      </dgm:prSet>
      <dgm:spPr/>
    </dgm:pt>
  </dgm:ptLst>
  <dgm:cxnLst>
    <dgm:cxn modelId="{D3D61927-9554-4987-9138-F08D210F7386}" type="presOf" srcId="{598B97EF-D938-4A6D-B7CB-B7C504A74E2C}" destId="{C19FE7B3-32FF-4F6E-8469-C453007CBF79}" srcOrd="0" destOrd="0" presId="urn:microsoft.com/office/officeart/2005/8/layout/process1"/>
    <dgm:cxn modelId="{1E739B27-4038-495E-8660-C0A50DEEB9C1}" type="presOf" srcId="{8BA71E3E-91F0-49C0-B124-363494D8FB54}" destId="{70523650-0605-4F14-86A3-092B97AD8A94}" srcOrd="1" destOrd="0" presId="urn:microsoft.com/office/officeart/2005/8/layout/process1"/>
    <dgm:cxn modelId="{1F364D2A-BF5F-4945-B34A-D1CAA853ABAB}" type="presOf" srcId="{455FC79C-EE3F-4481-9D89-3F2BFE67D1EB}" destId="{567599CA-BE14-433C-95D8-7933A179BB51}" srcOrd="0" destOrd="0" presId="urn:microsoft.com/office/officeart/2005/8/layout/process1"/>
    <dgm:cxn modelId="{AAC03C7E-0FA4-40FD-AB39-7E7767E35D67}" srcId="{598B97EF-D938-4A6D-B7CB-B7C504A74E2C}" destId="{F357B788-15EF-4B08-AC5A-C87401CC4055}" srcOrd="1" destOrd="0" parTransId="{697851C5-C025-4377-9952-3EB1F75C19D9}" sibTransId="{455FC79C-EE3F-4481-9D89-3F2BFE67D1EB}"/>
    <dgm:cxn modelId="{5BE88D7E-30B9-4DBF-8CF5-EEA5DEE1EAF7}" type="presOf" srcId="{455FC79C-EE3F-4481-9D89-3F2BFE67D1EB}" destId="{AAD245D9-BF97-4B3D-9E53-65DDC05C2411}" srcOrd="1" destOrd="0" presId="urn:microsoft.com/office/officeart/2005/8/layout/process1"/>
    <dgm:cxn modelId="{61787FB2-1D8E-4E05-BADB-3258C5CBAC5D}" type="presOf" srcId="{86E0BD59-8D9E-4429-9924-ADF37818F4D7}" destId="{6A3F14E6-0FB9-42B2-AC54-9AE371AEC014}" srcOrd="0" destOrd="0" presId="urn:microsoft.com/office/officeart/2005/8/layout/process1"/>
    <dgm:cxn modelId="{1BD9E9B6-88D1-4ADD-9933-D1A3DDB52A55}" srcId="{598B97EF-D938-4A6D-B7CB-B7C504A74E2C}" destId="{3FB14649-BF60-4F95-A229-769796B0813A}" srcOrd="0" destOrd="0" parTransId="{BFC14F7C-8409-465B-91A5-71707BA9F159}" sibTransId="{8BA71E3E-91F0-49C0-B124-363494D8FB54}"/>
    <dgm:cxn modelId="{DDB96CC5-E27A-4FA2-9421-932807E36784}" srcId="{598B97EF-D938-4A6D-B7CB-B7C504A74E2C}" destId="{86E0BD59-8D9E-4429-9924-ADF37818F4D7}" srcOrd="2" destOrd="0" parTransId="{C873FA89-FAAC-4CC5-BEA0-D453477D7F57}" sibTransId="{97CCDC58-6BF0-4614-8A87-6DFA07457822}"/>
    <dgm:cxn modelId="{786183D6-A1FA-4270-9424-E3887046B61C}" type="presOf" srcId="{F357B788-15EF-4B08-AC5A-C87401CC4055}" destId="{82A3BB3E-2451-47C1-978E-55084A9F6EC6}" srcOrd="0" destOrd="0" presId="urn:microsoft.com/office/officeart/2005/8/layout/process1"/>
    <dgm:cxn modelId="{E3EDEADF-90C0-404D-A7C5-EF38B345D320}" type="presOf" srcId="{3FB14649-BF60-4F95-A229-769796B0813A}" destId="{F89992C4-BBCD-4222-97C9-AB992B58B30B}" srcOrd="0" destOrd="0" presId="urn:microsoft.com/office/officeart/2005/8/layout/process1"/>
    <dgm:cxn modelId="{621557E7-351B-4C54-8CB5-6D13330888AB}" type="presOf" srcId="{8BA71E3E-91F0-49C0-B124-363494D8FB54}" destId="{4CC06818-1BF5-4866-A2E7-87C01EBE8823}" srcOrd="0" destOrd="0" presId="urn:microsoft.com/office/officeart/2005/8/layout/process1"/>
    <dgm:cxn modelId="{A5427296-EC31-4EB9-82D5-7BDFC56C7C8C}" type="presParOf" srcId="{C19FE7B3-32FF-4F6E-8469-C453007CBF79}" destId="{F89992C4-BBCD-4222-97C9-AB992B58B30B}" srcOrd="0" destOrd="0" presId="urn:microsoft.com/office/officeart/2005/8/layout/process1"/>
    <dgm:cxn modelId="{D1109597-77A6-41EA-A3A4-9D862507DD73}" type="presParOf" srcId="{C19FE7B3-32FF-4F6E-8469-C453007CBF79}" destId="{4CC06818-1BF5-4866-A2E7-87C01EBE8823}" srcOrd="1" destOrd="0" presId="urn:microsoft.com/office/officeart/2005/8/layout/process1"/>
    <dgm:cxn modelId="{F5A0FAA7-6936-4BEE-88EF-86550989CAEB}" type="presParOf" srcId="{4CC06818-1BF5-4866-A2E7-87C01EBE8823}" destId="{70523650-0605-4F14-86A3-092B97AD8A94}" srcOrd="0" destOrd="0" presId="urn:microsoft.com/office/officeart/2005/8/layout/process1"/>
    <dgm:cxn modelId="{10A0B12D-6A46-4709-8491-68A7E16893D3}" type="presParOf" srcId="{C19FE7B3-32FF-4F6E-8469-C453007CBF79}" destId="{82A3BB3E-2451-47C1-978E-55084A9F6EC6}" srcOrd="2" destOrd="0" presId="urn:microsoft.com/office/officeart/2005/8/layout/process1"/>
    <dgm:cxn modelId="{4A71CA31-6C08-4078-99A3-90B4511D507F}" type="presParOf" srcId="{C19FE7B3-32FF-4F6E-8469-C453007CBF79}" destId="{567599CA-BE14-433C-95D8-7933A179BB51}" srcOrd="3" destOrd="0" presId="urn:microsoft.com/office/officeart/2005/8/layout/process1"/>
    <dgm:cxn modelId="{BD18E9A6-29B0-4021-B30C-4BBCCA3FCBBC}" type="presParOf" srcId="{567599CA-BE14-433C-95D8-7933A179BB51}" destId="{AAD245D9-BF97-4B3D-9E53-65DDC05C2411}" srcOrd="0" destOrd="0" presId="urn:microsoft.com/office/officeart/2005/8/layout/process1"/>
    <dgm:cxn modelId="{5D076D8F-EB59-4255-8AC2-E0AA3E9620D6}" type="presParOf" srcId="{C19FE7B3-32FF-4F6E-8469-C453007CBF79}" destId="{6A3F14E6-0FB9-42B2-AC54-9AE371AEC0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992C4-BBCD-4222-97C9-AB992B58B30B}">
      <dsp:nvSpPr>
        <dsp:cNvPr id="0" name=""/>
        <dsp:cNvSpPr/>
      </dsp:nvSpPr>
      <dsp:spPr>
        <a:xfrm>
          <a:off x="4113" y="0"/>
          <a:ext cx="1229414" cy="720000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strategická analýza</a:t>
          </a:r>
        </a:p>
      </dsp:txBody>
      <dsp:txXfrm>
        <a:off x="25201" y="21088"/>
        <a:ext cx="1187238" cy="677824"/>
      </dsp:txXfrm>
    </dsp:sp>
    <dsp:sp modelId="{4CC06818-1BF5-4866-A2E7-87C01EBE8823}">
      <dsp:nvSpPr>
        <dsp:cNvPr id="0" name=""/>
        <dsp:cNvSpPr/>
      </dsp:nvSpPr>
      <dsp:spPr>
        <a:xfrm>
          <a:off x="1356468" y="207552"/>
          <a:ext cx="260635" cy="304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1356468" y="268531"/>
        <a:ext cx="182445" cy="182936"/>
      </dsp:txXfrm>
    </dsp:sp>
    <dsp:sp modelId="{82A3BB3E-2451-47C1-978E-55084A9F6EC6}">
      <dsp:nvSpPr>
        <dsp:cNvPr id="0" name=""/>
        <dsp:cNvSpPr/>
      </dsp:nvSpPr>
      <dsp:spPr>
        <a:xfrm>
          <a:off x="1725292" y="0"/>
          <a:ext cx="1229414" cy="72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tvorba strategie</a:t>
          </a:r>
        </a:p>
      </dsp:txBody>
      <dsp:txXfrm>
        <a:off x="1746380" y="21088"/>
        <a:ext cx="1187238" cy="677824"/>
      </dsp:txXfrm>
    </dsp:sp>
    <dsp:sp modelId="{567599CA-BE14-433C-95D8-7933A179BB51}">
      <dsp:nvSpPr>
        <dsp:cNvPr id="0" name=""/>
        <dsp:cNvSpPr/>
      </dsp:nvSpPr>
      <dsp:spPr>
        <a:xfrm>
          <a:off x="3077648" y="207552"/>
          <a:ext cx="260635" cy="304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3077648" y="268531"/>
        <a:ext cx="182445" cy="182936"/>
      </dsp:txXfrm>
    </dsp:sp>
    <dsp:sp modelId="{6A3F14E6-0FB9-42B2-AC54-9AE371AEC014}">
      <dsp:nvSpPr>
        <dsp:cNvPr id="0" name=""/>
        <dsp:cNvSpPr/>
      </dsp:nvSpPr>
      <dsp:spPr>
        <a:xfrm>
          <a:off x="3446472" y="0"/>
          <a:ext cx="1229414" cy="72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implementace</a:t>
          </a:r>
        </a:p>
      </dsp:txBody>
      <dsp:txXfrm>
        <a:off x="3467560" y="21088"/>
        <a:ext cx="1187238" cy="6778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19507-7591-48E8-9162-6267767FA5F0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identifikace</a:t>
          </a:r>
          <a:r>
            <a:rPr lang="cs-CZ" sz="1800" kern="1200" dirty="0"/>
            <a:t> (modifikace, potvrzení) vize a poslání</a:t>
          </a:r>
        </a:p>
      </dsp:txBody>
      <dsp:txXfrm>
        <a:off x="44665" y="1038705"/>
        <a:ext cx="2060143" cy="1206068"/>
      </dsp:txXfrm>
    </dsp:sp>
    <dsp:sp modelId="{B630B74F-24A1-4BB4-A391-F2FECE0716BB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2330227" y="1482881"/>
        <a:ext cx="316861" cy="317716"/>
      </dsp:txXfrm>
    </dsp:sp>
    <dsp:sp modelId="{E964F3F0-7560-4AB1-8052-046CD3B66282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476047"/>
            <a:satOff val="-11513"/>
            <a:lumOff val="-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definice </a:t>
          </a:r>
          <a:r>
            <a:rPr lang="cs-CZ" sz="1800" kern="1200" dirty="0"/>
            <a:t>strategických oblastí (SBU) a jejich strategií</a:t>
          </a:r>
        </a:p>
      </dsp:txBody>
      <dsp:txXfrm>
        <a:off x="3033928" y="1038705"/>
        <a:ext cx="2060143" cy="1206068"/>
      </dsp:txXfrm>
    </dsp:sp>
    <dsp:sp modelId="{7320C558-AFBC-4443-AE23-883FEC8415FC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968062"/>
            <a:satOff val="-1535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5319490" y="1482881"/>
        <a:ext cx="316861" cy="317716"/>
      </dsp:txXfrm>
    </dsp:sp>
    <dsp:sp modelId="{284E1809-1C89-4D43-A3EF-62FACCF75385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952094"/>
            <a:satOff val="-23027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vytyčení </a:t>
          </a:r>
          <a:r>
            <a:rPr lang="cs-CZ" sz="1800" kern="1200" dirty="0"/>
            <a:t>strategických cílů vedoucích k naplnění vize a poslání</a:t>
          </a:r>
        </a:p>
      </dsp:txBody>
      <dsp:txXfrm>
        <a:off x="6023190" y="1038705"/>
        <a:ext cx="2060143" cy="1206068"/>
      </dsp:txXfrm>
    </dsp:sp>
    <dsp:sp modelId="{887730DE-30B2-40FE-B218-DC9548383F3E}">
      <dsp:nvSpPr>
        <dsp:cNvPr id="0" name=""/>
        <dsp:cNvSpPr/>
      </dsp:nvSpPr>
      <dsp:spPr>
        <a:xfrm rot="5400000">
          <a:off x="6826932" y="243175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936125"/>
            <a:satOff val="-30703"/>
            <a:lumOff val="-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-5400000">
        <a:off x="6894404" y="2470192"/>
        <a:ext cx="317716" cy="316861"/>
      </dsp:txXfrm>
    </dsp:sp>
    <dsp:sp modelId="{8F074AE3-B900-4CF3-9B7B-6A33FC3579A2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4428140"/>
            <a:satOff val="-34540"/>
            <a:lumOff val="-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určení taktik </a:t>
          </a:r>
          <a:r>
            <a:rPr lang="cs-CZ" sz="1800" kern="1200" dirty="0"/>
            <a:t>(procesy, postupy, zdroje, měřítka atd.)</a:t>
          </a:r>
        </a:p>
      </dsp:txBody>
      <dsp:txXfrm>
        <a:off x="6023190" y="3173893"/>
        <a:ext cx="2060143" cy="1206068"/>
      </dsp:txXfrm>
    </dsp:sp>
    <dsp:sp modelId="{EEC67836-B1B8-4144-8C26-A46D2F640449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5480910" y="3618068"/>
        <a:ext cx="316861" cy="317716"/>
      </dsp:txXfrm>
    </dsp:sp>
    <dsp:sp modelId="{0FC4B5F2-A0B3-42A3-BA09-5E2D5C903CD6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vytvoření </a:t>
          </a:r>
          <a:r>
            <a:rPr lang="cs-CZ" sz="1800" kern="1200" dirty="0"/>
            <a:t>alternativních scénářů (optimistická / pesimistická) cesta</a:t>
          </a:r>
        </a:p>
      </dsp:txBody>
      <dsp:txXfrm>
        <a:off x="3033928" y="3173892"/>
        <a:ext cx="2060143" cy="12060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992C4-BBCD-4222-97C9-AB992B58B30B}">
      <dsp:nvSpPr>
        <dsp:cNvPr id="0" name=""/>
        <dsp:cNvSpPr/>
      </dsp:nvSpPr>
      <dsp:spPr>
        <a:xfrm>
          <a:off x="4452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strategická analýza</a:t>
          </a:r>
        </a:p>
      </dsp:txBody>
      <dsp:txXfrm>
        <a:off x="27837" y="200519"/>
        <a:ext cx="1283909" cy="751637"/>
      </dsp:txXfrm>
    </dsp:sp>
    <dsp:sp modelId="{4CC06818-1BF5-4866-A2E7-87C01EBE8823}">
      <dsp:nvSpPr>
        <dsp:cNvPr id="0" name=""/>
        <dsp:cNvSpPr/>
      </dsp:nvSpPr>
      <dsp:spPr>
        <a:xfrm>
          <a:off x="1468199" y="411333"/>
          <a:ext cx="282103" cy="33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1468199" y="477335"/>
        <a:ext cx="197472" cy="198004"/>
      </dsp:txXfrm>
    </dsp:sp>
    <dsp:sp modelId="{82A3BB3E-2451-47C1-978E-55084A9F6EC6}">
      <dsp:nvSpPr>
        <dsp:cNvPr id="0" name=""/>
        <dsp:cNvSpPr/>
      </dsp:nvSpPr>
      <dsp:spPr>
        <a:xfrm>
          <a:off x="1867402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tvorba strategie</a:t>
          </a:r>
        </a:p>
      </dsp:txBody>
      <dsp:txXfrm>
        <a:off x="1890787" y="200519"/>
        <a:ext cx="1283909" cy="751637"/>
      </dsp:txXfrm>
    </dsp:sp>
    <dsp:sp modelId="{567599CA-BE14-433C-95D8-7933A179BB51}">
      <dsp:nvSpPr>
        <dsp:cNvPr id="0" name=""/>
        <dsp:cNvSpPr/>
      </dsp:nvSpPr>
      <dsp:spPr>
        <a:xfrm>
          <a:off x="3331149" y="411333"/>
          <a:ext cx="282103" cy="33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3331149" y="477335"/>
        <a:ext cx="197472" cy="198004"/>
      </dsp:txXfrm>
    </dsp:sp>
    <dsp:sp modelId="{6A3F14E6-0FB9-42B2-AC54-9AE371AEC014}">
      <dsp:nvSpPr>
        <dsp:cNvPr id="0" name=""/>
        <dsp:cNvSpPr/>
      </dsp:nvSpPr>
      <dsp:spPr>
        <a:xfrm>
          <a:off x="3730353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implementace</a:t>
          </a:r>
        </a:p>
      </dsp:txBody>
      <dsp:txXfrm>
        <a:off x="3753738" y="200519"/>
        <a:ext cx="1283909" cy="7516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A55C3-5E1B-4FBF-8C41-3EC6DAA5E62A}">
      <dsp:nvSpPr>
        <dsp:cNvPr id="0" name=""/>
        <dsp:cNvSpPr/>
      </dsp:nvSpPr>
      <dsp:spPr>
        <a:xfrm>
          <a:off x="3118840" y="2359299"/>
          <a:ext cx="1682201" cy="1682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role manažera – podpora rozvoje zaměstnanců ve všech krocích</a:t>
          </a:r>
        </a:p>
      </dsp:txBody>
      <dsp:txXfrm>
        <a:off x="3365193" y="2605652"/>
        <a:ext cx="1189495" cy="1189495"/>
      </dsp:txXfrm>
    </dsp:sp>
    <dsp:sp modelId="{23387D7E-201F-42C9-B6AA-B69E62EA4B6A}">
      <dsp:nvSpPr>
        <dsp:cNvPr id="0" name=""/>
        <dsp:cNvSpPr/>
      </dsp:nvSpPr>
      <dsp:spPr>
        <a:xfrm rot="16200000">
          <a:off x="3781460" y="1746671"/>
          <a:ext cx="356961" cy="571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3835004" y="1914605"/>
        <a:ext cx="249873" cy="343168"/>
      </dsp:txXfrm>
    </dsp:sp>
    <dsp:sp modelId="{CFDAAB3B-A8B4-4799-B8F4-07EEEC1B35E6}">
      <dsp:nvSpPr>
        <dsp:cNvPr id="0" name=""/>
        <dsp:cNvSpPr/>
      </dsp:nvSpPr>
      <dsp:spPr>
        <a:xfrm>
          <a:off x="3118840" y="3585"/>
          <a:ext cx="1682201" cy="16822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I. krok - určit kam chceme jít</a:t>
          </a:r>
        </a:p>
      </dsp:txBody>
      <dsp:txXfrm>
        <a:off x="3365193" y="249938"/>
        <a:ext cx="1189495" cy="1189495"/>
      </dsp:txXfrm>
    </dsp:sp>
    <dsp:sp modelId="{3122EF6C-49C5-475C-B7CE-BCB0B14663EE}">
      <dsp:nvSpPr>
        <dsp:cNvPr id="0" name=""/>
        <dsp:cNvSpPr/>
      </dsp:nvSpPr>
      <dsp:spPr>
        <a:xfrm>
          <a:off x="4949214" y="2914425"/>
          <a:ext cx="356961" cy="571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4949214" y="3028815"/>
        <a:ext cx="249873" cy="343168"/>
      </dsp:txXfrm>
    </dsp:sp>
    <dsp:sp modelId="{7F9BDA65-EA9C-4E94-A7F4-EFD69C55FE91}">
      <dsp:nvSpPr>
        <dsp:cNvPr id="0" name=""/>
        <dsp:cNvSpPr/>
      </dsp:nvSpPr>
      <dsp:spPr>
        <a:xfrm>
          <a:off x="5474553" y="2359299"/>
          <a:ext cx="1682201" cy="1682201"/>
        </a:xfrm>
        <a:prstGeom prst="ellipse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II. krok - identifikace silných a rozvojových oblastí</a:t>
          </a:r>
        </a:p>
      </dsp:txBody>
      <dsp:txXfrm>
        <a:off x="5720906" y="2605652"/>
        <a:ext cx="1189495" cy="1189495"/>
      </dsp:txXfrm>
    </dsp:sp>
    <dsp:sp modelId="{44EF58E0-4DE7-432B-87F2-608638356BA8}">
      <dsp:nvSpPr>
        <dsp:cNvPr id="0" name=""/>
        <dsp:cNvSpPr/>
      </dsp:nvSpPr>
      <dsp:spPr>
        <a:xfrm rot="5400000">
          <a:off x="3781460" y="4082179"/>
          <a:ext cx="356961" cy="571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3835004" y="4143025"/>
        <a:ext cx="249873" cy="343168"/>
      </dsp:txXfrm>
    </dsp:sp>
    <dsp:sp modelId="{3C91FE09-3622-4448-8D4D-103719B5D7FD}">
      <dsp:nvSpPr>
        <dsp:cNvPr id="0" name=""/>
        <dsp:cNvSpPr/>
      </dsp:nvSpPr>
      <dsp:spPr>
        <a:xfrm>
          <a:off x="3118840" y="4715012"/>
          <a:ext cx="1682201" cy="1682201"/>
        </a:xfrm>
        <a:prstGeom prst="ellipse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III. krok – vytvoření kariérního rozvojového plánu</a:t>
          </a:r>
        </a:p>
      </dsp:txBody>
      <dsp:txXfrm>
        <a:off x="3365193" y="4961365"/>
        <a:ext cx="1189495" cy="1189495"/>
      </dsp:txXfrm>
    </dsp:sp>
    <dsp:sp modelId="{04B67385-74F8-42F8-926E-BF33F79EEEB9}">
      <dsp:nvSpPr>
        <dsp:cNvPr id="0" name=""/>
        <dsp:cNvSpPr/>
      </dsp:nvSpPr>
      <dsp:spPr>
        <a:xfrm rot="10800000">
          <a:off x="2613706" y="2914425"/>
          <a:ext cx="356961" cy="571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2720794" y="3028815"/>
        <a:ext cx="249873" cy="343168"/>
      </dsp:txXfrm>
    </dsp:sp>
    <dsp:sp modelId="{05CF7826-E77A-49F2-9369-7DCAF8F9100E}">
      <dsp:nvSpPr>
        <dsp:cNvPr id="0" name=""/>
        <dsp:cNvSpPr/>
      </dsp:nvSpPr>
      <dsp:spPr>
        <a:xfrm>
          <a:off x="763127" y="2359299"/>
          <a:ext cx="1682201" cy="1682201"/>
        </a:xfrm>
        <a:prstGeom prst="ellipse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IV. krok – naplnění cílů</a:t>
          </a:r>
        </a:p>
      </dsp:txBody>
      <dsp:txXfrm>
        <a:off x="1009480" y="2605652"/>
        <a:ext cx="1189495" cy="11894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F9817-9C41-4AC7-B621-D4BACC6AA363}">
      <dsp:nvSpPr>
        <dsp:cNvPr id="0" name=""/>
        <dsp:cNvSpPr/>
      </dsp:nvSpPr>
      <dsp:spPr>
        <a:xfrm>
          <a:off x="3973252" y="3481230"/>
          <a:ext cx="2346427" cy="1407856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strategie plánování lidských zdrojů </a:t>
          </a:r>
        </a:p>
      </dsp:txBody>
      <dsp:txXfrm>
        <a:off x="3973252" y="3481230"/>
        <a:ext cx="2346427" cy="1407856"/>
      </dsp:txXfrm>
    </dsp:sp>
    <dsp:sp modelId="{F3DF3A7D-5258-411C-AC87-BF4C51BB4D18}">
      <dsp:nvSpPr>
        <dsp:cNvPr id="0" name=""/>
        <dsp:cNvSpPr/>
      </dsp:nvSpPr>
      <dsp:spPr>
        <a:xfrm>
          <a:off x="2581069" y="223479"/>
          <a:ext cx="2346427" cy="1407856"/>
        </a:xfrm>
        <a:prstGeom prst="rect">
          <a:avLst/>
        </a:prstGeom>
        <a:solidFill>
          <a:schemeClr val="accent5"/>
        </a:solidFill>
        <a:ln w="158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organizační uspořádání podniku vzhledem k řízení lidských zdrojů </a:t>
          </a:r>
        </a:p>
      </dsp:txBody>
      <dsp:txXfrm>
        <a:off x="2581069" y="223479"/>
        <a:ext cx="2346427" cy="1407856"/>
      </dsp:txXfrm>
    </dsp:sp>
    <dsp:sp modelId="{D4A0691C-1954-4905-9FB0-742E529B9214}">
      <dsp:nvSpPr>
        <dsp:cNvPr id="0" name=""/>
        <dsp:cNvSpPr/>
      </dsp:nvSpPr>
      <dsp:spPr>
        <a:xfrm>
          <a:off x="5162139" y="223479"/>
          <a:ext cx="2346427" cy="1407856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výběr a přijímání nových zaměstnanců </a:t>
          </a:r>
        </a:p>
      </dsp:txBody>
      <dsp:txXfrm>
        <a:off x="5162139" y="223479"/>
        <a:ext cx="2346427" cy="1407856"/>
      </dsp:txXfrm>
    </dsp:sp>
    <dsp:sp modelId="{984877F0-3988-437A-AEA2-57631D5D5C12}">
      <dsp:nvSpPr>
        <dsp:cNvPr id="0" name=""/>
        <dsp:cNvSpPr/>
      </dsp:nvSpPr>
      <dsp:spPr>
        <a:xfrm>
          <a:off x="0" y="1865978"/>
          <a:ext cx="2346427" cy="1407856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vzdělávání a rozvoj zaměstnanců </a:t>
          </a:r>
        </a:p>
      </dsp:txBody>
      <dsp:txXfrm>
        <a:off x="0" y="1865978"/>
        <a:ext cx="2346427" cy="1407856"/>
      </dsp:txXfrm>
    </dsp:sp>
    <dsp:sp modelId="{AB2CDBEE-DF3F-4B29-946E-27683FB21D0E}">
      <dsp:nvSpPr>
        <dsp:cNvPr id="0" name=""/>
        <dsp:cNvSpPr/>
      </dsp:nvSpPr>
      <dsp:spPr>
        <a:xfrm>
          <a:off x="2581069" y="1865978"/>
          <a:ext cx="2346427" cy="1407856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řízení výkonu a pracovní hodnocení zaměstnanců </a:t>
          </a:r>
        </a:p>
      </dsp:txBody>
      <dsp:txXfrm>
        <a:off x="2581069" y="1865978"/>
        <a:ext cx="2346427" cy="1407856"/>
      </dsp:txXfrm>
    </dsp:sp>
    <dsp:sp modelId="{1533290E-FF67-49A5-8422-D5C775FBAB89}">
      <dsp:nvSpPr>
        <dsp:cNvPr id="0" name=""/>
        <dsp:cNvSpPr/>
      </dsp:nvSpPr>
      <dsp:spPr>
        <a:xfrm>
          <a:off x="5162139" y="1865978"/>
          <a:ext cx="2346427" cy="1407856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odměňování</a:t>
          </a:r>
        </a:p>
      </dsp:txBody>
      <dsp:txXfrm>
        <a:off x="5162139" y="1865978"/>
        <a:ext cx="2346427" cy="1407856"/>
      </dsp:txXfrm>
    </dsp:sp>
    <dsp:sp modelId="{BACFD5CB-6E5A-4EA1-9232-512E8881BC64}">
      <dsp:nvSpPr>
        <dsp:cNvPr id="0" name=""/>
        <dsp:cNvSpPr/>
      </dsp:nvSpPr>
      <dsp:spPr>
        <a:xfrm>
          <a:off x="1290534" y="3508477"/>
          <a:ext cx="2346427" cy="1407856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zaměstnanecké vztahy </a:t>
          </a:r>
        </a:p>
      </dsp:txBody>
      <dsp:txXfrm>
        <a:off x="1290534" y="3508477"/>
        <a:ext cx="2346427" cy="1407856"/>
      </dsp:txXfrm>
    </dsp:sp>
    <dsp:sp modelId="{3829020F-CC84-42E5-BC60-D0098C1878BB}">
      <dsp:nvSpPr>
        <dsp:cNvPr id="0" name=""/>
        <dsp:cNvSpPr/>
      </dsp:nvSpPr>
      <dsp:spPr>
        <a:xfrm>
          <a:off x="37026" y="249078"/>
          <a:ext cx="2346427" cy="1407856"/>
        </a:xfrm>
        <a:prstGeom prst="rect">
          <a:avLst/>
        </a:prstGeom>
        <a:solidFill>
          <a:schemeClr val="accent5"/>
        </a:solidFill>
        <a:ln w="158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podniková kultura </a:t>
          </a:r>
        </a:p>
      </dsp:txBody>
      <dsp:txXfrm>
        <a:off x="37026" y="249078"/>
        <a:ext cx="2346427" cy="14078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A954B-6A0F-4CC5-A507-2CF2E238DD15}">
      <dsp:nvSpPr>
        <dsp:cNvPr id="0" name=""/>
        <dsp:cNvSpPr/>
      </dsp:nvSpPr>
      <dsp:spPr>
        <a:xfrm>
          <a:off x="0" y="1985443"/>
          <a:ext cx="1397409" cy="8777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výběr</a:t>
          </a:r>
        </a:p>
      </dsp:txBody>
      <dsp:txXfrm>
        <a:off x="25708" y="2011151"/>
        <a:ext cx="1345993" cy="826331"/>
      </dsp:txXfrm>
    </dsp:sp>
    <dsp:sp modelId="{F0E3123C-0159-418F-81F4-FD1E64652DF2}">
      <dsp:nvSpPr>
        <dsp:cNvPr id="0" name=""/>
        <dsp:cNvSpPr/>
      </dsp:nvSpPr>
      <dsp:spPr>
        <a:xfrm>
          <a:off x="1537150" y="2251038"/>
          <a:ext cx="296250" cy="346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1537150" y="2320349"/>
        <a:ext cx="207375" cy="207935"/>
      </dsp:txXfrm>
    </dsp:sp>
    <dsp:sp modelId="{9594CB79-4E30-4FFE-A78C-F576234F14E8}">
      <dsp:nvSpPr>
        <dsp:cNvPr id="0" name=""/>
        <dsp:cNvSpPr/>
      </dsp:nvSpPr>
      <dsp:spPr>
        <a:xfrm>
          <a:off x="1956373" y="1985443"/>
          <a:ext cx="1397409" cy="877747"/>
        </a:xfrm>
        <a:prstGeom prst="roundRect">
          <a:avLst>
            <a:gd name="adj" fmla="val 10000"/>
          </a:avLst>
        </a:prstGeom>
        <a:solidFill>
          <a:schemeClr val="accent3">
            <a:hueOff val="1180837"/>
            <a:satOff val="-9211"/>
            <a:lumOff val="-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adaptace</a:t>
          </a:r>
        </a:p>
      </dsp:txBody>
      <dsp:txXfrm>
        <a:off x="1982081" y="2011151"/>
        <a:ext cx="1345993" cy="826331"/>
      </dsp:txXfrm>
    </dsp:sp>
    <dsp:sp modelId="{5FA4127D-5F99-4257-9A5C-1BC87291C254}">
      <dsp:nvSpPr>
        <dsp:cNvPr id="0" name=""/>
        <dsp:cNvSpPr/>
      </dsp:nvSpPr>
      <dsp:spPr>
        <a:xfrm>
          <a:off x="3493524" y="2251038"/>
          <a:ext cx="296250" cy="346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476047"/>
            <a:satOff val="-11513"/>
            <a:lumOff val="-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3493524" y="2320349"/>
        <a:ext cx="207375" cy="207935"/>
      </dsp:txXfrm>
    </dsp:sp>
    <dsp:sp modelId="{FB0B6AF8-9690-4FAB-A70D-495B03A15B3A}">
      <dsp:nvSpPr>
        <dsp:cNvPr id="0" name=""/>
        <dsp:cNvSpPr/>
      </dsp:nvSpPr>
      <dsp:spPr>
        <a:xfrm>
          <a:off x="3912746" y="1985443"/>
          <a:ext cx="1397409" cy="877747"/>
        </a:xfrm>
        <a:prstGeom prst="roundRect">
          <a:avLst>
            <a:gd name="adj" fmla="val 10000"/>
          </a:avLst>
        </a:prstGeom>
        <a:solidFill>
          <a:schemeClr val="accent3">
            <a:hueOff val="2361675"/>
            <a:satOff val="-18422"/>
            <a:lumOff val="-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rozvoj</a:t>
          </a:r>
        </a:p>
      </dsp:txBody>
      <dsp:txXfrm>
        <a:off x="3938454" y="2011151"/>
        <a:ext cx="1345993" cy="826331"/>
      </dsp:txXfrm>
    </dsp:sp>
    <dsp:sp modelId="{5E528FE2-0D10-49D2-919D-CF29842EFFB2}">
      <dsp:nvSpPr>
        <dsp:cNvPr id="0" name=""/>
        <dsp:cNvSpPr/>
      </dsp:nvSpPr>
      <dsp:spPr>
        <a:xfrm>
          <a:off x="5449897" y="2251038"/>
          <a:ext cx="296250" cy="346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952094"/>
            <a:satOff val="-23027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5449897" y="2320349"/>
        <a:ext cx="207375" cy="207935"/>
      </dsp:txXfrm>
    </dsp:sp>
    <dsp:sp modelId="{E055A5AE-504F-4174-B54F-482E9ED735A9}">
      <dsp:nvSpPr>
        <dsp:cNvPr id="0" name=""/>
        <dsp:cNvSpPr/>
      </dsp:nvSpPr>
      <dsp:spPr>
        <a:xfrm>
          <a:off x="5869120" y="1985443"/>
          <a:ext cx="1397409" cy="877747"/>
        </a:xfrm>
        <a:prstGeom prst="roundRect">
          <a:avLst>
            <a:gd name="adj" fmla="val 10000"/>
          </a:avLst>
        </a:prstGeom>
        <a:solidFill>
          <a:schemeClr val="accent3">
            <a:hueOff val="3542512"/>
            <a:satOff val="-27632"/>
            <a:lumOff val="-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sledování výkonu</a:t>
          </a:r>
        </a:p>
      </dsp:txBody>
      <dsp:txXfrm>
        <a:off x="5894828" y="2011151"/>
        <a:ext cx="1345993" cy="826331"/>
      </dsp:txXfrm>
    </dsp:sp>
    <dsp:sp modelId="{37862C9C-4067-4BFA-B05D-CFDE8AE7923F}">
      <dsp:nvSpPr>
        <dsp:cNvPr id="0" name=""/>
        <dsp:cNvSpPr/>
      </dsp:nvSpPr>
      <dsp:spPr>
        <a:xfrm>
          <a:off x="7406271" y="2251038"/>
          <a:ext cx="296250" cy="346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428140"/>
            <a:satOff val="-34540"/>
            <a:lumOff val="-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7406271" y="2320349"/>
        <a:ext cx="207375" cy="207935"/>
      </dsp:txXfrm>
    </dsp:sp>
    <dsp:sp modelId="{BBBA8C70-7DEB-4021-8715-125AF3324A1B}">
      <dsp:nvSpPr>
        <dsp:cNvPr id="0" name=""/>
        <dsp:cNvSpPr/>
      </dsp:nvSpPr>
      <dsp:spPr>
        <a:xfrm>
          <a:off x="7825493" y="1985443"/>
          <a:ext cx="1397409" cy="877747"/>
        </a:xfrm>
        <a:prstGeom prst="roundRect">
          <a:avLst>
            <a:gd name="adj" fmla="val 10000"/>
          </a:avLst>
        </a:prstGeom>
        <a:solidFill>
          <a:schemeClr val="accent3">
            <a:hueOff val="4723350"/>
            <a:satOff val="-36843"/>
            <a:lumOff val="-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motivace a odměňování</a:t>
          </a:r>
        </a:p>
      </dsp:txBody>
      <dsp:txXfrm>
        <a:off x="7851201" y="2011151"/>
        <a:ext cx="1345993" cy="826331"/>
      </dsp:txXfrm>
    </dsp:sp>
    <dsp:sp modelId="{EE7938B4-E71F-4D5C-954F-00C4BFC634A6}">
      <dsp:nvSpPr>
        <dsp:cNvPr id="0" name=""/>
        <dsp:cNvSpPr/>
      </dsp:nvSpPr>
      <dsp:spPr>
        <a:xfrm>
          <a:off x="9362644" y="2251038"/>
          <a:ext cx="296250" cy="346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9362644" y="2320349"/>
        <a:ext cx="207375" cy="207935"/>
      </dsp:txXfrm>
    </dsp:sp>
    <dsp:sp modelId="{41261CBD-1B03-4A41-8B23-E6F259CBB7F9}">
      <dsp:nvSpPr>
        <dsp:cNvPr id="0" name=""/>
        <dsp:cNvSpPr/>
      </dsp:nvSpPr>
      <dsp:spPr>
        <a:xfrm>
          <a:off x="9781867" y="1985443"/>
          <a:ext cx="1397409" cy="877747"/>
        </a:xfrm>
        <a:prstGeom prst="roundRect">
          <a:avLst>
            <a:gd name="adj" fmla="val 10000"/>
          </a:avLst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ukončení pracovního poměru</a:t>
          </a:r>
        </a:p>
      </dsp:txBody>
      <dsp:txXfrm>
        <a:off x="9807575" y="2011151"/>
        <a:ext cx="1345993" cy="826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F756C-0CC4-497C-AD3B-13A1B5653232}">
      <dsp:nvSpPr>
        <dsp:cNvPr id="0" name=""/>
        <dsp:cNvSpPr/>
      </dsp:nvSpPr>
      <dsp:spPr>
        <a:xfrm>
          <a:off x="4819" y="1700616"/>
          <a:ext cx="1942951" cy="971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prostředí managementu</a:t>
          </a:r>
        </a:p>
      </dsp:txBody>
      <dsp:txXfrm>
        <a:off x="33273" y="1729070"/>
        <a:ext cx="1886043" cy="914567"/>
      </dsp:txXfrm>
    </dsp:sp>
    <dsp:sp modelId="{968CD76F-5166-4801-905F-3F5DDB93808E}">
      <dsp:nvSpPr>
        <dsp:cNvPr id="0" name=""/>
        <dsp:cNvSpPr/>
      </dsp:nvSpPr>
      <dsp:spPr>
        <a:xfrm rot="19457599">
          <a:off x="1857810" y="1887059"/>
          <a:ext cx="957100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957100" y="1999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312433" y="1883127"/>
        <a:ext cx="47855" cy="47855"/>
      </dsp:txXfrm>
    </dsp:sp>
    <dsp:sp modelId="{CB6E4D3C-E12B-49A7-ABD0-8295D9D015FD}">
      <dsp:nvSpPr>
        <dsp:cNvPr id="0" name=""/>
        <dsp:cNvSpPr/>
      </dsp:nvSpPr>
      <dsp:spPr>
        <a:xfrm>
          <a:off x="2724950" y="1142017"/>
          <a:ext cx="1942951" cy="9714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vnitřní prostředí</a:t>
          </a:r>
        </a:p>
      </dsp:txBody>
      <dsp:txXfrm>
        <a:off x="2753404" y="1170471"/>
        <a:ext cx="1886043" cy="914567"/>
      </dsp:txXfrm>
    </dsp:sp>
    <dsp:sp modelId="{A434AFAB-4F80-4EA0-87A8-9F6AB5FF3D80}">
      <dsp:nvSpPr>
        <dsp:cNvPr id="0" name=""/>
        <dsp:cNvSpPr/>
      </dsp:nvSpPr>
      <dsp:spPr>
        <a:xfrm rot="2142401">
          <a:off x="1857810" y="2445658"/>
          <a:ext cx="957100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957100" y="1999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312433" y="2441725"/>
        <a:ext cx="47855" cy="47855"/>
      </dsp:txXfrm>
    </dsp:sp>
    <dsp:sp modelId="{EF68263C-71F3-4EA4-9EDC-38D9D174328C}">
      <dsp:nvSpPr>
        <dsp:cNvPr id="0" name=""/>
        <dsp:cNvSpPr/>
      </dsp:nvSpPr>
      <dsp:spPr>
        <a:xfrm>
          <a:off x="2724950" y="2259214"/>
          <a:ext cx="1942951" cy="9714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vnější prostředí</a:t>
          </a:r>
        </a:p>
      </dsp:txBody>
      <dsp:txXfrm>
        <a:off x="2753404" y="2287668"/>
        <a:ext cx="1886043" cy="914567"/>
      </dsp:txXfrm>
    </dsp:sp>
    <dsp:sp modelId="{AF0749A0-C058-4F9E-A01E-CF555C2D5309}">
      <dsp:nvSpPr>
        <dsp:cNvPr id="0" name=""/>
        <dsp:cNvSpPr/>
      </dsp:nvSpPr>
      <dsp:spPr>
        <a:xfrm rot="18435147">
          <a:off x="4414542" y="2213980"/>
          <a:ext cx="1283899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1283899" y="1999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024395" y="2201878"/>
        <a:ext cx="64194" cy="64194"/>
      </dsp:txXfrm>
    </dsp:sp>
    <dsp:sp modelId="{F74DDF93-D8F1-4ABE-A331-A1D01DD92CA8}">
      <dsp:nvSpPr>
        <dsp:cNvPr id="0" name=""/>
        <dsp:cNvSpPr/>
      </dsp:nvSpPr>
      <dsp:spPr>
        <a:xfrm>
          <a:off x="5445082" y="1237261"/>
          <a:ext cx="1942951" cy="9714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makroprostředí (obecné)</a:t>
          </a:r>
        </a:p>
      </dsp:txBody>
      <dsp:txXfrm>
        <a:off x="5473536" y="1265715"/>
        <a:ext cx="1886043" cy="914567"/>
      </dsp:txXfrm>
    </dsp:sp>
    <dsp:sp modelId="{0ECF97C8-1957-48F2-BD8F-7C676128C84E}">
      <dsp:nvSpPr>
        <dsp:cNvPr id="0" name=""/>
        <dsp:cNvSpPr/>
      </dsp:nvSpPr>
      <dsp:spPr>
        <a:xfrm rot="19195566">
          <a:off x="7268805" y="1376082"/>
          <a:ext cx="1015637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1015637" y="1999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751233" y="1370687"/>
        <a:ext cx="50781" cy="50781"/>
      </dsp:txXfrm>
    </dsp:sp>
    <dsp:sp modelId="{3FD2B0CA-4800-42EE-A2B2-DFBB605C6C39}">
      <dsp:nvSpPr>
        <dsp:cNvPr id="0" name=""/>
        <dsp:cNvSpPr/>
      </dsp:nvSpPr>
      <dsp:spPr>
        <a:xfrm>
          <a:off x="8165214" y="583419"/>
          <a:ext cx="1942951" cy="9714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mezinárodní</a:t>
          </a:r>
        </a:p>
      </dsp:txBody>
      <dsp:txXfrm>
        <a:off x="8193668" y="611873"/>
        <a:ext cx="1886043" cy="914567"/>
      </dsp:txXfrm>
    </dsp:sp>
    <dsp:sp modelId="{BCB0545D-E2C6-40A6-BFB8-D255ED3A1553}">
      <dsp:nvSpPr>
        <dsp:cNvPr id="0" name=""/>
        <dsp:cNvSpPr/>
      </dsp:nvSpPr>
      <dsp:spPr>
        <a:xfrm rot="1848204">
          <a:off x="7324212" y="1934681"/>
          <a:ext cx="904824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904824" y="1999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754003" y="1932055"/>
        <a:ext cx="45241" cy="45241"/>
      </dsp:txXfrm>
    </dsp:sp>
    <dsp:sp modelId="{D26FF088-E210-4261-881A-012368516D24}">
      <dsp:nvSpPr>
        <dsp:cNvPr id="0" name=""/>
        <dsp:cNvSpPr/>
      </dsp:nvSpPr>
      <dsp:spPr>
        <a:xfrm>
          <a:off x="8165214" y="1700616"/>
          <a:ext cx="1942951" cy="9714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národní</a:t>
          </a:r>
        </a:p>
      </dsp:txBody>
      <dsp:txXfrm>
        <a:off x="8193668" y="1729070"/>
        <a:ext cx="1886043" cy="914567"/>
      </dsp:txXfrm>
    </dsp:sp>
    <dsp:sp modelId="{9AEC90C0-023C-4BCB-B439-A7420770B41B}">
      <dsp:nvSpPr>
        <dsp:cNvPr id="0" name=""/>
        <dsp:cNvSpPr/>
      </dsp:nvSpPr>
      <dsp:spPr>
        <a:xfrm rot="3828959">
          <a:off x="6895977" y="2493279"/>
          <a:ext cx="1761293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1761293" y="1999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7732591" y="2469242"/>
        <a:ext cx="88064" cy="88064"/>
      </dsp:txXfrm>
    </dsp:sp>
    <dsp:sp modelId="{1F8022F3-543C-45CE-995C-6465C5DE78AE}">
      <dsp:nvSpPr>
        <dsp:cNvPr id="0" name=""/>
        <dsp:cNvSpPr/>
      </dsp:nvSpPr>
      <dsp:spPr>
        <a:xfrm>
          <a:off x="8165214" y="2817813"/>
          <a:ext cx="1942951" cy="9714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regionální</a:t>
          </a:r>
        </a:p>
      </dsp:txBody>
      <dsp:txXfrm>
        <a:off x="8193668" y="2846267"/>
        <a:ext cx="1886043" cy="914567"/>
      </dsp:txXfrm>
    </dsp:sp>
    <dsp:sp modelId="{E075B4B7-AE71-4E6F-8541-86F672AD00A7}">
      <dsp:nvSpPr>
        <dsp:cNvPr id="0" name=""/>
        <dsp:cNvSpPr/>
      </dsp:nvSpPr>
      <dsp:spPr>
        <a:xfrm rot="2142401">
          <a:off x="4577942" y="3004256"/>
          <a:ext cx="957100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957100" y="1999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032564" y="3000324"/>
        <a:ext cx="47855" cy="47855"/>
      </dsp:txXfrm>
    </dsp:sp>
    <dsp:sp modelId="{927EF26D-AEBF-4E32-B0A4-229ACE9A1AD4}">
      <dsp:nvSpPr>
        <dsp:cNvPr id="0" name=""/>
        <dsp:cNvSpPr/>
      </dsp:nvSpPr>
      <dsp:spPr>
        <a:xfrm>
          <a:off x="5445082" y="2817813"/>
          <a:ext cx="1942951" cy="9714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mikroprostředí (odborné)</a:t>
          </a:r>
        </a:p>
      </dsp:txBody>
      <dsp:txXfrm>
        <a:off x="5473536" y="2846267"/>
        <a:ext cx="1886043" cy="914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992C4-BBCD-4222-97C9-AB992B58B30B}">
      <dsp:nvSpPr>
        <dsp:cNvPr id="0" name=""/>
        <dsp:cNvSpPr/>
      </dsp:nvSpPr>
      <dsp:spPr>
        <a:xfrm>
          <a:off x="4452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strategická analýza</a:t>
          </a:r>
        </a:p>
      </dsp:txBody>
      <dsp:txXfrm>
        <a:off x="27837" y="200519"/>
        <a:ext cx="1283909" cy="751637"/>
      </dsp:txXfrm>
    </dsp:sp>
    <dsp:sp modelId="{4CC06818-1BF5-4866-A2E7-87C01EBE8823}">
      <dsp:nvSpPr>
        <dsp:cNvPr id="0" name=""/>
        <dsp:cNvSpPr/>
      </dsp:nvSpPr>
      <dsp:spPr>
        <a:xfrm>
          <a:off x="1468199" y="411333"/>
          <a:ext cx="282103" cy="33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1468199" y="477335"/>
        <a:ext cx="197472" cy="198004"/>
      </dsp:txXfrm>
    </dsp:sp>
    <dsp:sp modelId="{82A3BB3E-2451-47C1-978E-55084A9F6EC6}">
      <dsp:nvSpPr>
        <dsp:cNvPr id="0" name=""/>
        <dsp:cNvSpPr/>
      </dsp:nvSpPr>
      <dsp:spPr>
        <a:xfrm>
          <a:off x="1867402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tvorba strategie</a:t>
          </a:r>
        </a:p>
      </dsp:txBody>
      <dsp:txXfrm>
        <a:off x="1890787" y="200519"/>
        <a:ext cx="1283909" cy="751637"/>
      </dsp:txXfrm>
    </dsp:sp>
    <dsp:sp modelId="{567599CA-BE14-433C-95D8-7933A179BB51}">
      <dsp:nvSpPr>
        <dsp:cNvPr id="0" name=""/>
        <dsp:cNvSpPr/>
      </dsp:nvSpPr>
      <dsp:spPr>
        <a:xfrm>
          <a:off x="3331149" y="411333"/>
          <a:ext cx="282103" cy="33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3331149" y="477335"/>
        <a:ext cx="197472" cy="198004"/>
      </dsp:txXfrm>
    </dsp:sp>
    <dsp:sp modelId="{6A3F14E6-0FB9-42B2-AC54-9AE371AEC014}">
      <dsp:nvSpPr>
        <dsp:cNvPr id="0" name=""/>
        <dsp:cNvSpPr/>
      </dsp:nvSpPr>
      <dsp:spPr>
        <a:xfrm>
          <a:off x="3730353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implementace</a:t>
          </a:r>
        </a:p>
      </dsp:txBody>
      <dsp:txXfrm>
        <a:off x="3753738" y="200519"/>
        <a:ext cx="1283909" cy="751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992C4-BBCD-4222-97C9-AB992B58B30B}">
      <dsp:nvSpPr>
        <dsp:cNvPr id="0" name=""/>
        <dsp:cNvSpPr/>
      </dsp:nvSpPr>
      <dsp:spPr>
        <a:xfrm>
          <a:off x="4113" y="0"/>
          <a:ext cx="1229414" cy="720000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strategická analýza</a:t>
          </a:r>
        </a:p>
      </dsp:txBody>
      <dsp:txXfrm>
        <a:off x="25201" y="21088"/>
        <a:ext cx="1187238" cy="677824"/>
      </dsp:txXfrm>
    </dsp:sp>
    <dsp:sp modelId="{4CC06818-1BF5-4866-A2E7-87C01EBE8823}">
      <dsp:nvSpPr>
        <dsp:cNvPr id="0" name=""/>
        <dsp:cNvSpPr/>
      </dsp:nvSpPr>
      <dsp:spPr>
        <a:xfrm>
          <a:off x="1356468" y="207552"/>
          <a:ext cx="260635" cy="304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1356468" y="268531"/>
        <a:ext cx="182445" cy="182936"/>
      </dsp:txXfrm>
    </dsp:sp>
    <dsp:sp modelId="{82A3BB3E-2451-47C1-978E-55084A9F6EC6}">
      <dsp:nvSpPr>
        <dsp:cNvPr id="0" name=""/>
        <dsp:cNvSpPr/>
      </dsp:nvSpPr>
      <dsp:spPr>
        <a:xfrm>
          <a:off x="1725292" y="0"/>
          <a:ext cx="1229414" cy="72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tvorba strategie</a:t>
          </a:r>
        </a:p>
      </dsp:txBody>
      <dsp:txXfrm>
        <a:off x="1746380" y="21088"/>
        <a:ext cx="1187238" cy="677824"/>
      </dsp:txXfrm>
    </dsp:sp>
    <dsp:sp modelId="{567599CA-BE14-433C-95D8-7933A179BB51}">
      <dsp:nvSpPr>
        <dsp:cNvPr id="0" name=""/>
        <dsp:cNvSpPr/>
      </dsp:nvSpPr>
      <dsp:spPr>
        <a:xfrm>
          <a:off x="3077648" y="207552"/>
          <a:ext cx="260635" cy="304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3077648" y="268531"/>
        <a:ext cx="182445" cy="182936"/>
      </dsp:txXfrm>
    </dsp:sp>
    <dsp:sp modelId="{6A3F14E6-0FB9-42B2-AC54-9AE371AEC014}">
      <dsp:nvSpPr>
        <dsp:cNvPr id="0" name=""/>
        <dsp:cNvSpPr/>
      </dsp:nvSpPr>
      <dsp:spPr>
        <a:xfrm>
          <a:off x="3446472" y="0"/>
          <a:ext cx="1229414" cy="72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implementace</a:t>
          </a:r>
        </a:p>
      </dsp:txBody>
      <dsp:txXfrm>
        <a:off x="3467560" y="21088"/>
        <a:ext cx="1187238" cy="677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B1AEF-52D7-4651-8491-4CC45D6148EC}">
      <dsp:nvSpPr>
        <dsp:cNvPr id="0" name=""/>
        <dsp:cNvSpPr/>
      </dsp:nvSpPr>
      <dsp:spPr>
        <a:xfrm>
          <a:off x="0" y="0"/>
          <a:ext cx="8262222" cy="181022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identifikace nejvýznamnějších konkurentů a jejich srovnání na základě vybraných kritérií (ziskovost, pozice na trhu, podíl, růst, zákazníci, kvalifikace HR atd.)</a:t>
          </a:r>
        </a:p>
      </dsp:txBody>
      <dsp:txXfrm>
        <a:off x="53020" y="53020"/>
        <a:ext cx="6391212" cy="1704186"/>
      </dsp:txXfrm>
    </dsp:sp>
    <dsp:sp modelId="{3B1CA8AA-5F4B-44E3-878C-92111541525C}">
      <dsp:nvSpPr>
        <dsp:cNvPr id="0" name=""/>
        <dsp:cNvSpPr/>
      </dsp:nvSpPr>
      <dsp:spPr>
        <a:xfrm>
          <a:off x="1458039" y="2212498"/>
          <a:ext cx="8262222" cy="181022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srovnání konkurentů s námi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/>
            <a:t>horší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/>
            <a:t>lepší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/>
            <a:t>stejně dobrá</a:t>
          </a:r>
        </a:p>
      </dsp:txBody>
      <dsp:txXfrm>
        <a:off x="1511059" y="2265518"/>
        <a:ext cx="5521496" cy="1704186"/>
      </dsp:txXfrm>
    </dsp:sp>
    <dsp:sp modelId="{D143C22F-271E-40A4-A02F-FD2DCB909E5A}">
      <dsp:nvSpPr>
        <dsp:cNvPr id="0" name=""/>
        <dsp:cNvSpPr/>
      </dsp:nvSpPr>
      <dsp:spPr>
        <a:xfrm>
          <a:off x="7085575" y="1423038"/>
          <a:ext cx="1176647" cy="11766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>
        <a:off x="7350321" y="1423038"/>
        <a:ext cx="647155" cy="8854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1CC17-2AAE-4613-AE89-FA82D5C0BE1C}">
      <dsp:nvSpPr>
        <dsp:cNvPr id="0" name=""/>
        <dsp:cNvSpPr/>
      </dsp:nvSpPr>
      <dsp:spPr>
        <a:xfrm>
          <a:off x="1268" y="23730"/>
          <a:ext cx="2382802" cy="6235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dirty="0">
            <a:solidFill>
              <a:schemeClr val="bg1"/>
            </a:solidFill>
          </a:endParaRPr>
        </a:p>
      </dsp:txBody>
      <dsp:txXfrm>
        <a:off x="1268" y="23730"/>
        <a:ext cx="2382802" cy="6235097"/>
      </dsp:txXfrm>
    </dsp:sp>
    <dsp:sp modelId="{F6C96D07-6456-472B-A546-030C0631E467}">
      <dsp:nvSpPr>
        <dsp:cNvPr id="0" name=""/>
        <dsp:cNvSpPr/>
      </dsp:nvSpPr>
      <dsp:spPr>
        <a:xfrm>
          <a:off x="2384070" y="616778"/>
          <a:ext cx="118907" cy="50490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8B492-5295-4F7B-B3DA-BA517B803A65}">
      <dsp:nvSpPr>
        <dsp:cNvPr id="0" name=""/>
        <dsp:cNvSpPr/>
      </dsp:nvSpPr>
      <dsp:spPr>
        <a:xfrm>
          <a:off x="2550541" y="613547"/>
          <a:ext cx="2382796" cy="50554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marketingový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cenový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jakosti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energetický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ekologický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informační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strategický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manažerský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daňový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programový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operací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výkonnostní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dodržování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finanční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organizační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právní (legislativní)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chemeClr val="bg1"/>
              </a:solidFill>
            </a:rPr>
            <a:t>forenzní</a:t>
          </a:r>
        </a:p>
      </dsp:txBody>
      <dsp:txXfrm>
        <a:off x="2550541" y="613547"/>
        <a:ext cx="2382796" cy="50554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D689B-8A2B-4D4B-9A11-90EFD44BEC72}">
      <dsp:nvSpPr>
        <dsp:cNvPr id="0" name=""/>
        <dsp:cNvSpPr/>
      </dsp:nvSpPr>
      <dsp:spPr>
        <a:xfrm>
          <a:off x="3784" y="2209074"/>
          <a:ext cx="1935733" cy="100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zpráva auditora</a:t>
          </a:r>
        </a:p>
      </dsp:txBody>
      <dsp:txXfrm>
        <a:off x="3784" y="2209074"/>
        <a:ext cx="1935733" cy="1000518"/>
      </dsp:txXfrm>
    </dsp:sp>
    <dsp:sp modelId="{AF56131D-07F8-463E-823F-E24E400C8C7E}">
      <dsp:nvSpPr>
        <dsp:cNvPr id="0" name=""/>
        <dsp:cNvSpPr/>
      </dsp:nvSpPr>
      <dsp:spPr>
        <a:xfrm>
          <a:off x="1939517" y="1396152"/>
          <a:ext cx="387146" cy="2626361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0EF4D-BCCE-446F-B2AE-E242236868C9}">
      <dsp:nvSpPr>
        <dsp:cNvPr id="0" name=""/>
        <dsp:cNvSpPr/>
      </dsp:nvSpPr>
      <dsp:spPr>
        <a:xfrm>
          <a:off x="2481523" y="1396152"/>
          <a:ext cx="5265195" cy="2626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 dirty="0"/>
            <a:t>analýza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 dirty="0"/>
            <a:t>hodnocení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 dirty="0"/>
            <a:t>doporučení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 dirty="0"/>
            <a:t>návrhy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300" kern="1200" dirty="0"/>
            <a:t>informace</a:t>
          </a:r>
        </a:p>
      </dsp:txBody>
      <dsp:txXfrm>
        <a:off x="2481523" y="1396152"/>
        <a:ext cx="5265195" cy="26263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992C4-BBCD-4222-97C9-AB992B58B30B}">
      <dsp:nvSpPr>
        <dsp:cNvPr id="0" name=""/>
        <dsp:cNvSpPr/>
      </dsp:nvSpPr>
      <dsp:spPr>
        <a:xfrm>
          <a:off x="4452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strategická analýza</a:t>
          </a:r>
        </a:p>
      </dsp:txBody>
      <dsp:txXfrm>
        <a:off x="27837" y="200519"/>
        <a:ext cx="1283909" cy="751637"/>
      </dsp:txXfrm>
    </dsp:sp>
    <dsp:sp modelId="{4CC06818-1BF5-4866-A2E7-87C01EBE8823}">
      <dsp:nvSpPr>
        <dsp:cNvPr id="0" name=""/>
        <dsp:cNvSpPr/>
      </dsp:nvSpPr>
      <dsp:spPr>
        <a:xfrm>
          <a:off x="1468199" y="411333"/>
          <a:ext cx="282103" cy="33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1468199" y="477335"/>
        <a:ext cx="197472" cy="198004"/>
      </dsp:txXfrm>
    </dsp:sp>
    <dsp:sp modelId="{82A3BB3E-2451-47C1-978E-55084A9F6EC6}">
      <dsp:nvSpPr>
        <dsp:cNvPr id="0" name=""/>
        <dsp:cNvSpPr/>
      </dsp:nvSpPr>
      <dsp:spPr>
        <a:xfrm>
          <a:off x="1867402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tvorba strategie</a:t>
          </a:r>
        </a:p>
      </dsp:txBody>
      <dsp:txXfrm>
        <a:off x="1890787" y="200519"/>
        <a:ext cx="1283909" cy="751637"/>
      </dsp:txXfrm>
    </dsp:sp>
    <dsp:sp modelId="{567599CA-BE14-433C-95D8-7933A179BB51}">
      <dsp:nvSpPr>
        <dsp:cNvPr id="0" name=""/>
        <dsp:cNvSpPr/>
      </dsp:nvSpPr>
      <dsp:spPr>
        <a:xfrm>
          <a:off x="3331149" y="411333"/>
          <a:ext cx="282103" cy="33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3331149" y="477335"/>
        <a:ext cx="197472" cy="198004"/>
      </dsp:txXfrm>
    </dsp:sp>
    <dsp:sp modelId="{6A3F14E6-0FB9-42B2-AC54-9AE371AEC014}">
      <dsp:nvSpPr>
        <dsp:cNvPr id="0" name=""/>
        <dsp:cNvSpPr/>
      </dsp:nvSpPr>
      <dsp:spPr>
        <a:xfrm>
          <a:off x="3730353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implementace</a:t>
          </a:r>
        </a:p>
      </dsp:txBody>
      <dsp:txXfrm>
        <a:off x="3753738" y="200519"/>
        <a:ext cx="1283909" cy="7516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992C4-BBCD-4222-97C9-AB992B58B30B}">
      <dsp:nvSpPr>
        <dsp:cNvPr id="0" name=""/>
        <dsp:cNvSpPr/>
      </dsp:nvSpPr>
      <dsp:spPr>
        <a:xfrm>
          <a:off x="4452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strategická analýza</a:t>
          </a:r>
        </a:p>
      </dsp:txBody>
      <dsp:txXfrm>
        <a:off x="27837" y="200519"/>
        <a:ext cx="1283909" cy="751637"/>
      </dsp:txXfrm>
    </dsp:sp>
    <dsp:sp modelId="{4CC06818-1BF5-4866-A2E7-87C01EBE8823}">
      <dsp:nvSpPr>
        <dsp:cNvPr id="0" name=""/>
        <dsp:cNvSpPr/>
      </dsp:nvSpPr>
      <dsp:spPr>
        <a:xfrm>
          <a:off x="1468199" y="411333"/>
          <a:ext cx="282103" cy="33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1468199" y="477335"/>
        <a:ext cx="197472" cy="198004"/>
      </dsp:txXfrm>
    </dsp:sp>
    <dsp:sp modelId="{82A3BB3E-2451-47C1-978E-55084A9F6EC6}">
      <dsp:nvSpPr>
        <dsp:cNvPr id="0" name=""/>
        <dsp:cNvSpPr/>
      </dsp:nvSpPr>
      <dsp:spPr>
        <a:xfrm>
          <a:off x="1867402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tvorba strategie</a:t>
          </a:r>
        </a:p>
      </dsp:txBody>
      <dsp:txXfrm>
        <a:off x="1890787" y="200519"/>
        <a:ext cx="1283909" cy="751637"/>
      </dsp:txXfrm>
    </dsp:sp>
    <dsp:sp modelId="{567599CA-BE14-433C-95D8-7933A179BB51}">
      <dsp:nvSpPr>
        <dsp:cNvPr id="0" name=""/>
        <dsp:cNvSpPr/>
      </dsp:nvSpPr>
      <dsp:spPr>
        <a:xfrm>
          <a:off x="3331149" y="411333"/>
          <a:ext cx="282103" cy="33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3331149" y="477335"/>
        <a:ext cx="197472" cy="198004"/>
      </dsp:txXfrm>
    </dsp:sp>
    <dsp:sp modelId="{6A3F14E6-0FB9-42B2-AC54-9AE371AEC014}">
      <dsp:nvSpPr>
        <dsp:cNvPr id="0" name=""/>
        <dsp:cNvSpPr/>
      </dsp:nvSpPr>
      <dsp:spPr>
        <a:xfrm>
          <a:off x="3730353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implementace</a:t>
          </a:r>
        </a:p>
      </dsp:txBody>
      <dsp:txXfrm>
        <a:off x="3753738" y="200519"/>
        <a:ext cx="1283909" cy="751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+Icon">
  <dgm:title val="Svislý seznam se složenými závorkami"/>
  <dgm:desc val="Umožňuje znázornit seskupené bloky informací.  Tato volba je vhodná pro velké množství textu úrovně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+Icon">
  <dgm:title val="Svislý seznam se složenými závorkami"/>
  <dgm:desc val="Umožňuje znázornit seskupené bloky informací.  Tato volba je vhodná pro velké množství textu úrovně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D4CC3-9D61-46EB-B09A-6999BB63EEED}" type="datetimeFigureOut">
              <a:rPr lang="cs-CZ" smtClean="0"/>
              <a:t>15.03.2018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B4653-F852-43AE-9BAA-B8F795C90E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52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htm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hyperlink" Target="http://www.examiner.com/article/personal-career-management-strategic-plan-individual-corporate" TargetMode="Externa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dirty="0"/>
              <a:t>vize, strategie, </a:t>
            </a:r>
            <a:r>
              <a:rPr lang="cs-CZ" dirty="0" err="1"/>
              <a:t>bsc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PhDr. Markéta Bočková</a:t>
            </a:r>
          </a:p>
        </p:txBody>
      </p:sp>
    </p:spTree>
    <p:extLst>
      <p:ext uri="{BB962C8B-B14F-4D97-AF65-F5344CB8AC3E}">
        <p14:creationId xmlns:p14="http://schemas.microsoft.com/office/powerpoint/2010/main" val="197049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3"/>
          <a:stretch/>
        </p:blipFill>
        <p:spPr bwMode="auto">
          <a:xfrm>
            <a:off x="559676" y="659078"/>
            <a:ext cx="4572001" cy="47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67" y="659078"/>
            <a:ext cx="5495491" cy="471696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142366" y="6012175"/>
            <a:ext cx="54954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[online]. [cit. 2014-11-05]. Dostupné z: http://www.mbpconsulting.cz/cs/knowhow/strategy/</a:t>
            </a:r>
            <a:endParaRPr lang="cs-CZ" sz="1000" dirty="0"/>
          </a:p>
        </p:txBody>
      </p:sp>
      <p:sp>
        <p:nvSpPr>
          <p:cNvPr id="7" name="Obdélník 6"/>
          <p:cNvSpPr/>
          <p:nvPr/>
        </p:nvSpPr>
        <p:spPr>
          <a:xfrm>
            <a:off x="559675" y="6012175"/>
            <a:ext cx="4666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/>
              <a:t>Firemní strategie: plánování a realizace</a:t>
            </a:r>
            <a:r>
              <a:rPr lang="cs-CZ" sz="1000" dirty="0"/>
              <a:t>. Vyd. 1. Praha: </a:t>
            </a:r>
            <a:r>
              <a:rPr lang="cs-CZ" sz="1000" dirty="0" err="1"/>
              <a:t>Computer</a:t>
            </a:r>
            <a:r>
              <a:rPr lang="cs-CZ" sz="1000" dirty="0"/>
              <a:t> </a:t>
            </a:r>
            <a:r>
              <a:rPr lang="cs-CZ" sz="1000" dirty="0" err="1"/>
              <a:t>Press</a:t>
            </a:r>
            <a:r>
              <a:rPr lang="cs-CZ" sz="1000" dirty="0"/>
              <a:t>, 2002, s. 19. Business </a:t>
            </a:r>
            <a:r>
              <a:rPr lang="cs-CZ" sz="1000" dirty="0" err="1"/>
              <a:t>books</a:t>
            </a:r>
            <a:r>
              <a:rPr lang="cs-CZ" sz="1000" dirty="0"/>
              <a:t> (</a:t>
            </a:r>
            <a:r>
              <a:rPr lang="cs-CZ" sz="1000" dirty="0" err="1"/>
              <a:t>Computer</a:t>
            </a:r>
            <a:r>
              <a:rPr lang="cs-CZ" sz="1000" dirty="0"/>
              <a:t> </a:t>
            </a:r>
            <a:r>
              <a:rPr lang="cs-CZ" sz="1000" dirty="0" err="1"/>
              <a:t>Press</a:t>
            </a:r>
            <a:r>
              <a:rPr lang="cs-CZ" sz="1000" dirty="0"/>
              <a:t>). ISBN 80-7226-657-8.</a:t>
            </a:r>
          </a:p>
        </p:txBody>
      </p:sp>
    </p:spTree>
    <p:extLst>
      <p:ext uri="{BB962C8B-B14F-4D97-AF65-F5344CB8AC3E}">
        <p14:creationId xmlns:p14="http://schemas.microsoft.com/office/powerpoint/2010/main" val="347695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2405" y="585216"/>
            <a:ext cx="9720072" cy="1499616"/>
          </a:xfrm>
        </p:spPr>
        <p:txBody>
          <a:bodyPr/>
          <a:lstStyle/>
          <a:p>
            <a:r>
              <a:rPr lang="cs-CZ" dirty="0"/>
              <a:t>strategická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882325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kde jsme?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jaké jsou předpoklady úspěchu?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jaké jsou trendy v oblasti?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kam bychom mohli směřovat?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02368056"/>
              </p:ext>
            </p:extLst>
          </p:nvPr>
        </p:nvGraphicFramePr>
        <p:xfrm>
          <a:off x="7355116" y="131838"/>
          <a:ext cx="4680000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884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9956" y="824701"/>
            <a:ext cx="10499657" cy="1499616"/>
          </a:xfrm>
        </p:spPr>
        <p:txBody>
          <a:bodyPr/>
          <a:lstStyle/>
          <a:p>
            <a:r>
              <a:rPr lang="cs-CZ" dirty="0"/>
              <a:t>klasifikace faktorů prostředí managementu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098956"/>
              </p:ext>
            </p:extLst>
          </p:nvPr>
        </p:nvGraphicFramePr>
        <p:xfrm>
          <a:off x="849956" y="1900571"/>
          <a:ext cx="10112985" cy="437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/>
          <p:cNvSpPr/>
          <p:nvPr/>
        </p:nvSpPr>
        <p:spPr>
          <a:xfrm>
            <a:off x="1512277" y="6027058"/>
            <a:ext cx="10269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000" dirty="0"/>
              <a:t>POŠVÁŘ Z., ERBES J. Management I. Brno: MZLU 2006, 155 str., ISBN 80-7157-633-6.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70523409"/>
              </p:ext>
            </p:extLst>
          </p:nvPr>
        </p:nvGraphicFramePr>
        <p:xfrm>
          <a:off x="6952344" y="0"/>
          <a:ext cx="5065485" cy="115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353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0842" y="835588"/>
            <a:ext cx="9720072" cy="1499616"/>
          </a:xfrm>
        </p:spPr>
        <p:txBody>
          <a:bodyPr/>
          <a:lstStyle/>
          <a:p>
            <a:r>
              <a:rPr lang="cs-CZ" dirty="0"/>
              <a:t>analýza obecného a oborového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11268"/>
            <a:ext cx="3032057" cy="3870983"/>
          </a:xfrm>
          <a:ln w="539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OBECNÉ PROSTŘEDÍ</a:t>
            </a:r>
          </a:p>
          <a:p>
            <a:endParaRPr lang="cs-CZ" dirty="0"/>
          </a:p>
          <a:p>
            <a:r>
              <a:rPr lang="cs-CZ" dirty="0"/>
              <a:t>SLEPT ANALÝZA</a:t>
            </a:r>
          </a:p>
          <a:p>
            <a:r>
              <a:rPr lang="cs-CZ" dirty="0"/>
              <a:t>(PETS, PESTEL)</a:t>
            </a:r>
          </a:p>
          <a:p>
            <a:pPr marL="0" indent="0">
              <a:buNone/>
            </a:pPr>
            <a:r>
              <a:rPr lang="cs-CZ" sz="2000" dirty="0"/>
              <a:t>- sociální, demografické</a:t>
            </a:r>
          </a:p>
          <a:p>
            <a:pPr marL="0" indent="0">
              <a:buNone/>
            </a:pPr>
            <a:r>
              <a:rPr lang="cs-CZ" sz="2000" dirty="0"/>
              <a:t>- právní</a:t>
            </a:r>
          </a:p>
          <a:p>
            <a:pPr>
              <a:buFontTx/>
              <a:buChar char="-"/>
            </a:pPr>
            <a:r>
              <a:rPr lang="cs-CZ" sz="2000" dirty="0"/>
              <a:t> ekonomické</a:t>
            </a:r>
          </a:p>
          <a:p>
            <a:pPr>
              <a:buFontTx/>
              <a:buChar char="-"/>
            </a:pPr>
            <a:r>
              <a:rPr lang="cs-CZ" sz="2000" dirty="0"/>
              <a:t> politické</a:t>
            </a:r>
          </a:p>
          <a:p>
            <a:pPr>
              <a:buFontTx/>
              <a:buChar char="-"/>
            </a:pPr>
            <a:r>
              <a:rPr lang="cs-CZ" sz="2000" dirty="0"/>
              <a:t> technologie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339472" y="2211268"/>
            <a:ext cx="3488758" cy="3870984"/>
          </a:xfrm>
          <a:prstGeom prst="rect">
            <a:avLst/>
          </a:prstGeom>
          <a:ln w="539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>
                <a:solidFill>
                  <a:schemeClr val="bg1"/>
                </a:solidFill>
              </a:rPr>
              <a:t>OBOROVÉ PROSTŘEDÍ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STAKEHOLDERS ANALÝZA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PORTERŮV MODEL 5 SIL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ANALÝZA KONKURENCE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BENCHMARKING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111517" y="2211268"/>
            <a:ext cx="3488758" cy="3870984"/>
          </a:xfrm>
          <a:prstGeom prst="rect">
            <a:avLst/>
          </a:prstGeom>
          <a:ln w="539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>
                <a:solidFill>
                  <a:schemeClr val="bg1"/>
                </a:solidFill>
              </a:rPr>
              <a:t>VNITŘNÍ PROSTŘEDÍ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GE MATICE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STAKEHOLDERS ANALÝZA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ANALÝZA 7S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24128" y="6208689"/>
            <a:ext cx="105761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SWOT ANALÝZA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91400612"/>
              </p:ext>
            </p:extLst>
          </p:nvPr>
        </p:nvGraphicFramePr>
        <p:xfrm>
          <a:off x="7213601" y="197153"/>
          <a:ext cx="4680000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410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7S – </a:t>
            </a:r>
            <a:r>
              <a:rPr lang="cs-CZ" dirty="0" err="1"/>
              <a:t>M</a:t>
            </a:r>
            <a:r>
              <a:rPr lang="cs-CZ" sz="3200" dirty="0" err="1"/>
              <a:t>c</a:t>
            </a:r>
            <a:r>
              <a:rPr lang="cs-CZ" dirty="0" err="1"/>
              <a:t>K</a:t>
            </a:r>
            <a:r>
              <a:rPr lang="cs-CZ" sz="3200" dirty="0" err="1"/>
              <a:t>insey</a:t>
            </a:r>
            <a:r>
              <a:rPr lang="cs-CZ" sz="3200" dirty="0"/>
              <a:t> model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3" y="1744164"/>
            <a:ext cx="4022725" cy="4022725"/>
          </a:xfrm>
        </p:spPr>
      </p:pic>
      <p:sp>
        <p:nvSpPr>
          <p:cNvPr id="5" name="TextovéPole 4"/>
          <p:cNvSpPr txBox="1"/>
          <p:nvPr/>
        </p:nvSpPr>
        <p:spPr>
          <a:xfrm>
            <a:off x="6318340" y="2084832"/>
            <a:ext cx="52319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dekompozice organizace na: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struktura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systém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styl manažerské práce, chování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spolupracovníci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schopnosti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strategie – cíle skupiny a způsoby jejich dosažení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sdílené hodnoty – vize, poslání, firemní </a:t>
            </a:r>
            <a:r>
              <a:rPr lang="cs-CZ" sz="2400" dirty="0" err="1"/>
              <a:t>kulutra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  <a:p>
            <a:r>
              <a:rPr lang="it-IT" sz="1000" dirty="0"/>
              <a:t>[online]. [cit. 2014-11-06]. Dostupné z: http://www.sqaki.com/16/MCKINSEY-7S-MODEL/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91362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konkurenčního prostředí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287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audit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audit – jednorázový, prováděn nezávislou osobou</a:t>
            </a:r>
          </a:p>
          <a:p>
            <a:endParaRPr lang="cs-CZ" dirty="0"/>
          </a:p>
          <a:p>
            <a:r>
              <a:rPr lang="cs-CZ" dirty="0"/>
              <a:t>V latině: slyšení, poslouchání, dozvídání se (auditoři informovali ve starém Římě senát o výši státního majetku, ale také vojenští soudci, členové vyššího soudního dvora, tj. vyšetřování různých událostí). </a:t>
            </a:r>
          </a:p>
          <a:p>
            <a:endParaRPr lang="cs-CZ" dirty="0"/>
          </a:p>
          <a:p>
            <a:r>
              <a:rPr lang="cs-CZ" dirty="0"/>
              <a:t>V moderní angličtině: revize, kontrola účtů. Pojem audit se stal synonymem pro objektivitu, účinnost a nástroj zkvalitňování řízení.</a:t>
            </a:r>
          </a:p>
          <a:p>
            <a:endParaRPr lang="cs-CZ" dirty="0"/>
          </a:p>
          <a:p>
            <a:pPr algn="r"/>
            <a:r>
              <a:rPr lang="cs-CZ" sz="1000" dirty="0" err="1"/>
              <a:t>Raffegeau</a:t>
            </a:r>
            <a:r>
              <a:rPr lang="cs-CZ" sz="1000" dirty="0"/>
              <a:t>, J., </a:t>
            </a:r>
            <a:r>
              <a:rPr lang="cs-CZ" sz="1000" dirty="0" err="1"/>
              <a:t>Difils</a:t>
            </a:r>
            <a:r>
              <a:rPr lang="cs-CZ" sz="1000" dirty="0"/>
              <a:t>, P., </a:t>
            </a:r>
            <a:r>
              <a:rPr lang="cs-CZ" sz="1000" dirty="0" err="1"/>
              <a:t>Ménovlille</a:t>
            </a:r>
            <a:r>
              <a:rPr lang="cs-CZ" sz="1000" dirty="0"/>
              <a:t>, D.: Finanční audit. HZ Praha, 1996  </a:t>
            </a:r>
          </a:p>
        </p:txBody>
      </p:sp>
    </p:spTree>
    <p:extLst>
      <p:ext uri="{BB962C8B-B14F-4D97-AF65-F5344CB8AC3E}">
        <p14:creationId xmlns:p14="http://schemas.microsoft.com/office/powerpoint/2010/main" val="1175280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audit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10902486" cy="4359166"/>
          </a:xfrm>
        </p:spPr>
        <p:txBody>
          <a:bodyPr>
            <a:normAutofit/>
          </a:bodyPr>
          <a:lstStyle/>
          <a:p>
            <a:r>
              <a:rPr lang="cs-CZ" dirty="0"/>
              <a:t>interní x externí</a:t>
            </a:r>
          </a:p>
          <a:p>
            <a:r>
              <a:rPr lang="cs-CZ" dirty="0"/>
              <a:t>průběžný x roční</a:t>
            </a:r>
          </a:p>
          <a:p>
            <a:r>
              <a:rPr lang="cs-CZ" dirty="0"/>
              <a:t>předběžný x následný</a:t>
            </a:r>
          </a:p>
          <a:p>
            <a:r>
              <a:rPr lang="cs-CZ" dirty="0"/>
              <a:t>selektivní x komplexní</a:t>
            </a:r>
          </a:p>
          <a:p>
            <a:r>
              <a:rPr lang="cs-CZ" dirty="0"/>
              <a:t>povinný x mimořádný x nepovinný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r"/>
            <a:r>
              <a:rPr lang="cs-CZ" sz="1100" dirty="0"/>
              <a:t>Pramen: Maršálek, L.: Specifika použití auditorských postupů v neziskových organizacích. Diplomová práce, MU ESF, Brno, 2001, str. 5. 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657599" y="165539"/>
          <a:ext cx="4934607" cy="628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34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auditu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93" y="654268"/>
            <a:ext cx="7399639" cy="5541580"/>
          </a:xfrm>
        </p:spPr>
      </p:pic>
      <p:sp>
        <p:nvSpPr>
          <p:cNvPr id="5" name="TextovéPole 4"/>
          <p:cNvSpPr txBox="1"/>
          <p:nvPr/>
        </p:nvSpPr>
        <p:spPr>
          <a:xfrm>
            <a:off x="3050628" y="6429317"/>
            <a:ext cx="8986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/>
              <a:t>Clinical Audit, Effectiveness and Research</a:t>
            </a:r>
            <a:r>
              <a:rPr lang="en-US" sz="1000" dirty="0"/>
              <a:t> [online]. [cit. 2015-10-21]. </a:t>
            </a:r>
            <a:r>
              <a:rPr lang="en-US" sz="1000" dirty="0" err="1"/>
              <a:t>Dostupné</a:t>
            </a:r>
            <a:r>
              <a:rPr lang="en-US" sz="1000" dirty="0"/>
              <a:t> z: http://www.clinical-audit.org.uk/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42528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 auditu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032000" y="719666"/>
          <a:ext cx="77505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72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7516" y="553453"/>
            <a:ext cx="409073" cy="132347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20" y="324853"/>
            <a:ext cx="11524812" cy="6414991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cs-CZ" altLang="cs-CZ" sz="4500" dirty="0">
                <a:solidFill>
                  <a:schemeClr val="accent3"/>
                </a:solidFill>
              </a:rPr>
              <a:t>VIZE</a:t>
            </a:r>
          </a:p>
          <a:p>
            <a:pPr>
              <a:buFontTx/>
              <a:buNone/>
            </a:pPr>
            <a:r>
              <a:rPr lang="cs-CZ" altLang="cs-CZ" sz="2900" dirty="0"/>
              <a:t>Kam směřujeme? Kde chceme v určitý okamžik být (př. 2020)?</a:t>
            </a:r>
          </a:p>
          <a:p>
            <a:pPr>
              <a:buFontTx/>
              <a:buNone/>
            </a:pPr>
            <a:endParaRPr lang="cs-CZ" altLang="cs-CZ" sz="2900" dirty="0"/>
          </a:p>
          <a:p>
            <a:pPr>
              <a:buFontTx/>
              <a:buNone/>
            </a:pPr>
            <a:r>
              <a:rPr lang="cs-CZ" altLang="cs-CZ" sz="4500" dirty="0">
                <a:solidFill>
                  <a:schemeClr val="accent3"/>
                </a:solidFill>
              </a:rPr>
              <a:t>MISE</a:t>
            </a:r>
          </a:p>
          <a:p>
            <a:pPr>
              <a:buFontTx/>
              <a:buNone/>
            </a:pPr>
            <a:r>
              <a:rPr lang="cs-CZ" altLang="cs-CZ" sz="2900" dirty="0"/>
              <a:t>Poslání,  co děláme – pro koho, jaké hodnoty vyznáváme, co přinášíme? Proč tu organizace je?</a:t>
            </a:r>
          </a:p>
          <a:p>
            <a:pPr>
              <a:buFontTx/>
              <a:buNone/>
            </a:pPr>
            <a:endParaRPr lang="cs-CZ" altLang="cs-CZ" sz="2900" dirty="0"/>
          </a:p>
          <a:p>
            <a:pPr>
              <a:buFontTx/>
              <a:buNone/>
            </a:pPr>
            <a:r>
              <a:rPr lang="cs-CZ" altLang="cs-CZ" sz="4500" dirty="0">
                <a:solidFill>
                  <a:schemeClr val="accent3"/>
                </a:solidFill>
              </a:rPr>
              <a:t>HODNOTY</a:t>
            </a:r>
          </a:p>
          <a:p>
            <a:pPr>
              <a:buFontTx/>
              <a:buNone/>
            </a:pPr>
            <a:r>
              <a:rPr lang="cs-CZ" altLang="cs-CZ" sz="2900" dirty="0"/>
              <a:t>Jaké jsou základní hodnoty, které sdílíme</a:t>
            </a:r>
          </a:p>
          <a:p>
            <a:pPr>
              <a:buFontTx/>
              <a:buNone/>
            </a:pPr>
            <a:endParaRPr lang="cs-CZ" altLang="cs-CZ" sz="2900" dirty="0"/>
          </a:p>
          <a:p>
            <a:pPr>
              <a:buFontTx/>
              <a:buNone/>
            </a:pPr>
            <a:r>
              <a:rPr lang="cs-CZ" altLang="cs-CZ" sz="4400" dirty="0">
                <a:solidFill>
                  <a:schemeClr val="accent3"/>
                </a:solidFill>
              </a:rPr>
              <a:t>STRATEGICKÉ CÍLE</a:t>
            </a:r>
          </a:p>
          <a:p>
            <a:pPr>
              <a:buFontTx/>
              <a:buNone/>
            </a:pPr>
            <a:r>
              <a:rPr lang="cs-CZ" altLang="cs-CZ" sz="2900" dirty="0"/>
              <a:t>Hodnoty, kterých má být dosáhnuto. (př. ziskovost, podíl na trhu,  společenská zodpovědnost, zaměstnanci atd.)</a:t>
            </a:r>
          </a:p>
          <a:p>
            <a:pPr>
              <a:buFontTx/>
              <a:buNone/>
            </a:pPr>
            <a:endParaRPr lang="cs-CZ" altLang="cs-CZ" sz="2900" dirty="0"/>
          </a:p>
          <a:p>
            <a:pPr>
              <a:buFontTx/>
              <a:buNone/>
            </a:pPr>
            <a:r>
              <a:rPr lang="cs-CZ" altLang="cs-CZ" sz="4400" dirty="0">
                <a:solidFill>
                  <a:schemeClr val="accent3"/>
                </a:solidFill>
              </a:rPr>
              <a:t>STRATEGICKÝ PLÁN</a:t>
            </a:r>
          </a:p>
          <a:p>
            <a:pPr>
              <a:buFontTx/>
              <a:buNone/>
            </a:pPr>
            <a:r>
              <a:rPr lang="cs-CZ" altLang="cs-CZ" sz="2900" dirty="0"/>
              <a:t>Jakým způsobem toho dosáhneme? Co pro to uděláme?</a:t>
            </a:r>
          </a:p>
          <a:p>
            <a:pPr>
              <a:buFontTx/>
              <a:buNone/>
            </a:pPr>
            <a:endParaRPr lang="cs-CZ" altLang="cs-CZ" sz="2900" dirty="0"/>
          </a:p>
          <a:p>
            <a:pPr algn="r">
              <a:buFontTx/>
              <a:buNone/>
            </a:pPr>
            <a:r>
              <a:rPr lang="it-IT" altLang="cs-CZ" sz="1800" dirty="0"/>
              <a:t>[online]. [cit. 2014-11-05]. Dostupné z: http://www.mbpconsulting.cz/cs/knowhow/strategy/</a:t>
            </a:r>
            <a:endParaRPr lang="cs-CZ" altLang="cs-CZ" sz="1800" dirty="0"/>
          </a:p>
          <a:p>
            <a:pPr>
              <a:buFontTx/>
              <a:buNone/>
            </a:pPr>
            <a:endParaRPr lang="cs-CZ" altLang="cs-CZ" sz="2400" dirty="0"/>
          </a:p>
          <a:p>
            <a:pPr>
              <a:buFontTx/>
              <a:buNone/>
            </a:pP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5294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Strategický cíl musí být SMART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0019984"/>
              </p:ext>
            </p:extLst>
          </p:nvPr>
        </p:nvGraphicFramePr>
        <p:xfrm>
          <a:off x="6876144" y="142724"/>
          <a:ext cx="5065485" cy="115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696559"/>
              </p:ext>
            </p:extLst>
          </p:nvPr>
        </p:nvGraphicFramePr>
        <p:xfrm>
          <a:off x="3669632" y="2834158"/>
          <a:ext cx="6978317" cy="37504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419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2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793">
                <a:tc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Specific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Cíle musí být specifické a konkrétní.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564">
                <a:tc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</a:p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Measurable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Cíle musí být opatřeny měřitelnými parametry, podle nichž lze rozpoznat, zda bylo cíle dosaženo.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376">
                <a:tc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err="1">
                          <a:effectLst/>
                        </a:rPr>
                        <a:t>Agreed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Jistota, že zainteresované osoby vědí o co jde a shodli se relevantnosti cíle.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376">
                <a:tc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Realistic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Cíle musí být dosažitelné s použitím disponibilních zdrojů a realistické.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376">
                <a:tc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err="1">
                          <a:effectLst/>
                        </a:rPr>
                        <a:t>Time-bound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Cíle musí být časově ohraničené, aby byly kontrolovatelné.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145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69107" y="5835316"/>
            <a:ext cx="6014345" cy="878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sz="1000" dirty="0"/>
              <a:t>upraveno dle </a:t>
            </a:r>
            <a:r>
              <a:rPr lang="it-IT" sz="1000" dirty="0"/>
              <a:t>[online]. [cit. 2014-11-06]. Dostupné z: http://www.mbpconsulting.cz/cs/knowhow/strategy/</a:t>
            </a:r>
            <a:endParaRPr lang="cs-CZ" sz="1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tvorba STRATEGIE</a:t>
            </a: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5060437"/>
              </p:ext>
            </p:extLst>
          </p:nvPr>
        </p:nvGraphicFramePr>
        <p:xfrm>
          <a:off x="6876144" y="142724"/>
          <a:ext cx="5065485" cy="115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66860805"/>
              </p:ext>
            </p:extLst>
          </p:nvPr>
        </p:nvGraphicFramePr>
        <p:xfrm>
          <a:off x="455862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9168063" y="2514599"/>
            <a:ext cx="25988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 a čím dosáhnout naplnění jednotlivých očekávání a zájmů rozhodujících zainteresovaných stran?</a:t>
            </a:r>
          </a:p>
          <a:p>
            <a:endParaRPr lang="cs-CZ" dirty="0"/>
          </a:p>
          <a:p>
            <a:r>
              <a:rPr lang="cs-CZ" dirty="0"/>
              <a:t>Jak a čím eliminovat slabé stránky a hrozby, resp.</a:t>
            </a:r>
          </a:p>
          <a:p>
            <a:r>
              <a:rPr lang="cs-CZ" dirty="0"/>
              <a:t>jak využít silných stránek a příležitostí (získat „strategickou výhodu")?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689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/ realizace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Tw Cen MT" panose="020B0602020104020603" pitchFamily="34" charset="-18"/>
              <a:buChar char="&gt;"/>
            </a:pPr>
            <a:r>
              <a:rPr lang="cs-CZ" dirty="0"/>
              <a:t> zajištění nezbytných zdrojů pro realizaci strategie (finančních, materiálních, lidských a znalostních)</a:t>
            </a:r>
          </a:p>
          <a:p>
            <a:pPr>
              <a:buFont typeface="Tw Cen MT" panose="020B0602020104020603" pitchFamily="34" charset="-18"/>
              <a:buChar char="&gt;"/>
            </a:pPr>
            <a:r>
              <a:rPr lang="cs-CZ" dirty="0"/>
              <a:t> zajištění nezbytných organizačních a řídících struktur (nastavení procesů, organizačních struktur, komunikačních modelů apod.)</a:t>
            </a:r>
          </a:p>
          <a:p>
            <a:pPr>
              <a:buFont typeface="Tw Cen MT" panose="020B0602020104020603" pitchFamily="34" charset="-18"/>
              <a:buChar char="&gt;"/>
            </a:pPr>
            <a:r>
              <a:rPr lang="cs-CZ" dirty="0"/>
              <a:t> dekompozici jednotlivých strategických cílů a taktik k jejich dosažení na jednotlivé operativní úkoly a jejich řízená realizace</a:t>
            </a:r>
          </a:p>
          <a:p>
            <a:pPr>
              <a:buFont typeface="Tw Cen MT" panose="020B0602020104020603" pitchFamily="34" charset="-18"/>
              <a:buChar char="&gt;"/>
            </a:pPr>
            <a:r>
              <a:rPr lang="cs-CZ" dirty="0"/>
              <a:t> monitorování a měření dosaženého pokroku</a:t>
            </a:r>
          </a:p>
          <a:p>
            <a:pPr>
              <a:buFont typeface="Tw Cen MT" panose="020B0602020104020603" pitchFamily="34" charset="-18"/>
              <a:buChar char="&gt;"/>
            </a:pPr>
            <a:r>
              <a:rPr lang="cs-CZ" dirty="0"/>
              <a:t> monitorování a vyhodnocování „strategických mezer" současné strategie &amp; tvorbu korekčních opatření a podnětů pro aktualizace strategie (nové strategie)</a:t>
            </a:r>
          </a:p>
          <a:p>
            <a:pPr>
              <a:buFont typeface="Tw Cen MT" panose="020B0602020104020603" pitchFamily="34" charset="-18"/>
              <a:buChar char="&gt;"/>
            </a:pPr>
            <a:endParaRPr lang="cs-CZ" dirty="0"/>
          </a:p>
          <a:p>
            <a:pPr marL="0" indent="0" algn="r">
              <a:buNone/>
            </a:pPr>
            <a:r>
              <a:rPr lang="cs-CZ" sz="1100" dirty="0"/>
              <a:t>upraveno dle </a:t>
            </a:r>
            <a:r>
              <a:rPr lang="it-IT" sz="1100" dirty="0"/>
              <a:t>[online]. [cit. 2014-11-06]. Dostupné z: http://www.mbpconsulting.cz/cs/knowhow/strategy/</a:t>
            </a:r>
            <a:endParaRPr lang="cs-CZ" sz="1100" dirty="0"/>
          </a:p>
          <a:p>
            <a:pPr>
              <a:buFont typeface="Tw Cen MT" panose="020B0602020104020603" pitchFamily="34" charset="-18"/>
              <a:buChar char="&gt;"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8528554"/>
              </p:ext>
            </p:extLst>
          </p:nvPr>
        </p:nvGraphicFramePr>
        <p:xfrm>
          <a:off x="6876144" y="142724"/>
          <a:ext cx="5065485" cy="115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786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9298" y="457200"/>
            <a:ext cx="9720073" cy="6283569"/>
          </a:xfrm>
        </p:spPr>
        <p:txBody>
          <a:bodyPr anchor="ctr">
            <a:normAutofit fontScale="4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variantnosti</a:t>
            </a:r>
            <a:r>
              <a:rPr lang="cs-CZ" sz="3300" dirty="0">
                <a:solidFill>
                  <a:schemeClr val="accent3"/>
                </a:solidFill>
              </a:rPr>
              <a:t> </a:t>
            </a:r>
            <a:r>
              <a:rPr lang="cs-CZ" sz="3300" dirty="0"/>
              <a:t>vychází z toho, že každá strategie by měla být vypracována ve více variantách, protože prostředí a faktory, ze kterých vychází, v sobě zahrnují prvek rizika. Je důležité, aby v případě potřeby mohla firma s co nejmenšími problémy přejít na jinou variantu strategie a předešla tak tzv. "strategickému překvapení".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permanentnosti</a:t>
            </a:r>
            <a:r>
              <a:rPr lang="cs-CZ" sz="3300" dirty="0"/>
              <a:t> připomíná, že na strategii je třeba pracovat neustále. To znamená srovnávat východiska a strategii se skutečností a případně vše přehodnotit a upravit tak, aby strategie skutečnosti odpovídala.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celosvětového systémového přístupu</a:t>
            </a:r>
            <a:r>
              <a:rPr lang="cs-CZ" sz="3300" dirty="0"/>
              <a:t> upozorňuje na vzájemnou celosvětovou provázanost, s níž musí strategie počítat.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tvůrčího přístupu</a:t>
            </a:r>
            <a:r>
              <a:rPr lang="cs-CZ" sz="3300" dirty="0"/>
              <a:t> je velmi důležitý, neboť inovace či ještě lépe invence umožňuje získat podniku nezanedbatelnou komparativní výhodu, což je jeden ze základních rysů strategie.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interdisciplinarity</a:t>
            </a:r>
            <a:r>
              <a:rPr lang="cs-CZ" sz="3300" dirty="0"/>
              <a:t> upomíná na nutnost využívat při zpracování strategie poznatků ze všech vědních oborů.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vědomí práce s rizikem</a:t>
            </a:r>
            <a:r>
              <a:rPr lang="cs-CZ" sz="3300" dirty="0"/>
              <a:t> je jedním ze základních principů, protože převážná část rozhodnutí je učiněna za určitého rizika, se kterým je nutné počítat a snažit se ho vědomě snižovat.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koncentrace zdrojů</a:t>
            </a:r>
            <a:r>
              <a:rPr lang="cs-CZ" sz="3300" dirty="0"/>
              <a:t> upozorňuje na důležitost zapojení všech zdrojů potřebných k dosažení každé strategie.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vědomí práce s časem</a:t>
            </a:r>
            <a:r>
              <a:rPr lang="cs-CZ" sz="3300" dirty="0"/>
              <a:t> je rovněž základním principem, protože všechny ekonomické operace probíhají v prostoru a v čase. Čas je čím dál více důležitou ekonomickou veličinou, neboť správné načasování může rozhodnout o úspěchu či neúspěchu dané strategie.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agregovaného myšlení</a:t>
            </a:r>
            <a:r>
              <a:rPr lang="cs-CZ" sz="3300" dirty="0">
                <a:solidFill>
                  <a:schemeClr val="accent3"/>
                </a:solidFill>
              </a:rPr>
              <a:t> </a:t>
            </a:r>
            <a:r>
              <a:rPr lang="cs-CZ" sz="3300" dirty="0"/>
              <a:t>stratégovi říká, že by se měl soustředit na podstatná fakta a nezabývat se zbytečnými podrobnostmi.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zpětnovazebního myšlení</a:t>
            </a:r>
            <a:r>
              <a:rPr lang="cs-CZ" sz="3300" dirty="0">
                <a:solidFill>
                  <a:schemeClr val="accent3"/>
                </a:solidFill>
              </a:rPr>
              <a:t> </a:t>
            </a:r>
            <a:r>
              <a:rPr lang="cs-CZ" sz="3300" dirty="0"/>
              <a:t>souvisí s principem permanentnosti, protože zpětná vazba umožňuje stratégovi korigovat strategii tak, aby co nejvíce odpovídala skutečnosti.</a:t>
            </a:r>
          </a:p>
          <a:p>
            <a:pPr marL="0" indent="0" algn="r">
              <a:buNone/>
            </a:pPr>
            <a:r>
              <a:rPr lang="cs-CZ" altLang="cs-CZ" dirty="0"/>
              <a:t>Prof. Dr. Zdeněk Souček, DrSc.</a:t>
            </a:r>
          </a:p>
        </p:txBody>
      </p:sp>
    </p:spTree>
    <p:extLst>
      <p:ext uri="{BB962C8B-B14F-4D97-AF65-F5344CB8AC3E}">
        <p14:creationId xmlns:p14="http://schemas.microsoft.com/office/powerpoint/2010/main" val="2246973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rezistence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transformační </a:t>
            </a:r>
            <a:r>
              <a:rPr lang="cs-CZ" dirty="0" err="1"/>
              <a:t>leadership</a:t>
            </a:r>
            <a:endParaRPr lang="cs-CZ" dirty="0"/>
          </a:p>
          <a:p>
            <a:pPr lvl="1"/>
            <a:r>
              <a:rPr lang="cs-CZ" dirty="0"/>
              <a:t>takhle to tady ale neděláme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změňte myšlení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srozumitelné strategické plány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předat správný význam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správnou cestou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k „reálným lidem/zaměstnancům“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prodejte vizi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účinnost – individuální zapojení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vhodnost – benefity pro jednotlivce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podpora – dostupné zdroje, podpora vedení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128016" lvl="1" indent="0">
              <a:buNone/>
            </a:pPr>
            <a:r>
              <a:rPr lang="en-US" sz="1300" dirty="0"/>
              <a:t>Mossop, S 2013, </a:t>
            </a:r>
            <a:r>
              <a:rPr lang="en-US" sz="1300" i="1" dirty="0"/>
              <a:t>Achieving Transformational Change In Academic Libraries</a:t>
            </a:r>
            <a:r>
              <a:rPr lang="en-US" sz="1300" dirty="0"/>
              <a:t>, Oxford: </a:t>
            </a:r>
            <a:r>
              <a:rPr lang="en-US" sz="1300" dirty="0" err="1"/>
              <a:t>Chandos</a:t>
            </a:r>
            <a:r>
              <a:rPr lang="en-US" sz="1300" dirty="0"/>
              <a:t> Publishing, eBook Collection (EBSCOhost), EBSCO</a:t>
            </a:r>
            <a:r>
              <a:rPr lang="en-US" sz="1300" i="1" dirty="0"/>
              <a:t>host</a:t>
            </a:r>
            <a:r>
              <a:rPr lang="en-US" sz="1300" dirty="0"/>
              <a:t>, viewed 21 March 2017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4202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balanced</a:t>
            </a:r>
            <a:r>
              <a:rPr lang="cs-CZ" dirty="0"/>
              <a:t> </a:t>
            </a:r>
            <a:r>
              <a:rPr lang="cs-CZ" dirty="0" err="1"/>
              <a:t>scorecard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97" y="361342"/>
            <a:ext cx="5597086" cy="4603579"/>
          </a:xfrm>
        </p:spPr>
      </p:pic>
      <p:sp>
        <p:nvSpPr>
          <p:cNvPr id="3" name="Obdélník 2"/>
          <p:cNvSpPr/>
          <p:nvPr/>
        </p:nvSpPr>
        <p:spPr>
          <a:xfrm>
            <a:off x="394138" y="6087401"/>
            <a:ext cx="11414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1000" dirty="0"/>
              <a:t>FABIEN DE GEUSERAB, STELLA MOORAJA &amp; DANIEL OYONA. </a:t>
            </a:r>
            <a:r>
              <a:rPr lang="en-US" sz="1000" i="1" dirty="0"/>
              <a:t>Does the Balanced Scorecard Add Value? Empirical Evidence on its Effect on Performance</a:t>
            </a:r>
            <a:r>
              <a:rPr lang="en-US" sz="1000" dirty="0"/>
              <a:t> 2</a:t>
            </a:r>
            <a:r>
              <a:rPr lang="cs-CZ" sz="1000" dirty="0"/>
              <a:t>. Dostupné z: http://www.tandfonline.com/doi/pdf/10.1080/09638180802481698</a:t>
            </a:r>
          </a:p>
        </p:txBody>
      </p:sp>
      <p:sp>
        <p:nvSpPr>
          <p:cNvPr id="5" name="Obdélník 4"/>
          <p:cNvSpPr/>
          <p:nvPr/>
        </p:nvSpPr>
        <p:spPr>
          <a:xfrm>
            <a:off x="793531" y="2273652"/>
            <a:ext cx="471651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přenos strategie do operativy;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nahlíží na tvorbu strategie jako na kontinuální proces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optimalizace procesů, služeb, kompetencí              a jednotek organizace </a:t>
            </a:r>
          </a:p>
        </p:txBody>
      </p:sp>
      <p:sp>
        <p:nvSpPr>
          <p:cNvPr id="6" name="Obdélník 5"/>
          <p:cNvSpPr/>
          <p:nvPr/>
        </p:nvSpPr>
        <p:spPr>
          <a:xfrm>
            <a:off x="6954616" y="5246554"/>
            <a:ext cx="451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Nolan</a:t>
            </a:r>
            <a:r>
              <a:rPr lang="cs-CZ" dirty="0"/>
              <a:t> </a:t>
            </a:r>
            <a:r>
              <a:rPr lang="cs-CZ" dirty="0" err="1"/>
              <a:t>Norton</a:t>
            </a:r>
            <a:r>
              <a:rPr lang="cs-CZ" dirty="0"/>
              <a:t> Institute, výzkumná odnož KPMG.</a:t>
            </a:r>
          </a:p>
        </p:txBody>
      </p:sp>
    </p:spTree>
    <p:extLst>
      <p:ext uri="{BB962C8B-B14F-4D97-AF65-F5344CB8AC3E}">
        <p14:creationId xmlns:p14="http://schemas.microsoft.com/office/powerpoint/2010/main" val="3669096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63" y="373197"/>
            <a:ext cx="8544877" cy="5711497"/>
          </a:xfrm>
        </p:spPr>
      </p:pic>
      <p:sp>
        <p:nvSpPr>
          <p:cNvPr id="5" name="Obdélník 4"/>
          <p:cNvSpPr/>
          <p:nvPr/>
        </p:nvSpPr>
        <p:spPr>
          <a:xfrm>
            <a:off x="1227081" y="6242070"/>
            <a:ext cx="100452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Od vize přes strategii a BSC k výsledkům. </a:t>
            </a:r>
            <a:r>
              <a:rPr lang="cs-CZ" sz="1000" i="1" dirty="0"/>
              <a:t>Moderní řízení</a:t>
            </a:r>
            <a:r>
              <a:rPr lang="cs-CZ" sz="1000" dirty="0"/>
              <a:t> [online]. [cit. 2015-12-11]. Dostupné z: http://modernirizeni.ihned.cz/c1-18424820-od-vize-pres-strategii-a-bsc-k-vysledkum</a:t>
            </a:r>
          </a:p>
        </p:txBody>
      </p:sp>
    </p:spTree>
    <p:extLst>
      <p:ext uri="{BB962C8B-B14F-4D97-AF65-F5344CB8AC3E}">
        <p14:creationId xmlns:p14="http://schemas.microsoft.com/office/powerpoint/2010/main" val="956389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7" y="197069"/>
            <a:ext cx="10062579" cy="6345620"/>
          </a:xfrm>
        </p:spPr>
      </p:pic>
      <p:sp>
        <p:nvSpPr>
          <p:cNvPr id="5" name="Obdélník 4"/>
          <p:cNvSpPr/>
          <p:nvPr/>
        </p:nvSpPr>
        <p:spPr>
          <a:xfrm>
            <a:off x="1045777" y="6610704"/>
            <a:ext cx="100452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Od vize přes strategii a BSC k výsledkům. </a:t>
            </a:r>
            <a:r>
              <a:rPr lang="cs-CZ" sz="1000" i="1" dirty="0"/>
              <a:t>Moderní řízení</a:t>
            </a:r>
            <a:r>
              <a:rPr lang="cs-CZ" sz="1000" dirty="0"/>
              <a:t> [online]. [cit. 2015-12-11]. Dostupné z: http://modernirizeni.ihned.cz/c1-18424820-od-vize-pres-strategii-a-bsc-k-vysledkum</a:t>
            </a:r>
          </a:p>
        </p:txBody>
      </p:sp>
    </p:spTree>
    <p:extLst>
      <p:ext uri="{BB962C8B-B14F-4D97-AF65-F5344CB8AC3E}">
        <p14:creationId xmlns:p14="http://schemas.microsoft.com/office/powerpoint/2010/main" val="4141812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65761"/>
              </p:ext>
            </p:extLst>
          </p:nvPr>
        </p:nvGraphicFramePr>
        <p:xfrm>
          <a:off x="725216" y="693683"/>
          <a:ext cx="10263351" cy="582914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50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0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6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6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6972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STRATEGIE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1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záměry a cíle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objektivně ověřitelné ukazatele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cílové hodnoty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kroky a aktivity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4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FINANCE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53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ZÁKAZNÍK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53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INTERNÍ PROCESY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UČENÍ SE A RŮST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714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645229"/>
            <a:ext cx="10547386" cy="4023360"/>
          </a:xfrm>
        </p:spPr>
        <p:txBody>
          <a:bodyPr>
            <a:normAutofit/>
          </a:bodyPr>
          <a:lstStyle/>
          <a:p>
            <a:r>
              <a:rPr lang="cs-CZ" dirty="0"/>
              <a:t>„Lidé jsou klíčovým zdrojem organizace a výkon organizace v rozhodující míře závisí právě na nich.“</a:t>
            </a:r>
          </a:p>
          <a:p>
            <a:endParaRPr lang="cs-CZ" dirty="0"/>
          </a:p>
          <a:p>
            <a:r>
              <a:rPr lang="cs-CZ" dirty="0"/>
              <a:t>Řízení lidských zdrojů je definováno jako strategický a logicky promyšlený přístup k řízení toho nejcennějšího, co organizace mají – lidí, kteří v organizaci pracují a kteří individuálně i kolektivně přispívají k dosažení cílů organizace.“</a:t>
            </a:r>
          </a:p>
          <a:p>
            <a:endParaRPr lang="cs-CZ" dirty="0"/>
          </a:p>
          <a:p>
            <a:endParaRPr lang="cs-CZ" dirty="0"/>
          </a:p>
          <a:p>
            <a:pPr marL="0" indent="0" algn="r">
              <a:buNone/>
            </a:pPr>
            <a:r>
              <a:rPr lang="cs-CZ" sz="1200" dirty="0"/>
              <a:t>ARMSTRONG, Michael. Řízení lidských zdrojů : Nejnovější trendy a postupy. 10.Praha : </a:t>
            </a:r>
            <a:r>
              <a:rPr lang="cs-CZ" sz="1200" dirty="0" err="1"/>
              <a:t>Grada</a:t>
            </a:r>
            <a:r>
              <a:rPr lang="cs-CZ" sz="1200" dirty="0"/>
              <a:t> </a:t>
            </a:r>
            <a:r>
              <a:rPr lang="cs-CZ" sz="1200" dirty="0" err="1"/>
              <a:t>Publishing</a:t>
            </a:r>
            <a:r>
              <a:rPr lang="cs-CZ" sz="1200" dirty="0"/>
              <a:t>, a.s., 2001. Řízení lidí, s. 39 / 27.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69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63" y="457199"/>
            <a:ext cx="8681827" cy="5745327"/>
          </a:xfrm>
        </p:spPr>
      </p:pic>
    </p:spTree>
    <p:extLst>
      <p:ext uri="{BB962C8B-B14F-4D97-AF65-F5344CB8AC3E}">
        <p14:creationId xmlns:p14="http://schemas.microsoft.com/office/powerpoint/2010/main" val="2123036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lidské zdroje / HUMAN RESOURCES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0"/>
          <a:stretch/>
        </p:blipFill>
        <p:spPr>
          <a:xfrm>
            <a:off x="0" y="2424174"/>
            <a:ext cx="12192000" cy="3932380"/>
          </a:xfrm>
        </p:spPr>
      </p:pic>
    </p:spTree>
    <p:extLst>
      <p:ext uri="{BB962C8B-B14F-4D97-AF65-F5344CB8AC3E}">
        <p14:creationId xmlns:p14="http://schemas.microsoft.com/office/powerpoint/2010/main" val="737119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55" y="0"/>
            <a:ext cx="6591349" cy="6624528"/>
          </a:xfrm>
        </p:spPr>
      </p:pic>
      <p:sp>
        <p:nvSpPr>
          <p:cNvPr id="5" name="TextovéPole 4"/>
          <p:cNvSpPr txBox="1"/>
          <p:nvPr/>
        </p:nvSpPr>
        <p:spPr>
          <a:xfrm>
            <a:off x="9832258" y="6356556"/>
            <a:ext cx="2187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</a:rPr>
              <a:t>Armstrong 2011, str. 12</a:t>
            </a:r>
          </a:p>
        </p:txBody>
      </p:sp>
    </p:spTree>
    <p:extLst>
      <p:ext uri="{BB962C8B-B14F-4D97-AF65-F5344CB8AC3E}">
        <p14:creationId xmlns:p14="http://schemas.microsoft.com/office/powerpoint/2010/main" val="591804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kupina 28"/>
          <p:cNvGrpSpPr/>
          <p:nvPr/>
        </p:nvGrpSpPr>
        <p:grpSpPr>
          <a:xfrm>
            <a:off x="1037302" y="636834"/>
            <a:ext cx="10368118" cy="5432323"/>
            <a:chOff x="152399" y="636834"/>
            <a:chExt cx="10368118" cy="5432323"/>
          </a:xfrm>
        </p:grpSpPr>
        <p:sp>
          <p:nvSpPr>
            <p:cNvPr id="4" name="Obdélník 3"/>
            <p:cNvSpPr/>
            <p:nvPr/>
          </p:nvSpPr>
          <p:spPr>
            <a:xfrm>
              <a:off x="4424516" y="636834"/>
              <a:ext cx="1917291" cy="103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PODNIKOVÁ STRATEGIE</a:t>
              </a:r>
            </a:p>
          </p:txBody>
        </p:sp>
        <p:sp>
          <p:nvSpPr>
            <p:cNvPr id="5" name="Obdélník 4"/>
            <p:cNvSpPr/>
            <p:nvPr/>
          </p:nvSpPr>
          <p:spPr>
            <a:xfrm>
              <a:off x="2069690" y="2061972"/>
              <a:ext cx="1917291" cy="103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VNITŘNÍ PROSTŘEDÍ</a:t>
              </a:r>
            </a:p>
          </p:txBody>
        </p:sp>
        <p:sp>
          <p:nvSpPr>
            <p:cNvPr id="6" name="Obdélník 5"/>
            <p:cNvSpPr/>
            <p:nvPr/>
          </p:nvSpPr>
          <p:spPr>
            <a:xfrm>
              <a:off x="6685935" y="2061972"/>
              <a:ext cx="1917291" cy="103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VNĚJŠÍ PROSTŘEDÍ</a:t>
              </a:r>
            </a:p>
          </p:txBody>
        </p:sp>
        <p:sp>
          <p:nvSpPr>
            <p:cNvPr id="7" name="Obdélník 6"/>
            <p:cNvSpPr/>
            <p:nvPr/>
          </p:nvSpPr>
          <p:spPr>
            <a:xfrm>
              <a:off x="4424515" y="3265292"/>
              <a:ext cx="1917291" cy="103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CELKOVÁ STRATEGIE HR</a:t>
              </a:r>
            </a:p>
          </p:txBody>
        </p:sp>
        <p:sp>
          <p:nvSpPr>
            <p:cNvPr id="8" name="Obdélník 7"/>
            <p:cNvSpPr/>
            <p:nvPr/>
          </p:nvSpPr>
          <p:spPr>
            <a:xfrm>
              <a:off x="152399" y="5036769"/>
              <a:ext cx="1917291" cy="103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STRATEGIE ZÍSKÁVÁNÍ A VÝBĚRU</a:t>
              </a:r>
            </a:p>
          </p:txBody>
        </p:sp>
        <p:sp>
          <p:nvSpPr>
            <p:cNvPr id="9" name="Obdélník 8"/>
            <p:cNvSpPr/>
            <p:nvPr/>
          </p:nvSpPr>
          <p:spPr>
            <a:xfrm>
              <a:off x="2941419" y="5036769"/>
              <a:ext cx="1917291" cy="103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STRATEGIE ROZVOJE LIDSKÝCH ZDROJŮ</a:t>
              </a: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5772322" y="5036769"/>
              <a:ext cx="1917291" cy="103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STRATEGIE ODMĚŇOVÁNÍ</a:t>
              </a:r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8603226" y="4994713"/>
              <a:ext cx="1917291" cy="103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STRATEGIE PRACOVNÍCH VZTAHŮ</a:t>
              </a:r>
            </a:p>
          </p:txBody>
        </p:sp>
        <p:cxnSp>
          <p:nvCxnSpPr>
            <p:cNvPr id="13" name="Pravoúhlá spojnice 12"/>
            <p:cNvCxnSpPr/>
            <p:nvPr/>
          </p:nvCxnSpPr>
          <p:spPr>
            <a:xfrm flipV="1">
              <a:off x="3028335" y="1153028"/>
              <a:ext cx="1396180" cy="908944"/>
            </a:xfrm>
            <a:prstGeom prst="bentConnector3">
              <a:avLst>
                <a:gd name="adj1" fmla="val 352"/>
              </a:avLst>
            </a:prstGeom>
            <a:ln w="317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ravoúhlá spojnice 15"/>
            <p:cNvCxnSpPr>
              <a:stCxn id="6" idx="0"/>
            </p:cNvCxnSpPr>
            <p:nvPr/>
          </p:nvCxnSpPr>
          <p:spPr>
            <a:xfrm rot="16200000" flipV="1">
              <a:off x="6527292" y="944682"/>
              <a:ext cx="931804" cy="1302775"/>
            </a:xfrm>
            <a:prstGeom prst="bentConnector2">
              <a:avLst/>
            </a:prstGeom>
            <a:ln w="317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avoúhlá spojnice 17"/>
            <p:cNvCxnSpPr>
              <a:stCxn id="5" idx="2"/>
              <a:endCxn id="7" idx="1"/>
            </p:cNvCxnSpPr>
            <p:nvPr/>
          </p:nvCxnSpPr>
          <p:spPr>
            <a:xfrm rot="16200000" flipH="1">
              <a:off x="3382862" y="2739833"/>
              <a:ext cx="687126" cy="1396179"/>
            </a:xfrm>
            <a:prstGeom prst="bentConnector2">
              <a:avLst/>
            </a:prstGeom>
            <a:ln w="317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ravoúhlá spojnice 19"/>
            <p:cNvCxnSpPr>
              <a:stCxn id="6" idx="2"/>
              <a:endCxn id="7" idx="3"/>
            </p:cNvCxnSpPr>
            <p:nvPr/>
          </p:nvCxnSpPr>
          <p:spPr>
            <a:xfrm rot="5400000">
              <a:off x="6649631" y="2786536"/>
              <a:ext cx="687126" cy="1302775"/>
            </a:xfrm>
            <a:prstGeom prst="bentConnector2">
              <a:avLst/>
            </a:prstGeom>
            <a:ln w="317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ravoúhlá spojnice 21"/>
            <p:cNvCxnSpPr>
              <a:stCxn id="7" idx="2"/>
              <a:endCxn id="8" idx="0"/>
            </p:cNvCxnSpPr>
            <p:nvPr/>
          </p:nvCxnSpPr>
          <p:spPr>
            <a:xfrm rot="5400000">
              <a:off x="2877559" y="2531166"/>
              <a:ext cx="739089" cy="4272116"/>
            </a:xfrm>
            <a:prstGeom prst="bentConnector3">
              <a:avLst/>
            </a:prstGeom>
            <a:ln w="317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ravoúhlá spojnice 23"/>
            <p:cNvCxnSpPr>
              <a:stCxn id="7" idx="2"/>
              <a:endCxn id="9" idx="0"/>
            </p:cNvCxnSpPr>
            <p:nvPr/>
          </p:nvCxnSpPr>
          <p:spPr>
            <a:xfrm rot="5400000">
              <a:off x="4272069" y="3925676"/>
              <a:ext cx="739089" cy="1483096"/>
            </a:xfrm>
            <a:prstGeom prst="bentConnector3">
              <a:avLst/>
            </a:prstGeom>
            <a:ln w="317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ravoúhlá spojnice 25"/>
            <p:cNvCxnSpPr>
              <a:stCxn id="7" idx="2"/>
              <a:endCxn id="10" idx="0"/>
            </p:cNvCxnSpPr>
            <p:nvPr/>
          </p:nvCxnSpPr>
          <p:spPr>
            <a:xfrm rot="16200000" flipH="1">
              <a:off x="5687520" y="3993320"/>
              <a:ext cx="739089" cy="1347807"/>
            </a:xfrm>
            <a:prstGeom prst="bentConnector3">
              <a:avLst/>
            </a:prstGeom>
            <a:ln w="317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ravoúhlá spojnice 27"/>
            <p:cNvCxnSpPr>
              <a:stCxn id="7" idx="2"/>
              <a:endCxn id="11" idx="0"/>
            </p:cNvCxnSpPr>
            <p:nvPr/>
          </p:nvCxnSpPr>
          <p:spPr>
            <a:xfrm rot="16200000" flipH="1">
              <a:off x="7124000" y="2556840"/>
              <a:ext cx="697033" cy="4178711"/>
            </a:xfrm>
            <a:prstGeom prst="bentConnector3">
              <a:avLst/>
            </a:prstGeom>
            <a:ln w="317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ovéPole 29"/>
          <p:cNvSpPr txBox="1"/>
          <p:nvPr/>
        </p:nvSpPr>
        <p:spPr>
          <a:xfrm>
            <a:off x="6615342" y="6415548"/>
            <a:ext cx="4917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/>
              <a:t>ARMSTRONG, M. Řízení lidských zdrojů, 2002, str. 59 </a:t>
            </a:r>
          </a:p>
        </p:txBody>
      </p:sp>
    </p:spTree>
    <p:extLst>
      <p:ext uri="{BB962C8B-B14F-4D97-AF65-F5344CB8AC3E}">
        <p14:creationId xmlns:p14="http://schemas.microsoft.com/office/powerpoint/2010/main" val="1660579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172261"/>
            <a:ext cx="9720072" cy="1499616"/>
          </a:xfrm>
        </p:spPr>
        <p:txBody>
          <a:bodyPr/>
          <a:lstStyle/>
          <a:p>
            <a:r>
              <a:rPr lang="cs-CZ" dirty="0"/>
              <a:t>personální strategie / strategie řízení hr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671877"/>
            <a:ext cx="9720073" cy="471417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Strategie řízení lidských zdrojů (Personální strategie) je označení pro dlouhodobý plán vytvořený k dosažení cílů v oblasti řízení a rozvoje lidských zdrojů a lidského kapitálu v organizaci.</a:t>
            </a:r>
          </a:p>
          <a:p>
            <a:endParaRPr lang="cs-CZ" dirty="0"/>
          </a:p>
          <a:p>
            <a:r>
              <a:rPr lang="cs-CZ" dirty="0"/>
              <a:t>Personální strategie pomáhá při sjednocení a usměrnění chování a jednání všech lidí a jejich celkového rozvoje v souladu s potřebami organizace. Umožní smysluplné plánování a řízení veškeré práce s lidskými zdroji.</a:t>
            </a:r>
          </a:p>
          <a:p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chemeClr val="accent3"/>
                </a:solidFill>
              </a:rPr>
              <a:t>Definuje procesy, odpovědnosti a požadavky na získávání a výběr pracovníků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chemeClr val="accent3"/>
                </a:solidFill>
              </a:rPr>
              <a:t>Definuje požadavky vzdělávání pracovníků a rozvoj kvalifikace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chemeClr val="accent3"/>
                </a:solidFill>
              </a:rPr>
              <a:t>Definuje způsob řízení pracovního výkonu, motivování a odměňování lidí, sociální programy a zaměstnanecké benefity (</a:t>
            </a:r>
            <a:r>
              <a:rPr lang="cs-CZ" b="1" dirty="0" err="1">
                <a:solidFill>
                  <a:schemeClr val="accent3"/>
                </a:solidFill>
              </a:rPr>
              <a:t>Employee</a:t>
            </a:r>
            <a:r>
              <a:rPr lang="cs-CZ" b="1" dirty="0">
                <a:solidFill>
                  <a:schemeClr val="accent3"/>
                </a:solidFill>
              </a:rPr>
              <a:t> </a:t>
            </a:r>
            <a:r>
              <a:rPr lang="cs-CZ" b="1" dirty="0" err="1">
                <a:solidFill>
                  <a:schemeClr val="accent3"/>
                </a:solidFill>
              </a:rPr>
              <a:t>Benefits</a:t>
            </a:r>
            <a:r>
              <a:rPr lang="cs-CZ" b="1" dirty="0">
                <a:solidFill>
                  <a:schemeClr val="accent3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chemeClr val="accent3"/>
                </a:solidFill>
              </a:rPr>
              <a:t>Definuje pracovní podmínky, pracovní vztahy a ovlivňuje způsob organizování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04387" y="6386052"/>
            <a:ext cx="6238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/>
              <a:t>Strategie řízení. [online]. [cit. 2014-10-30]. Dostupné z: https://managementmania.com/cs/strategie-rizeni</a:t>
            </a:r>
          </a:p>
        </p:txBody>
      </p:sp>
    </p:spTree>
    <p:extLst>
      <p:ext uri="{BB962C8B-B14F-4D97-AF65-F5344CB8AC3E}">
        <p14:creationId xmlns:p14="http://schemas.microsoft.com/office/powerpoint/2010/main" val="580310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73137" cy="1499616"/>
          </a:xfrm>
        </p:spPr>
        <p:txBody>
          <a:bodyPr/>
          <a:lstStyle/>
          <a:p>
            <a:r>
              <a:rPr lang="cs-CZ" dirty="0"/>
              <a:t>definice personální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- postup, jak </a:t>
            </a:r>
            <a:r>
              <a:rPr lang="cs-CZ" sz="2800" b="1" dirty="0">
                <a:solidFill>
                  <a:schemeClr val="accent2"/>
                </a:solidFill>
              </a:rPr>
              <a:t>dosáhnout cílů organizace </a:t>
            </a:r>
            <a:r>
              <a:rPr lang="cs-CZ" sz="2800" dirty="0"/>
              <a:t>skrze / prostřednictvím lidí ve smyslu </a:t>
            </a:r>
            <a:r>
              <a:rPr lang="cs-CZ" sz="2800" b="1" dirty="0">
                <a:solidFill>
                  <a:schemeClr val="accent2"/>
                </a:solidFill>
              </a:rPr>
              <a:t>strategie lidských zdrojů a integrované personální politiky a postupů - Armstrong</a:t>
            </a:r>
          </a:p>
          <a:p>
            <a:endParaRPr lang="cs-CZ" sz="2800" b="1" dirty="0">
              <a:solidFill>
                <a:schemeClr val="accent2"/>
              </a:solidFill>
            </a:endParaRPr>
          </a:p>
          <a:p>
            <a:r>
              <a:rPr lang="cs-CZ" sz="2800" dirty="0"/>
              <a:t> „dlouhodobých, obecných a komplexně pojatých cílů v oblasti potřeby pracovních sil a zdrojů pokrytí této potřeby i v oblasti využívání pracovních sil, hospodaření s nimi. Její nedílnou součástí jsou představy o cestách a metodách, jak těchto cílů dosáhnout.“  Koubek (2006)</a:t>
            </a:r>
          </a:p>
        </p:txBody>
      </p:sp>
    </p:spTree>
    <p:extLst>
      <p:ext uri="{BB962C8B-B14F-4D97-AF65-F5344CB8AC3E}">
        <p14:creationId xmlns:p14="http://schemas.microsoft.com/office/powerpoint/2010/main" val="2056112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rozvoje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4055807" y="265472"/>
          <a:ext cx="7919883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65048" y="2982861"/>
            <a:ext cx="364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Rozvoj musí být:</a:t>
            </a:r>
          </a:p>
          <a:p>
            <a:pPr marL="285750" indent="-285750">
              <a:buFontTx/>
              <a:buChar char="-"/>
            </a:pPr>
            <a:r>
              <a:rPr lang="cs-CZ" dirty="0"/>
              <a:t>podpořen organizací</a:t>
            </a:r>
          </a:p>
          <a:p>
            <a:pPr marL="285750" indent="-285750">
              <a:buFontTx/>
              <a:buChar char="-"/>
            </a:pPr>
            <a:r>
              <a:rPr lang="cs-CZ" dirty="0"/>
              <a:t>manažerem umožněn</a:t>
            </a:r>
          </a:p>
          <a:p>
            <a:pPr marL="285750" indent="-285750">
              <a:buFontTx/>
              <a:buChar char="-"/>
            </a:pPr>
            <a:r>
              <a:rPr lang="cs-CZ" dirty="0"/>
              <a:t>zaměstnanci řízený</a:t>
            </a:r>
          </a:p>
        </p:txBody>
      </p:sp>
      <p:sp>
        <p:nvSpPr>
          <p:cNvPr id="10" name="Ohnutá šipka 9"/>
          <p:cNvSpPr/>
          <p:nvPr/>
        </p:nvSpPr>
        <p:spPr>
          <a:xfrm>
            <a:off x="5707626" y="781665"/>
            <a:ext cx="1106129" cy="1303167"/>
          </a:xfrm>
          <a:prstGeom prst="bentArrow">
            <a:avLst>
              <a:gd name="adj1" fmla="val 10333"/>
              <a:gd name="adj2" fmla="val 25000"/>
              <a:gd name="adj3" fmla="val 26333"/>
              <a:gd name="adj4" fmla="val 42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hnutá šipka 10"/>
          <p:cNvSpPr/>
          <p:nvPr/>
        </p:nvSpPr>
        <p:spPr>
          <a:xfrm rot="5400000">
            <a:off x="9311147" y="880184"/>
            <a:ext cx="1106129" cy="1303167"/>
          </a:xfrm>
          <a:prstGeom prst="bentArrow">
            <a:avLst>
              <a:gd name="adj1" fmla="val 10333"/>
              <a:gd name="adj2" fmla="val 25000"/>
              <a:gd name="adj3" fmla="val 26333"/>
              <a:gd name="adj4" fmla="val 42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Ohnutá šipka 11"/>
          <p:cNvSpPr/>
          <p:nvPr/>
        </p:nvSpPr>
        <p:spPr>
          <a:xfrm rot="10800000">
            <a:off x="9311146" y="4719681"/>
            <a:ext cx="1106129" cy="1303167"/>
          </a:xfrm>
          <a:prstGeom prst="bentArrow">
            <a:avLst>
              <a:gd name="adj1" fmla="val 10333"/>
              <a:gd name="adj2" fmla="val 25000"/>
              <a:gd name="adj3" fmla="val 26333"/>
              <a:gd name="adj4" fmla="val 42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Ohnutá šipka 12"/>
          <p:cNvSpPr/>
          <p:nvPr/>
        </p:nvSpPr>
        <p:spPr>
          <a:xfrm rot="16200000">
            <a:off x="5564862" y="4719681"/>
            <a:ext cx="1106129" cy="1303167"/>
          </a:xfrm>
          <a:prstGeom prst="bentArrow">
            <a:avLst>
              <a:gd name="adj1" fmla="val 10333"/>
              <a:gd name="adj2" fmla="val 25000"/>
              <a:gd name="adj3" fmla="val 26333"/>
              <a:gd name="adj4" fmla="val 42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64187" y="6234045"/>
            <a:ext cx="5953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Personal</a:t>
            </a:r>
            <a:r>
              <a:rPr lang="cs-CZ" sz="1000" dirty="0"/>
              <a:t> </a:t>
            </a:r>
            <a:r>
              <a:rPr lang="cs-CZ" sz="1000" dirty="0" err="1"/>
              <a:t>Career</a:t>
            </a:r>
            <a:r>
              <a:rPr lang="cs-CZ" sz="1000" dirty="0"/>
              <a:t> Management </a:t>
            </a:r>
            <a:r>
              <a:rPr lang="cs-CZ" sz="1000" dirty="0" err="1"/>
              <a:t>Strategic</a:t>
            </a:r>
            <a:r>
              <a:rPr lang="cs-CZ" sz="1000" dirty="0"/>
              <a:t> </a:t>
            </a:r>
            <a:r>
              <a:rPr lang="cs-CZ" sz="1000" dirty="0" err="1"/>
              <a:t>Plan</a:t>
            </a:r>
            <a:r>
              <a:rPr lang="cs-CZ" sz="1000" dirty="0"/>
              <a:t> - </a:t>
            </a:r>
            <a:r>
              <a:rPr lang="cs-CZ" sz="1000" dirty="0" err="1"/>
              <a:t>Individual</a:t>
            </a:r>
            <a:r>
              <a:rPr lang="cs-CZ" sz="1000" dirty="0"/>
              <a:t> &amp; </a:t>
            </a:r>
            <a:r>
              <a:rPr lang="cs-CZ" sz="1000" dirty="0" err="1"/>
              <a:t>Corporate</a:t>
            </a:r>
            <a:r>
              <a:rPr lang="cs-CZ" sz="1000" dirty="0"/>
              <a:t>. [online]. [cit. 2014-10-30]. Dostupné z: </a:t>
            </a:r>
            <a:r>
              <a:rPr lang="cs-CZ" sz="1000" dirty="0">
                <a:hlinkClick r:id="rId7"/>
              </a:rPr>
              <a:t>http://www.examiner.com/article/personal-career-management-strategic-plan-individual-corporate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16950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personální audit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3971" y="3596542"/>
            <a:ext cx="4624506" cy="3099227"/>
          </a:xfrm>
        </p:spPr>
        <p:txBody>
          <a:bodyPr>
            <a:noAutofit/>
          </a:bodyPr>
          <a:lstStyle/>
          <a:p>
            <a:r>
              <a:rPr lang="cs-CZ" sz="2000" dirty="0"/>
              <a:t>přezkoumání, diagnostická metoda</a:t>
            </a:r>
          </a:p>
          <a:p>
            <a:r>
              <a:rPr lang="cs-CZ" sz="2000" dirty="0"/>
              <a:t>výstupem je: </a:t>
            </a:r>
          </a:p>
          <a:p>
            <a:r>
              <a:rPr lang="cs-CZ" sz="2000" dirty="0"/>
              <a:t>- aktuální stav, </a:t>
            </a:r>
          </a:p>
          <a:p>
            <a:r>
              <a:rPr lang="cs-CZ" sz="2000" dirty="0"/>
              <a:t>- silné a slabé stránky, </a:t>
            </a:r>
          </a:p>
          <a:p>
            <a:endParaRPr lang="cs-CZ" sz="2000" dirty="0"/>
          </a:p>
          <a:p>
            <a:r>
              <a:rPr lang="cs-CZ" sz="2000" dirty="0"/>
              <a:t>NEUDÁVÁ SMĚR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424516" y="1555956"/>
          <a:ext cx="7508567" cy="513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894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personalista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4899" y="1815922"/>
            <a:ext cx="10438529" cy="4855334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personalista – optimalizace kvality a kvantity lidských zdrojů</a:t>
            </a:r>
          </a:p>
          <a:p>
            <a:endParaRPr lang="cs-CZ" sz="3200" dirty="0"/>
          </a:p>
          <a:p>
            <a:pPr lvl="2"/>
            <a:r>
              <a:rPr lang="cs-CZ" sz="2400" dirty="0"/>
              <a:t>personální administrativa – pracovně právní vztahy,  zaměstnanecké spisy, statistiky,  </a:t>
            </a:r>
          </a:p>
          <a:p>
            <a:pPr lvl="2"/>
            <a:r>
              <a:rPr lang="cs-CZ" sz="2400" dirty="0"/>
              <a:t>analýza prostředí a pracovních míst, </a:t>
            </a:r>
          </a:p>
          <a:p>
            <a:pPr lvl="2"/>
            <a:r>
              <a:rPr lang="cs-CZ" sz="2400" dirty="0"/>
              <a:t>kvalifikace pracovních pozic, </a:t>
            </a:r>
          </a:p>
          <a:p>
            <a:pPr lvl="2"/>
            <a:r>
              <a:rPr lang="cs-CZ" sz="2400" dirty="0"/>
              <a:t>zaměstnanecké programy atd., </a:t>
            </a:r>
          </a:p>
          <a:p>
            <a:pPr lvl="2"/>
            <a:r>
              <a:rPr lang="cs-CZ" sz="2400" dirty="0"/>
              <a:t>péče o zaměstnance – pracovní režim, bezpečnost atd.</a:t>
            </a:r>
          </a:p>
          <a:p>
            <a:pPr lvl="2"/>
            <a:r>
              <a:rPr lang="cs-CZ" sz="2400" dirty="0"/>
              <a:t>personální informační systém</a:t>
            </a:r>
          </a:p>
          <a:p>
            <a:pPr lvl="2"/>
            <a:r>
              <a:rPr lang="cs-CZ" sz="2400" dirty="0"/>
              <a:t>zdravotní péče</a:t>
            </a:r>
          </a:p>
          <a:p>
            <a:pPr lvl="2"/>
            <a:r>
              <a:rPr lang="cs-CZ" sz="2400" dirty="0"/>
              <a:t>metodika průzkumů a zpracování informací</a:t>
            </a:r>
          </a:p>
          <a:p>
            <a:pPr lvl="2"/>
            <a:r>
              <a:rPr lang="cs-CZ" sz="2400" dirty="0"/>
              <a:t>dodržování zákonů  v oblasti práce</a:t>
            </a:r>
            <a:endParaRPr lang="cs-CZ" sz="1600" dirty="0"/>
          </a:p>
          <a:p>
            <a:pPr lvl="2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582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manažer - 5 aktivit řízení lidských zdrojů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organizace</a:t>
            </a:r>
          </a:p>
          <a:p>
            <a:r>
              <a:rPr lang="cs-CZ" dirty="0"/>
              <a:t>- zabezpečení</a:t>
            </a:r>
          </a:p>
          <a:p>
            <a:r>
              <a:rPr lang="cs-CZ" dirty="0"/>
              <a:t>- rozvoj lidských zdrojů</a:t>
            </a:r>
          </a:p>
          <a:p>
            <a:r>
              <a:rPr lang="cs-CZ" dirty="0"/>
              <a:t>- řízení odměňování</a:t>
            </a:r>
          </a:p>
          <a:p>
            <a:r>
              <a:rPr lang="cs-CZ" dirty="0"/>
              <a:t>- zaměstnanecké vztahy a oblast názorů zaměstnanců a komunikace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57600" y="5780314"/>
            <a:ext cx="7663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ARMSTRONG, Michael. Řízení lidských zdrojů : Nejnovější trendy a postupy. 10. Praha : </a:t>
            </a:r>
            <a:r>
              <a:rPr lang="cs-CZ" sz="1000" dirty="0" err="1"/>
              <a:t>Grada</a:t>
            </a:r>
            <a:r>
              <a:rPr lang="cs-CZ" sz="1000" dirty="0"/>
              <a:t> </a:t>
            </a:r>
            <a:r>
              <a:rPr lang="cs-CZ" sz="1000" dirty="0" err="1"/>
              <a:t>Publishing</a:t>
            </a:r>
            <a:r>
              <a:rPr lang="cs-CZ" sz="1000" dirty="0"/>
              <a:t>, a.s., 2001. s.28. </a:t>
            </a:r>
          </a:p>
        </p:txBody>
      </p:sp>
    </p:spTree>
    <p:extLst>
      <p:ext uri="{BB962C8B-B14F-4D97-AF65-F5344CB8AC3E}">
        <p14:creationId xmlns:p14="http://schemas.microsoft.com/office/powerpoint/2010/main" val="2141910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„životní cyklus“ zaměstnance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412955" y="1460090"/>
          <a:ext cx="11179277" cy="4848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143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6439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39" y="0"/>
            <a:ext cx="5601730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42" y="585295"/>
            <a:ext cx="36290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77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kupina 28"/>
          <p:cNvGrpSpPr/>
          <p:nvPr/>
        </p:nvGrpSpPr>
        <p:grpSpPr>
          <a:xfrm>
            <a:off x="1037302" y="636834"/>
            <a:ext cx="10368118" cy="5432323"/>
            <a:chOff x="152399" y="636834"/>
            <a:chExt cx="10368118" cy="5432323"/>
          </a:xfrm>
        </p:grpSpPr>
        <p:sp>
          <p:nvSpPr>
            <p:cNvPr id="4" name="Obdélník 3"/>
            <p:cNvSpPr/>
            <p:nvPr/>
          </p:nvSpPr>
          <p:spPr>
            <a:xfrm>
              <a:off x="4424516" y="636834"/>
              <a:ext cx="1917291" cy="103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rgbClr val="FFFFFF"/>
                  </a:solidFill>
                </a:rPr>
                <a:t>PODNIKOVÁ STRATEGIE</a:t>
              </a:r>
            </a:p>
          </p:txBody>
        </p:sp>
        <p:sp>
          <p:nvSpPr>
            <p:cNvPr id="5" name="Obdélník 4"/>
            <p:cNvSpPr/>
            <p:nvPr/>
          </p:nvSpPr>
          <p:spPr>
            <a:xfrm>
              <a:off x="2069690" y="2061972"/>
              <a:ext cx="1917291" cy="103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rgbClr val="FFFFFF"/>
                  </a:solidFill>
                </a:rPr>
                <a:t>VNITŘNÍ PROSTŘEDÍ</a:t>
              </a:r>
            </a:p>
          </p:txBody>
        </p:sp>
        <p:sp>
          <p:nvSpPr>
            <p:cNvPr id="6" name="Obdélník 5"/>
            <p:cNvSpPr/>
            <p:nvPr/>
          </p:nvSpPr>
          <p:spPr>
            <a:xfrm>
              <a:off x="6685935" y="2061972"/>
              <a:ext cx="1917291" cy="103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rgbClr val="FFFFFF"/>
                  </a:solidFill>
                </a:rPr>
                <a:t>VNĚJŠÍ PROSTŘEDÍ</a:t>
              </a:r>
            </a:p>
          </p:txBody>
        </p:sp>
        <p:sp>
          <p:nvSpPr>
            <p:cNvPr id="7" name="Obdélník 6"/>
            <p:cNvSpPr/>
            <p:nvPr/>
          </p:nvSpPr>
          <p:spPr>
            <a:xfrm>
              <a:off x="4424515" y="3265292"/>
              <a:ext cx="1917291" cy="103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rgbClr val="FFFFFF"/>
                  </a:solidFill>
                </a:rPr>
                <a:t>CELKOVÁ STRATEGIE HR</a:t>
              </a:r>
            </a:p>
          </p:txBody>
        </p:sp>
        <p:sp>
          <p:nvSpPr>
            <p:cNvPr id="8" name="Obdélník 7"/>
            <p:cNvSpPr/>
            <p:nvPr/>
          </p:nvSpPr>
          <p:spPr>
            <a:xfrm>
              <a:off x="152399" y="5036769"/>
              <a:ext cx="1917291" cy="10323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rgbClr val="FFFFFF"/>
                  </a:solidFill>
                </a:rPr>
                <a:t>STRATEGIE ZÍSKÁVÁNÍ A VÝBĚRU</a:t>
              </a:r>
            </a:p>
          </p:txBody>
        </p:sp>
        <p:sp>
          <p:nvSpPr>
            <p:cNvPr id="9" name="Obdélník 8"/>
            <p:cNvSpPr/>
            <p:nvPr/>
          </p:nvSpPr>
          <p:spPr>
            <a:xfrm>
              <a:off x="2941419" y="5036769"/>
              <a:ext cx="1917291" cy="10323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rgbClr val="FFFFFF"/>
                  </a:solidFill>
                </a:rPr>
                <a:t>STRATEGIE ROZVOJE LIDSKÝCH ZDROJŮ</a:t>
              </a: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5772322" y="5036769"/>
              <a:ext cx="1917291" cy="10323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rgbClr val="FFFFFF"/>
                  </a:solidFill>
                </a:rPr>
                <a:t>STRATEGIE ODMĚŇOVÁNÍ</a:t>
              </a:r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8603226" y="4994713"/>
              <a:ext cx="1917291" cy="10323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rgbClr val="FFFFFF"/>
                  </a:solidFill>
                </a:rPr>
                <a:t>STRATEGIE PRACOVNÍCH VZTAHŮ</a:t>
              </a:r>
            </a:p>
          </p:txBody>
        </p:sp>
        <p:cxnSp>
          <p:nvCxnSpPr>
            <p:cNvPr id="13" name="Pravoúhlá spojnice 12"/>
            <p:cNvCxnSpPr/>
            <p:nvPr/>
          </p:nvCxnSpPr>
          <p:spPr>
            <a:xfrm flipV="1">
              <a:off x="3028335" y="1153028"/>
              <a:ext cx="1396180" cy="908944"/>
            </a:xfrm>
            <a:prstGeom prst="bentConnector3">
              <a:avLst>
                <a:gd name="adj1" fmla="val 352"/>
              </a:avLst>
            </a:prstGeom>
            <a:ln w="317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ravoúhlá spojnice 15"/>
            <p:cNvCxnSpPr>
              <a:stCxn id="6" idx="0"/>
            </p:cNvCxnSpPr>
            <p:nvPr/>
          </p:nvCxnSpPr>
          <p:spPr>
            <a:xfrm rot="16200000" flipV="1">
              <a:off x="6527292" y="944682"/>
              <a:ext cx="931804" cy="1302775"/>
            </a:xfrm>
            <a:prstGeom prst="bentConnector2">
              <a:avLst/>
            </a:prstGeom>
            <a:ln w="317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avoúhlá spojnice 17"/>
            <p:cNvCxnSpPr>
              <a:stCxn id="5" idx="2"/>
              <a:endCxn id="7" idx="1"/>
            </p:cNvCxnSpPr>
            <p:nvPr/>
          </p:nvCxnSpPr>
          <p:spPr>
            <a:xfrm rot="16200000" flipH="1">
              <a:off x="3382862" y="2739833"/>
              <a:ext cx="687126" cy="1396179"/>
            </a:xfrm>
            <a:prstGeom prst="bentConnector2">
              <a:avLst/>
            </a:prstGeom>
            <a:ln w="317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ravoúhlá spojnice 19"/>
            <p:cNvCxnSpPr>
              <a:stCxn id="6" idx="2"/>
              <a:endCxn id="7" idx="3"/>
            </p:cNvCxnSpPr>
            <p:nvPr/>
          </p:nvCxnSpPr>
          <p:spPr>
            <a:xfrm rot="5400000">
              <a:off x="6649631" y="2786536"/>
              <a:ext cx="687126" cy="1302775"/>
            </a:xfrm>
            <a:prstGeom prst="bentConnector2">
              <a:avLst/>
            </a:prstGeom>
            <a:ln w="317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ravoúhlá spojnice 21"/>
            <p:cNvCxnSpPr>
              <a:stCxn id="7" idx="2"/>
              <a:endCxn id="8" idx="0"/>
            </p:cNvCxnSpPr>
            <p:nvPr/>
          </p:nvCxnSpPr>
          <p:spPr>
            <a:xfrm rot="5400000">
              <a:off x="2877559" y="2531166"/>
              <a:ext cx="739089" cy="4272116"/>
            </a:xfrm>
            <a:prstGeom prst="bentConnector3">
              <a:avLst/>
            </a:prstGeom>
            <a:ln w="317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ravoúhlá spojnice 23"/>
            <p:cNvCxnSpPr>
              <a:stCxn id="7" idx="2"/>
              <a:endCxn id="9" idx="0"/>
            </p:cNvCxnSpPr>
            <p:nvPr/>
          </p:nvCxnSpPr>
          <p:spPr>
            <a:xfrm rot="5400000">
              <a:off x="4272069" y="3925676"/>
              <a:ext cx="739089" cy="1483096"/>
            </a:xfrm>
            <a:prstGeom prst="bentConnector3">
              <a:avLst/>
            </a:prstGeom>
            <a:ln w="317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ravoúhlá spojnice 25"/>
            <p:cNvCxnSpPr>
              <a:stCxn id="7" idx="2"/>
              <a:endCxn id="10" idx="0"/>
            </p:cNvCxnSpPr>
            <p:nvPr/>
          </p:nvCxnSpPr>
          <p:spPr>
            <a:xfrm rot="16200000" flipH="1">
              <a:off x="5687520" y="3993320"/>
              <a:ext cx="739089" cy="1347807"/>
            </a:xfrm>
            <a:prstGeom prst="bentConnector3">
              <a:avLst/>
            </a:prstGeom>
            <a:ln w="317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ravoúhlá spojnice 27"/>
            <p:cNvCxnSpPr>
              <a:stCxn id="7" idx="2"/>
              <a:endCxn id="11" idx="0"/>
            </p:cNvCxnSpPr>
            <p:nvPr/>
          </p:nvCxnSpPr>
          <p:spPr>
            <a:xfrm rot="16200000" flipH="1">
              <a:off x="7124000" y="2556840"/>
              <a:ext cx="697033" cy="4178711"/>
            </a:xfrm>
            <a:prstGeom prst="bentConnector3">
              <a:avLst/>
            </a:prstGeom>
            <a:ln w="317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ovéPole 29"/>
          <p:cNvSpPr txBox="1"/>
          <p:nvPr/>
        </p:nvSpPr>
        <p:spPr>
          <a:xfrm>
            <a:off x="6615342" y="6415548"/>
            <a:ext cx="4917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>
                <a:solidFill>
                  <a:srgbClr val="FFFFFF"/>
                </a:solidFill>
              </a:rPr>
              <a:t>ARMSTRONG, M. Řízení lidských zdrojů, 2002, str. 59 </a:t>
            </a:r>
          </a:p>
        </p:txBody>
      </p:sp>
    </p:spTree>
    <p:extLst>
      <p:ext uri="{BB962C8B-B14F-4D97-AF65-F5344CB8AC3E}">
        <p14:creationId xmlns:p14="http://schemas.microsoft.com/office/powerpoint/2010/main" val="2861512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80" y="208741"/>
            <a:ext cx="7749966" cy="6312191"/>
          </a:xfrm>
        </p:spPr>
      </p:pic>
    </p:spTree>
    <p:extLst>
      <p:ext uri="{BB962C8B-B14F-4D97-AF65-F5344CB8AC3E}">
        <p14:creationId xmlns:p14="http://schemas.microsoft.com/office/powerpoint/2010/main" val="762866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6001" y="2762932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cs-CZ" sz="8000" dirty="0">
                <a:solidFill>
                  <a:schemeClr val="accent1"/>
                </a:solidFill>
              </a:rPr>
              <a:t>DĚKUJI ZA POZORNOST</a:t>
            </a:r>
          </a:p>
        </p:txBody>
      </p:sp>
      <p:sp>
        <p:nvSpPr>
          <p:cNvPr id="4" name="Obdélník 3"/>
          <p:cNvSpPr/>
          <p:nvPr/>
        </p:nvSpPr>
        <p:spPr>
          <a:xfrm>
            <a:off x="565484" y="685800"/>
            <a:ext cx="757990" cy="129941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907490" y="5175267"/>
            <a:ext cx="8189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b="1" dirty="0"/>
              <a:t>P. </a:t>
            </a:r>
            <a:r>
              <a:rPr lang="cs-CZ" altLang="cs-CZ" b="1" dirty="0" err="1"/>
              <a:t>Kotler</a:t>
            </a:r>
            <a:r>
              <a:rPr lang="cs-CZ" altLang="cs-CZ" b="1" dirty="0"/>
              <a:t>: „Jsou jen dva druhy podniků. Ty, které se změní a ty, které zmizí“</a:t>
            </a:r>
          </a:p>
          <a:p>
            <a:endParaRPr lang="cs-CZ" b="1" dirty="0"/>
          </a:p>
          <a:p>
            <a:pPr algn="ctr"/>
            <a:r>
              <a:rPr lang="cs-CZ" b="1" dirty="0"/>
              <a:t>mbockova@phil.muni.cz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37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59" y="102476"/>
            <a:ext cx="8434551" cy="6557269"/>
          </a:xfrm>
        </p:spPr>
      </p:pic>
      <p:pic>
        <p:nvPicPr>
          <p:cNvPr id="6" name="Hymna-ČEZ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9227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2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strukturování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10508348" cy="40233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accent3"/>
                </a:solidFill>
              </a:rPr>
              <a:t>KORPORÁTNÍ</a:t>
            </a:r>
            <a:r>
              <a:rPr lang="cs-CZ" dirty="0"/>
              <a:t> – definuje klíčové cíle pro celou organizaci</a:t>
            </a:r>
          </a:p>
          <a:p>
            <a:r>
              <a:rPr lang="cs-CZ" dirty="0"/>
              <a:t>- rozpadá se do jednotlivých klíčových strategií – SBU – </a:t>
            </a:r>
            <a:r>
              <a:rPr lang="cs-CZ" dirty="0" err="1"/>
              <a:t>Strategic</a:t>
            </a:r>
            <a:r>
              <a:rPr lang="cs-CZ" dirty="0"/>
              <a:t> Business </a:t>
            </a:r>
            <a:r>
              <a:rPr lang="cs-CZ" dirty="0" err="1"/>
              <a:t>Units</a:t>
            </a:r>
            <a:r>
              <a:rPr lang="cs-CZ" dirty="0"/>
              <a:t> – např. strategie řízení lidských zdrojů</a:t>
            </a:r>
          </a:p>
          <a:p>
            <a:r>
              <a:rPr lang="cs-CZ" dirty="0"/>
              <a:t>- některé typy strategií mohou být i podpůrné/horizontální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3"/>
                </a:solidFill>
              </a:rPr>
              <a:t>DLE PERSPEKTIVY </a:t>
            </a:r>
            <a:r>
              <a:rPr lang="cs-CZ" dirty="0"/>
              <a:t>/ př. </a:t>
            </a:r>
            <a:r>
              <a:rPr lang="cs-CZ" dirty="0" err="1"/>
              <a:t>Balanced</a:t>
            </a:r>
            <a:r>
              <a:rPr lang="cs-CZ" dirty="0"/>
              <a:t> </a:t>
            </a:r>
            <a:r>
              <a:rPr lang="cs-CZ" dirty="0" err="1"/>
              <a:t>Scorecard</a:t>
            </a:r>
            <a:endParaRPr lang="cs-CZ" dirty="0"/>
          </a:p>
          <a:p>
            <a:r>
              <a:rPr lang="cs-CZ" dirty="0"/>
              <a:t>- finanční</a:t>
            </a:r>
          </a:p>
          <a:p>
            <a:r>
              <a:rPr lang="cs-CZ" dirty="0"/>
              <a:t>- zákaznické</a:t>
            </a:r>
          </a:p>
          <a:p>
            <a:r>
              <a:rPr lang="cs-CZ" dirty="0"/>
              <a:t>- interní procesy</a:t>
            </a:r>
          </a:p>
          <a:p>
            <a:r>
              <a:rPr lang="cs-CZ" dirty="0"/>
              <a:t>- učení se a růstu</a:t>
            </a:r>
          </a:p>
          <a:p>
            <a:endParaRPr lang="cs-CZ" dirty="0"/>
          </a:p>
          <a:p>
            <a:pPr algn="r"/>
            <a:r>
              <a:rPr lang="cs-CZ" sz="1400" dirty="0"/>
              <a:t>volně dle KAPLAN, R. S., NORTON, D. P.: </a:t>
            </a:r>
            <a:r>
              <a:rPr lang="cs-CZ" sz="1400" dirty="0" err="1"/>
              <a:t>Balanced</a:t>
            </a:r>
            <a:r>
              <a:rPr lang="cs-CZ" sz="1400" dirty="0"/>
              <a:t> </a:t>
            </a:r>
            <a:r>
              <a:rPr lang="cs-CZ" sz="1400" dirty="0" err="1"/>
              <a:t>Scorecadr</a:t>
            </a:r>
            <a:r>
              <a:rPr lang="cs-CZ" sz="1400" dirty="0"/>
              <a:t>, Strategický systém měření výkonnosti podniku, </a:t>
            </a:r>
            <a:r>
              <a:rPr lang="cs-CZ" sz="1400" dirty="0" err="1"/>
              <a:t>Managament</a:t>
            </a:r>
            <a:r>
              <a:rPr lang="cs-CZ" sz="1400" dirty="0"/>
              <a:t> </a:t>
            </a:r>
            <a:r>
              <a:rPr lang="cs-CZ" sz="1400" dirty="0" err="1"/>
              <a:t>Press</a:t>
            </a:r>
            <a:r>
              <a:rPr lang="cs-CZ" sz="1400" dirty="0"/>
              <a:t>, Praha 2000  ISDN 80-7261-032-5 </a:t>
            </a:r>
          </a:p>
        </p:txBody>
      </p:sp>
    </p:spTree>
    <p:extLst>
      <p:ext uri="{BB962C8B-B14F-4D97-AF65-F5344CB8AC3E}">
        <p14:creationId xmlns:p14="http://schemas.microsoft.com/office/powerpoint/2010/main" val="130208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korporátní / globální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/>
              <a:t>Korporátní strategie je hierarchicky nejvyšší strategický plán organizace, který definuje korporátní cíle a způsoby jejich dosažení.</a:t>
            </a:r>
          </a:p>
          <a:p>
            <a:endParaRPr lang="cs-CZ" sz="2800" b="1" dirty="0"/>
          </a:p>
          <a:p>
            <a:r>
              <a:rPr lang="cs-CZ" sz="2800" b="1" dirty="0"/>
              <a:t>Komplexní dokument /souhrn specializovaných dokumentů (lidské zdroje, finanční strategie, majetku, informační atd.)</a:t>
            </a:r>
          </a:p>
          <a:p>
            <a:endParaRPr lang="cs-CZ" b="1" dirty="0"/>
          </a:p>
          <a:p>
            <a:endParaRPr lang="cs-CZ" b="1" dirty="0"/>
          </a:p>
          <a:p>
            <a:pPr algn="r"/>
            <a:r>
              <a:rPr lang="cs-CZ" sz="1000" dirty="0"/>
              <a:t>Korporátní strategie. [online]. [cit. 2014-10-30]. Dostupné z: https://managementmania.com/cs/korporatni-strategie</a:t>
            </a:r>
          </a:p>
        </p:txBody>
      </p:sp>
    </p:spTree>
    <p:extLst>
      <p:ext uri="{BB962C8B-B14F-4D97-AF65-F5344CB8AC3E}">
        <p14:creationId xmlns:p14="http://schemas.microsoft.com/office/powerpoint/2010/main" val="366869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499616"/>
          </a:xfrm>
        </p:spPr>
        <p:txBody>
          <a:bodyPr/>
          <a:lstStyle/>
          <a:p>
            <a:r>
              <a:rPr lang="cs-CZ" dirty="0"/>
              <a:t>strategický cyklus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15" y="1260391"/>
            <a:ext cx="5770298" cy="4952840"/>
          </a:xfrm>
        </p:spPr>
      </p:pic>
      <p:sp>
        <p:nvSpPr>
          <p:cNvPr id="8" name="Obdélník 7"/>
          <p:cNvSpPr/>
          <p:nvPr/>
        </p:nvSpPr>
        <p:spPr>
          <a:xfrm>
            <a:off x="5990492" y="649302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sz="1000" dirty="0"/>
              <a:t>[online]. [cit. 2014-11-05]. Dostupné z: http://www.mbpconsulting.cz/cs/knowhow/strategy/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72238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strategický plánovací model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3"/>
          <a:stretch/>
        </p:blipFill>
        <p:spPr bwMode="auto">
          <a:xfrm>
            <a:off x="3907005" y="1889719"/>
            <a:ext cx="4204354" cy="43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443648" y="6405731"/>
            <a:ext cx="75280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/>
              <a:t>Firemní strategie: plánování a realizace</a:t>
            </a:r>
            <a:r>
              <a:rPr lang="cs-CZ" sz="1000" dirty="0"/>
              <a:t>. Vyd. 1. Praha: </a:t>
            </a:r>
            <a:r>
              <a:rPr lang="cs-CZ" sz="1000" dirty="0" err="1"/>
              <a:t>Computer</a:t>
            </a:r>
            <a:r>
              <a:rPr lang="cs-CZ" sz="1000" dirty="0"/>
              <a:t> </a:t>
            </a:r>
            <a:r>
              <a:rPr lang="cs-CZ" sz="1000" dirty="0" err="1"/>
              <a:t>Press</a:t>
            </a:r>
            <a:r>
              <a:rPr lang="cs-CZ" sz="1000" dirty="0"/>
              <a:t>, 2002, s. 19. Business </a:t>
            </a:r>
            <a:r>
              <a:rPr lang="cs-CZ" sz="1000" dirty="0" err="1"/>
              <a:t>books</a:t>
            </a:r>
            <a:r>
              <a:rPr lang="cs-CZ" sz="1000" dirty="0"/>
              <a:t> (</a:t>
            </a:r>
            <a:r>
              <a:rPr lang="cs-CZ" sz="1000" dirty="0" err="1"/>
              <a:t>Computer</a:t>
            </a:r>
            <a:r>
              <a:rPr lang="cs-CZ" sz="1000" dirty="0"/>
              <a:t> </a:t>
            </a:r>
            <a:r>
              <a:rPr lang="cs-CZ" sz="1000" dirty="0" err="1"/>
              <a:t>Press</a:t>
            </a:r>
            <a:r>
              <a:rPr lang="cs-CZ" sz="1000" dirty="0"/>
              <a:t>). ISBN 80-7226-657-8.</a:t>
            </a:r>
          </a:p>
        </p:txBody>
      </p:sp>
    </p:spTree>
    <p:extLst>
      <p:ext uri="{BB962C8B-B14F-4D97-AF65-F5344CB8AC3E}">
        <p14:creationId xmlns:p14="http://schemas.microsoft.com/office/powerpoint/2010/main" val="3675887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1889</Words>
  <Application>Microsoft Office PowerPoint</Application>
  <PresentationFormat>Širokoúhlá obrazovka</PresentationFormat>
  <Paragraphs>346</Paragraphs>
  <Slides>42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0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Integrál</vt:lpstr>
      <vt:lpstr>vize, strategie, bsc</vt:lpstr>
      <vt:lpstr>Prezentace aplikace PowerPoint</vt:lpstr>
      <vt:lpstr>Prezentace aplikace PowerPoint</vt:lpstr>
      <vt:lpstr>Prezentace aplikace PowerPoint</vt:lpstr>
      <vt:lpstr>Prezentace aplikace PowerPoint</vt:lpstr>
      <vt:lpstr>strukturování strategie</vt:lpstr>
      <vt:lpstr>korporátní / globální strategie</vt:lpstr>
      <vt:lpstr>strategický cyklus</vt:lpstr>
      <vt:lpstr>strategický plánovací model</vt:lpstr>
      <vt:lpstr>Prezentace aplikace PowerPoint</vt:lpstr>
      <vt:lpstr>strategická analýza</vt:lpstr>
      <vt:lpstr>klasifikace faktorů prostředí managementu</vt:lpstr>
      <vt:lpstr>analýza obecného a oborového prostředí</vt:lpstr>
      <vt:lpstr>analýza 7S – McKinsey model</vt:lpstr>
      <vt:lpstr>analýza konkurenčního prostředí</vt:lpstr>
      <vt:lpstr>audit</vt:lpstr>
      <vt:lpstr>audit</vt:lpstr>
      <vt:lpstr>proces auditu</vt:lpstr>
      <vt:lpstr>výstup auditu</vt:lpstr>
      <vt:lpstr>tvorba STRATEGIE</vt:lpstr>
      <vt:lpstr>Prezentace aplikace PowerPoint</vt:lpstr>
      <vt:lpstr>implementace / realizace</vt:lpstr>
      <vt:lpstr>Prezentace aplikace PowerPoint</vt:lpstr>
      <vt:lpstr>rezistence</vt:lpstr>
      <vt:lpstr>balanced scorecard</vt:lpstr>
      <vt:lpstr>Prezentace aplikace PowerPoint</vt:lpstr>
      <vt:lpstr>Prezentace aplikace PowerPoint</vt:lpstr>
      <vt:lpstr>Prezentace aplikace PowerPoint</vt:lpstr>
      <vt:lpstr>Prezentace aplikace PowerPoint</vt:lpstr>
      <vt:lpstr>lidské zdroje / HUMAN RESOURCES</vt:lpstr>
      <vt:lpstr>Prezentace aplikace PowerPoint</vt:lpstr>
      <vt:lpstr>Prezentace aplikace PowerPoint</vt:lpstr>
      <vt:lpstr>personální strategie / strategie řízení hr</vt:lpstr>
      <vt:lpstr>definice personální strategie</vt:lpstr>
      <vt:lpstr>strategie rozvoje</vt:lpstr>
      <vt:lpstr>personální audit</vt:lpstr>
      <vt:lpstr>personalista</vt:lpstr>
      <vt:lpstr>manažer - 5 aktivit řízení lidských zdrojů</vt:lpstr>
      <vt:lpstr>„životní cyklus“ zaměstnance</vt:lpstr>
      <vt:lpstr>Prezentace aplikace PowerPoint</vt:lpstr>
      <vt:lpstr>Prezentace aplikace PowerPoint</vt:lpstr>
      <vt:lpstr>DĚKUJI ZA POZORNOST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manažer</dc:title>
  <dc:creator>user</dc:creator>
  <cp:lastModifiedBy>Markéta Bočková</cp:lastModifiedBy>
  <cp:revision>261</cp:revision>
  <cp:lastPrinted>2014-10-31T10:48:43Z</cp:lastPrinted>
  <dcterms:created xsi:type="dcterms:W3CDTF">2014-10-22T19:19:13Z</dcterms:created>
  <dcterms:modified xsi:type="dcterms:W3CDTF">2018-03-15T17:50:11Z</dcterms:modified>
</cp:coreProperties>
</file>