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7" r:id="rId3"/>
    <p:sldId id="386" r:id="rId4"/>
    <p:sldId id="373" r:id="rId5"/>
    <p:sldId id="376" r:id="rId6"/>
    <p:sldId id="352" r:id="rId7"/>
    <p:sldId id="363" r:id="rId8"/>
    <p:sldId id="377" r:id="rId9"/>
    <p:sldId id="367" r:id="rId10"/>
    <p:sldId id="368" r:id="rId11"/>
    <p:sldId id="325" r:id="rId12"/>
    <p:sldId id="378" r:id="rId13"/>
    <p:sldId id="379" r:id="rId14"/>
    <p:sldId id="380" r:id="rId15"/>
    <p:sldId id="381" r:id="rId16"/>
    <p:sldId id="382" r:id="rId17"/>
    <p:sldId id="388" r:id="rId18"/>
    <p:sldId id="383" r:id="rId19"/>
    <p:sldId id="387" r:id="rId20"/>
    <p:sldId id="384" r:id="rId21"/>
    <p:sldId id="385" r:id="rId22"/>
    <p:sldId id="372" r:id="rId2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317"/>
            <p14:sldId id="386"/>
            <p14:sldId id="373"/>
            <p14:sldId id="376"/>
            <p14:sldId id="352"/>
            <p14:sldId id="363"/>
            <p14:sldId id="377"/>
            <p14:sldId id="367"/>
            <p14:sldId id="368"/>
            <p14:sldId id="325"/>
            <p14:sldId id="378"/>
            <p14:sldId id="379"/>
            <p14:sldId id="380"/>
            <p14:sldId id="381"/>
            <p14:sldId id="382"/>
            <p14:sldId id="388"/>
            <p14:sldId id="383"/>
            <p14:sldId id="387"/>
            <p14:sldId id="384"/>
            <p14:sldId id="385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F6A4C-4835-41BE-82BF-ADD126C21827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9907B6-520F-4A78-B9EA-5116947EE1A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22. 2. 2019</a:t>
          </a:r>
          <a:br>
            <a:rPr lang="cs-CZ" sz="1600" dirty="0"/>
          </a:br>
          <a:r>
            <a:rPr lang="cs-CZ" sz="1600" dirty="0"/>
            <a:t>kontext, okolí organizace</a:t>
          </a:r>
        </a:p>
      </dgm:t>
    </dgm:pt>
    <dgm:pt modelId="{47B84E9F-2D1A-4A58-9BE9-43371BD998CF}" type="parTrans" cxnId="{87710D18-8B79-4C4C-BE6A-6148ACDE3623}">
      <dgm:prSet/>
      <dgm:spPr/>
      <dgm:t>
        <a:bodyPr/>
        <a:lstStyle/>
        <a:p>
          <a:endParaRPr lang="cs-CZ"/>
        </a:p>
      </dgm:t>
    </dgm:pt>
    <dgm:pt modelId="{6110DDAE-A5FA-42B3-BC0F-C82ACC01F103}" type="sibTrans" cxnId="{87710D18-8B79-4C4C-BE6A-6148ACDE3623}">
      <dgm:prSet/>
      <dgm:spPr/>
      <dgm:t>
        <a:bodyPr/>
        <a:lstStyle/>
        <a:p>
          <a:endParaRPr lang="cs-CZ"/>
        </a:p>
      </dgm:t>
    </dgm:pt>
    <dgm:pt modelId="{BA78AB31-F492-4008-A521-97AC1A48EA02}">
      <dgm:prSet custT="1"/>
      <dgm:spPr/>
      <dgm:t>
        <a:bodyPr/>
        <a:lstStyle/>
        <a:p>
          <a:r>
            <a:rPr lang="cs-CZ" sz="1600" b="0" i="0" u="none" dirty="0"/>
            <a:t>1. 3. 2019</a:t>
          </a:r>
          <a:br>
            <a:rPr lang="cs-CZ" sz="1600" b="0" i="0" u="none" dirty="0"/>
          </a:br>
          <a:r>
            <a:rPr lang="cs-CZ" sz="1600" b="0" i="0" u="none" dirty="0"/>
            <a:t>vnější prostředí  </a:t>
          </a:r>
          <a:r>
            <a:rPr lang="cs-CZ" sz="1600" b="1" i="0" u="none" dirty="0" err="1"/>
            <a:t>worskshop</a:t>
          </a:r>
          <a:r>
            <a:rPr lang="cs-CZ" sz="1600" b="1" i="0" u="none" dirty="0"/>
            <a:t> </a:t>
          </a:r>
          <a:br>
            <a:rPr lang="cs-CZ" sz="1600" b="0" i="0" u="none" dirty="0"/>
          </a:br>
          <a:r>
            <a:rPr lang="cs-CZ" sz="1600" b="0" i="0" u="none" dirty="0"/>
            <a:t> SLEPT, PESTL</a:t>
          </a:r>
          <a:endParaRPr lang="cs-CZ" sz="1600" dirty="0"/>
        </a:p>
      </dgm:t>
    </dgm:pt>
    <dgm:pt modelId="{451268AA-EF45-47DC-B228-D003D265765B}" type="parTrans" cxnId="{D983442A-EA61-4C38-A60E-E82C4B23FD4E}">
      <dgm:prSet/>
      <dgm:spPr/>
      <dgm:t>
        <a:bodyPr/>
        <a:lstStyle/>
        <a:p>
          <a:endParaRPr lang="cs-CZ"/>
        </a:p>
      </dgm:t>
    </dgm:pt>
    <dgm:pt modelId="{83AC8F48-F917-43CB-8AE6-180FB661A7C7}" type="sibTrans" cxnId="{D983442A-EA61-4C38-A60E-E82C4B23FD4E}">
      <dgm:prSet/>
      <dgm:spPr/>
      <dgm:t>
        <a:bodyPr/>
        <a:lstStyle/>
        <a:p>
          <a:endParaRPr lang="cs-CZ"/>
        </a:p>
      </dgm:t>
    </dgm:pt>
    <dgm:pt modelId="{A9F8058B-BCEA-4544-805B-D0BF689270FA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0" i="0" u="none" dirty="0"/>
            <a:t>8. 3. 2019</a:t>
          </a:r>
          <a:br>
            <a:rPr lang="cs-CZ" sz="1600" b="0" i="0" u="none" dirty="0"/>
          </a:br>
          <a:r>
            <a:rPr lang="cs-CZ" sz="1600" b="0" i="0" u="none" dirty="0"/>
            <a:t>vnitřní prostředí  </a:t>
          </a:r>
          <a:r>
            <a:rPr lang="cs-CZ" sz="1600" b="1" i="0" u="none" dirty="0"/>
            <a:t>workshop</a:t>
          </a:r>
          <a:br>
            <a:rPr lang="cs-CZ" sz="1600" b="0" i="0" u="none" dirty="0"/>
          </a:br>
          <a:r>
            <a:rPr lang="cs-CZ" sz="1600" b="0" i="0" u="none" dirty="0"/>
            <a:t> SWOT analýza</a:t>
          </a:r>
        </a:p>
      </dgm:t>
    </dgm:pt>
    <dgm:pt modelId="{D7E6F2A7-BB08-4834-A798-0902DCE1AEE3}" type="parTrans" cxnId="{8126DA4B-179D-4B70-9F94-6F6F8A005CE2}">
      <dgm:prSet/>
      <dgm:spPr/>
      <dgm:t>
        <a:bodyPr/>
        <a:lstStyle/>
        <a:p>
          <a:endParaRPr lang="cs-CZ"/>
        </a:p>
      </dgm:t>
    </dgm:pt>
    <dgm:pt modelId="{5E1969EA-9368-424A-94B4-1A7507B5B976}" type="sibTrans" cxnId="{8126DA4B-179D-4B70-9F94-6F6F8A005CE2}">
      <dgm:prSet/>
      <dgm:spPr/>
      <dgm:t>
        <a:bodyPr/>
        <a:lstStyle/>
        <a:p>
          <a:endParaRPr lang="cs-CZ"/>
        </a:p>
      </dgm:t>
    </dgm:pt>
    <dgm:pt modelId="{E38AA411-7417-4108-AA03-0257DB81237B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15. 3. 2019</a:t>
          </a:r>
          <a:br>
            <a:rPr lang="cs-CZ" sz="1600" dirty="0"/>
          </a:br>
          <a:r>
            <a:rPr lang="cs-CZ" sz="1600" dirty="0"/>
            <a:t>projektový  management</a:t>
          </a:r>
        </a:p>
      </dgm:t>
    </dgm:pt>
    <dgm:pt modelId="{9513CB09-E671-4090-87A4-67FE9688996F}" type="parTrans" cxnId="{FCC1594B-6343-4507-A7DB-3784BDEEE94E}">
      <dgm:prSet/>
      <dgm:spPr/>
      <dgm:t>
        <a:bodyPr/>
        <a:lstStyle/>
        <a:p>
          <a:endParaRPr lang="cs-CZ"/>
        </a:p>
      </dgm:t>
    </dgm:pt>
    <dgm:pt modelId="{774DDB49-97A2-4511-B2BB-2077DBA5514C}" type="sibTrans" cxnId="{FCC1594B-6343-4507-A7DB-3784BDEEE94E}">
      <dgm:prSet/>
      <dgm:spPr/>
      <dgm:t>
        <a:bodyPr/>
        <a:lstStyle/>
        <a:p>
          <a:endParaRPr lang="cs-CZ"/>
        </a:p>
      </dgm:t>
    </dgm:pt>
    <dgm:pt modelId="{B85794CA-3B20-42B8-B59D-BCF762181B34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22. 3. 2019</a:t>
          </a:r>
          <a:br>
            <a:rPr lang="cs-CZ" sz="1600" dirty="0"/>
          </a:br>
          <a:r>
            <a:rPr lang="cs-CZ" sz="1600" dirty="0"/>
            <a:t>ZRUŠENA</a:t>
          </a:r>
        </a:p>
      </dgm:t>
    </dgm:pt>
    <dgm:pt modelId="{5209FDD2-FB28-488B-9A3D-13F9DE6A7AAA}" type="parTrans" cxnId="{276E462D-D814-4890-BE2E-1BF5D8D69425}">
      <dgm:prSet/>
      <dgm:spPr/>
      <dgm:t>
        <a:bodyPr/>
        <a:lstStyle/>
        <a:p>
          <a:endParaRPr lang="cs-CZ"/>
        </a:p>
      </dgm:t>
    </dgm:pt>
    <dgm:pt modelId="{D9DB7B97-7AE2-4BB2-89DF-0C0AB819A9F6}" type="sibTrans" cxnId="{276E462D-D814-4890-BE2E-1BF5D8D69425}">
      <dgm:prSet/>
      <dgm:spPr/>
      <dgm:t>
        <a:bodyPr/>
        <a:lstStyle/>
        <a:p>
          <a:endParaRPr lang="cs-CZ"/>
        </a:p>
      </dgm:t>
    </dgm:pt>
    <dgm:pt modelId="{F50FF8BD-11CB-431B-AF89-9F544ED12896}">
      <dgm:prSet custT="1"/>
      <dgm:spPr/>
      <dgm:t>
        <a:bodyPr/>
        <a:lstStyle/>
        <a:p>
          <a:r>
            <a:rPr lang="cs-CZ" sz="1600" dirty="0"/>
            <a:t>29. 3. 2019</a:t>
          </a:r>
          <a:br>
            <a:rPr lang="cs-CZ" sz="1600" dirty="0"/>
          </a:br>
          <a:r>
            <a:rPr lang="cs-CZ" sz="1600" dirty="0"/>
            <a:t>design informačních služeb</a:t>
          </a:r>
        </a:p>
      </dgm:t>
    </dgm:pt>
    <dgm:pt modelId="{79EF7EC3-7269-4415-A973-7E775CABD66F}" type="parTrans" cxnId="{DCA279D3-4CAE-435B-89CA-108DE1B4CCAA}">
      <dgm:prSet/>
      <dgm:spPr/>
      <dgm:t>
        <a:bodyPr/>
        <a:lstStyle/>
        <a:p>
          <a:endParaRPr lang="cs-CZ"/>
        </a:p>
      </dgm:t>
    </dgm:pt>
    <dgm:pt modelId="{4B7DFA55-1911-4304-8F6A-6DA46FC984A6}" type="sibTrans" cxnId="{DCA279D3-4CAE-435B-89CA-108DE1B4CCAA}">
      <dgm:prSet/>
      <dgm:spPr/>
      <dgm:t>
        <a:bodyPr/>
        <a:lstStyle/>
        <a:p>
          <a:endParaRPr lang="cs-CZ"/>
        </a:p>
      </dgm:t>
    </dgm:pt>
    <dgm:pt modelId="{4449949E-FAC5-4B90-AA9F-8082671DF13B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5. 4. 2019</a:t>
          </a:r>
          <a:br>
            <a:rPr lang="cs-CZ" sz="1600" dirty="0"/>
          </a:br>
          <a:r>
            <a:rPr lang="cs-CZ" sz="1600" dirty="0"/>
            <a:t>strategický management</a:t>
          </a:r>
        </a:p>
      </dgm:t>
    </dgm:pt>
    <dgm:pt modelId="{84253754-E535-4578-9059-1E9E473626D6}" type="parTrans" cxnId="{FEB6C5A6-F289-461A-AAA9-7083A15B8B8B}">
      <dgm:prSet/>
      <dgm:spPr/>
      <dgm:t>
        <a:bodyPr/>
        <a:lstStyle/>
        <a:p>
          <a:endParaRPr lang="cs-CZ"/>
        </a:p>
      </dgm:t>
    </dgm:pt>
    <dgm:pt modelId="{DFFB064C-3186-423B-8784-DD5823CDE7C0}" type="sibTrans" cxnId="{FEB6C5A6-F289-461A-AAA9-7083A15B8B8B}">
      <dgm:prSet/>
      <dgm:spPr/>
      <dgm:t>
        <a:bodyPr/>
        <a:lstStyle/>
        <a:p>
          <a:endParaRPr lang="cs-CZ"/>
        </a:p>
      </dgm:t>
    </dgm:pt>
    <dgm:pt modelId="{C1147AC2-8D34-4A86-AF41-95AFEC805921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12. 4. 2019</a:t>
          </a:r>
          <a:br>
            <a:rPr lang="cs-CZ" sz="1600" dirty="0"/>
          </a:br>
          <a:r>
            <a:rPr lang="cs-CZ" sz="1600" dirty="0"/>
            <a:t>strategický management</a:t>
          </a:r>
          <a:br>
            <a:rPr lang="cs-CZ" sz="1600" dirty="0"/>
          </a:br>
          <a:r>
            <a:rPr lang="cs-CZ" sz="1600" b="1" dirty="0"/>
            <a:t>workshop</a:t>
          </a:r>
          <a:r>
            <a:rPr lang="cs-CZ" sz="1600" dirty="0"/>
            <a:t> 7S</a:t>
          </a:r>
        </a:p>
      </dgm:t>
    </dgm:pt>
    <dgm:pt modelId="{57AA0346-292E-4D18-8056-696F28BB6EE6}" type="parTrans" cxnId="{FFE88659-1B88-419B-BA6F-85337E909533}">
      <dgm:prSet/>
      <dgm:spPr/>
      <dgm:t>
        <a:bodyPr/>
        <a:lstStyle/>
        <a:p>
          <a:endParaRPr lang="cs-CZ"/>
        </a:p>
      </dgm:t>
    </dgm:pt>
    <dgm:pt modelId="{AAE3E5E4-A219-4F49-B737-A1F117BF5EDD}" type="sibTrans" cxnId="{FFE88659-1B88-419B-BA6F-85337E909533}">
      <dgm:prSet/>
      <dgm:spPr/>
      <dgm:t>
        <a:bodyPr/>
        <a:lstStyle/>
        <a:p>
          <a:endParaRPr lang="cs-CZ"/>
        </a:p>
      </dgm:t>
    </dgm:pt>
    <dgm:pt modelId="{B3E025AA-C765-4ABA-8F40-4D09DA3F5968}">
      <dgm:prSet custT="1"/>
      <dgm:spPr/>
      <dgm:t>
        <a:bodyPr/>
        <a:lstStyle/>
        <a:p>
          <a:r>
            <a:rPr lang="cs-CZ" sz="1600" dirty="0"/>
            <a:t>19. 4. 2019</a:t>
          </a:r>
          <a:br>
            <a:rPr lang="cs-CZ" sz="1600" dirty="0"/>
          </a:br>
          <a:r>
            <a:rPr lang="cs-CZ" sz="1600" dirty="0"/>
            <a:t>lidské zdroje</a:t>
          </a:r>
        </a:p>
      </dgm:t>
    </dgm:pt>
    <dgm:pt modelId="{471E0A9E-61B2-4DC8-B0E6-25F1D899F594}" type="parTrans" cxnId="{C7879793-B6FE-4CB3-B043-C642E15A4D29}">
      <dgm:prSet/>
      <dgm:spPr/>
      <dgm:t>
        <a:bodyPr/>
        <a:lstStyle/>
        <a:p>
          <a:endParaRPr lang="cs-CZ"/>
        </a:p>
      </dgm:t>
    </dgm:pt>
    <dgm:pt modelId="{92CE5E1D-A5E9-4D8E-8E5F-2C46F9053F23}" type="sibTrans" cxnId="{C7879793-B6FE-4CB3-B043-C642E15A4D29}">
      <dgm:prSet/>
      <dgm:spPr/>
      <dgm:t>
        <a:bodyPr/>
        <a:lstStyle/>
        <a:p>
          <a:endParaRPr lang="cs-CZ"/>
        </a:p>
      </dgm:t>
    </dgm:pt>
    <dgm:pt modelId="{04D4CD66-C158-4D3A-AB3A-8EEB9228A374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26. 4. 2019</a:t>
          </a:r>
          <a:br>
            <a:rPr lang="cs-CZ" sz="1600" dirty="0"/>
          </a:br>
          <a:r>
            <a:rPr lang="cs-CZ" sz="1600" dirty="0"/>
            <a:t>test</a:t>
          </a:r>
        </a:p>
      </dgm:t>
    </dgm:pt>
    <dgm:pt modelId="{A3412250-F1B5-477B-AC65-4BBC635F891B}" type="parTrans" cxnId="{A7717EFB-26BD-43B9-9781-EE9F741831C6}">
      <dgm:prSet/>
      <dgm:spPr/>
      <dgm:t>
        <a:bodyPr/>
        <a:lstStyle/>
        <a:p>
          <a:endParaRPr lang="cs-CZ"/>
        </a:p>
      </dgm:t>
    </dgm:pt>
    <dgm:pt modelId="{39524165-215A-460B-A765-B3AE5CE77816}" type="sibTrans" cxnId="{A7717EFB-26BD-43B9-9781-EE9F741831C6}">
      <dgm:prSet/>
      <dgm:spPr/>
      <dgm:t>
        <a:bodyPr/>
        <a:lstStyle/>
        <a:p>
          <a:endParaRPr lang="cs-CZ"/>
        </a:p>
      </dgm:t>
    </dgm:pt>
    <dgm:pt modelId="{D6FD5052-7808-4BB4-9970-4E651876140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3. 5. 2019</a:t>
          </a:r>
          <a:br>
            <a:rPr lang="cs-CZ" sz="1600" dirty="0"/>
          </a:br>
          <a:r>
            <a:rPr lang="cs-CZ" sz="1600" dirty="0"/>
            <a:t>manažer</a:t>
          </a:r>
          <a:br>
            <a:rPr lang="cs-CZ" sz="1600" dirty="0"/>
          </a:br>
          <a:r>
            <a:rPr lang="cs-CZ" sz="1600" dirty="0"/>
            <a:t>test MBTI</a:t>
          </a:r>
          <a:br>
            <a:rPr lang="cs-CZ" sz="1600" dirty="0"/>
          </a:br>
          <a:r>
            <a:rPr lang="cs-CZ" sz="1600" dirty="0"/>
            <a:t>prezentace</a:t>
          </a:r>
        </a:p>
      </dgm:t>
    </dgm:pt>
    <dgm:pt modelId="{75E53B96-25A0-4553-B064-8E01FB918ACC}" type="parTrans" cxnId="{00EA70D2-9D68-41B9-A2AA-48B1337B6CA2}">
      <dgm:prSet/>
      <dgm:spPr/>
      <dgm:t>
        <a:bodyPr/>
        <a:lstStyle/>
        <a:p>
          <a:endParaRPr lang="cs-CZ"/>
        </a:p>
      </dgm:t>
    </dgm:pt>
    <dgm:pt modelId="{74577DB2-76D2-4C2F-991E-DCD76444A558}" type="sibTrans" cxnId="{00EA70D2-9D68-41B9-A2AA-48B1337B6CA2}">
      <dgm:prSet/>
      <dgm:spPr/>
      <dgm:t>
        <a:bodyPr/>
        <a:lstStyle/>
        <a:p>
          <a:endParaRPr lang="cs-CZ"/>
        </a:p>
      </dgm:t>
    </dgm:pt>
    <dgm:pt modelId="{2A566E67-7C84-47F1-9537-E86061CC55F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10. 5. 2019</a:t>
          </a:r>
          <a:br>
            <a:rPr lang="cs-CZ" sz="1600" dirty="0"/>
          </a:br>
          <a:r>
            <a:rPr lang="cs-CZ" sz="1600" dirty="0"/>
            <a:t>zaměstnanci</a:t>
          </a:r>
        </a:p>
      </dgm:t>
    </dgm:pt>
    <dgm:pt modelId="{04E8AD2D-2A7B-485C-A917-E590EC606474}" type="parTrans" cxnId="{4693547A-AE8D-4E36-83A3-8F9826033A2D}">
      <dgm:prSet/>
      <dgm:spPr/>
      <dgm:t>
        <a:bodyPr/>
        <a:lstStyle/>
        <a:p>
          <a:endParaRPr lang="cs-CZ"/>
        </a:p>
      </dgm:t>
    </dgm:pt>
    <dgm:pt modelId="{3AE13EA6-95FA-441B-9391-3FA15E3BB99B}" type="sibTrans" cxnId="{4693547A-AE8D-4E36-83A3-8F9826033A2D}">
      <dgm:prSet/>
      <dgm:spPr/>
      <dgm:t>
        <a:bodyPr/>
        <a:lstStyle/>
        <a:p>
          <a:endParaRPr lang="cs-CZ"/>
        </a:p>
      </dgm:t>
    </dgm:pt>
    <dgm:pt modelId="{A3655B1E-803E-4B00-8FE4-09184C9E7602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dirty="0"/>
            <a:t>17. 5. 2019</a:t>
          </a:r>
          <a:br>
            <a:rPr lang="cs-CZ" sz="1600" dirty="0"/>
          </a:br>
          <a:r>
            <a:rPr lang="cs-CZ" sz="1600" dirty="0"/>
            <a:t>workshop</a:t>
          </a:r>
          <a:br>
            <a:rPr lang="cs-CZ" sz="1600" dirty="0"/>
          </a:br>
          <a:r>
            <a:rPr lang="cs-CZ" sz="1600" dirty="0"/>
            <a:t>kompetenční model manažera</a:t>
          </a:r>
        </a:p>
      </dgm:t>
    </dgm:pt>
    <dgm:pt modelId="{F9703F61-CE33-4286-B704-FCB71AB3C9AA}" type="parTrans" cxnId="{EC75B1D6-952A-4B9D-BCD9-8A52574D4F97}">
      <dgm:prSet/>
      <dgm:spPr/>
      <dgm:t>
        <a:bodyPr/>
        <a:lstStyle/>
        <a:p>
          <a:endParaRPr lang="cs-CZ"/>
        </a:p>
      </dgm:t>
    </dgm:pt>
    <dgm:pt modelId="{B46B45B0-DEBD-4C94-A5CF-86F2EFB81844}" type="sibTrans" cxnId="{EC75B1D6-952A-4B9D-BCD9-8A52574D4F97}">
      <dgm:prSet/>
      <dgm:spPr/>
      <dgm:t>
        <a:bodyPr/>
        <a:lstStyle/>
        <a:p>
          <a:endParaRPr lang="cs-CZ"/>
        </a:p>
      </dgm:t>
    </dgm:pt>
    <dgm:pt modelId="{F431590C-581F-4F85-829B-9F92AA6528CA}" type="pres">
      <dgm:prSet presAssocID="{672F6A4C-4835-41BE-82BF-ADD126C21827}" presName="diagram" presStyleCnt="0">
        <dgm:presLayoutVars>
          <dgm:dir/>
          <dgm:resizeHandles val="exact"/>
        </dgm:presLayoutVars>
      </dgm:prSet>
      <dgm:spPr/>
    </dgm:pt>
    <dgm:pt modelId="{9EFBAF04-CD4D-440E-9D40-5F08A435BD5F}" type="pres">
      <dgm:prSet presAssocID="{C99907B6-520F-4A78-B9EA-5116947EE1AC}" presName="node" presStyleLbl="node1" presStyleIdx="0" presStyleCnt="13">
        <dgm:presLayoutVars>
          <dgm:bulletEnabled val="1"/>
        </dgm:presLayoutVars>
      </dgm:prSet>
      <dgm:spPr/>
    </dgm:pt>
    <dgm:pt modelId="{B5C7DD70-3531-4FFC-96E2-AEDF6B229BB2}" type="pres">
      <dgm:prSet presAssocID="{6110DDAE-A5FA-42B3-BC0F-C82ACC01F103}" presName="sibTrans" presStyleLbl="sibTrans2D1" presStyleIdx="0" presStyleCnt="12"/>
      <dgm:spPr/>
    </dgm:pt>
    <dgm:pt modelId="{B2138273-D526-4B4A-B373-A338DFFB8EC4}" type="pres">
      <dgm:prSet presAssocID="{6110DDAE-A5FA-42B3-BC0F-C82ACC01F103}" presName="connectorText" presStyleLbl="sibTrans2D1" presStyleIdx="0" presStyleCnt="12"/>
      <dgm:spPr/>
    </dgm:pt>
    <dgm:pt modelId="{25C5506C-D03F-4452-BC48-05C01F1CC7A8}" type="pres">
      <dgm:prSet presAssocID="{BA78AB31-F492-4008-A521-97AC1A48EA02}" presName="node" presStyleLbl="node1" presStyleIdx="1" presStyleCnt="13">
        <dgm:presLayoutVars>
          <dgm:bulletEnabled val="1"/>
        </dgm:presLayoutVars>
      </dgm:prSet>
      <dgm:spPr/>
    </dgm:pt>
    <dgm:pt modelId="{7B56D0AA-F67B-40ED-98D9-D8A5739DDA1C}" type="pres">
      <dgm:prSet presAssocID="{83AC8F48-F917-43CB-8AE6-180FB661A7C7}" presName="sibTrans" presStyleLbl="sibTrans2D1" presStyleIdx="1" presStyleCnt="12"/>
      <dgm:spPr/>
    </dgm:pt>
    <dgm:pt modelId="{A620D5E6-50AE-4BA6-B0C5-D03AD4F9E033}" type="pres">
      <dgm:prSet presAssocID="{83AC8F48-F917-43CB-8AE6-180FB661A7C7}" presName="connectorText" presStyleLbl="sibTrans2D1" presStyleIdx="1" presStyleCnt="12"/>
      <dgm:spPr/>
    </dgm:pt>
    <dgm:pt modelId="{6703A3EE-6CDF-461F-A9FB-AE4CE85DD013}" type="pres">
      <dgm:prSet presAssocID="{A9F8058B-BCEA-4544-805B-D0BF689270FA}" presName="node" presStyleLbl="node1" presStyleIdx="2" presStyleCnt="13">
        <dgm:presLayoutVars>
          <dgm:bulletEnabled val="1"/>
        </dgm:presLayoutVars>
      </dgm:prSet>
      <dgm:spPr/>
    </dgm:pt>
    <dgm:pt modelId="{34D6757E-67B4-4A84-B7FE-E013A0C74D70}" type="pres">
      <dgm:prSet presAssocID="{5E1969EA-9368-424A-94B4-1A7507B5B976}" presName="sibTrans" presStyleLbl="sibTrans2D1" presStyleIdx="2" presStyleCnt="12"/>
      <dgm:spPr/>
    </dgm:pt>
    <dgm:pt modelId="{93974BB3-3B7C-450A-A4DA-62881CAE989A}" type="pres">
      <dgm:prSet presAssocID="{5E1969EA-9368-424A-94B4-1A7507B5B976}" presName="connectorText" presStyleLbl="sibTrans2D1" presStyleIdx="2" presStyleCnt="12"/>
      <dgm:spPr/>
    </dgm:pt>
    <dgm:pt modelId="{03A6C597-7F29-41D5-871F-6FD85AB7412D}" type="pres">
      <dgm:prSet presAssocID="{E38AA411-7417-4108-AA03-0257DB81237B}" presName="node" presStyleLbl="node1" presStyleIdx="3" presStyleCnt="13">
        <dgm:presLayoutVars>
          <dgm:bulletEnabled val="1"/>
        </dgm:presLayoutVars>
      </dgm:prSet>
      <dgm:spPr/>
    </dgm:pt>
    <dgm:pt modelId="{8B76AA02-EB16-4CFC-A7B5-ACC7C679D57D}" type="pres">
      <dgm:prSet presAssocID="{774DDB49-97A2-4511-B2BB-2077DBA5514C}" presName="sibTrans" presStyleLbl="sibTrans2D1" presStyleIdx="3" presStyleCnt="12"/>
      <dgm:spPr/>
    </dgm:pt>
    <dgm:pt modelId="{98D40135-659E-4267-BDB5-97E5B45333D1}" type="pres">
      <dgm:prSet presAssocID="{774DDB49-97A2-4511-B2BB-2077DBA5514C}" presName="connectorText" presStyleLbl="sibTrans2D1" presStyleIdx="3" presStyleCnt="12"/>
      <dgm:spPr/>
    </dgm:pt>
    <dgm:pt modelId="{74E15F28-731B-41C3-9E70-46377933E7E7}" type="pres">
      <dgm:prSet presAssocID="{B85794CA-3B20-42B8-B59D-BCF762181B34}" presName="node" presStyleLbl="node1" presStyleIdx="4" presStyleCnt="13">
        <dgm:presLayoutVars>
          <dgm:bulletEnabled val="1"/>
        </dgm:presLayoutVars>
      </dgm:prSet>
      <dgm:spPr/>
    </dgm:pt>
    <dgm:pt modelId="{F25BD8A3-8360-47B3-BDF4-61AB854BE395}" type="pres">
      <dgm:prSet presAssocID="{D9DB7B97-7AE2-4BB2-89DF-0C0AB819A9F6}" presName="sibTrans" presStyleLbl="sibTrans2D1" presStyleIdx="4" presStyleCnt="12"/>
      <dgm:spPr/>
    </dgm:pt>
    <dgm:pt modelId="{C60C0627-8295-46FB-AD7B-B5733585B3A3}" type="pres">
      <dgm:prSet presAssocID="{D9DB7B97-7AE2-4BB2-89DF-0C0AB819A9F6}" presName="connectorText" presStyleLbl="sibTrans2D1" presStyleIdx="4" presStyleCnt="12"/>
      <dgm:spPr/>
    </dgm:pt>
    <dgm:pt modelId="{55039341-B50D-4642-9902-45B5CC9FD83D}" type="pres">
      <dgm:prSet presAssocID="{F50FF8BD-11CB-431B-AF89-9F544ED12896}" presName="node" presStyleLbl="node1" presStyleIdx="5" presStyleCnt="13">
        <dgm:presLayoutVars>
          <dgm:bulletEnabled val="1"/>
        </dgm:presLayoutVars>
      </dgm:prSet>
      <dgm:spPr/>
    </dgm:pt>
    <dgm:pt modelId="{8A63A366-9A85-49E0-B6D2-14F3A53CD324}" type="pres">
      <dgm:prSet presAssocID="{4B7DFA55-1911-4304-8F6A-6DA46FC984A6}" presName="sibTrans" presStyleLbl="sibTrans2D1" presStyleIdx="5" presStyleCnt="12"/>
      <dgm:spPr/>
    </dgm:pt>
    <dgm:pt modelId="{B80B53BC-FE3A-44F3-9D6B-28E0D694FD68}" type="pres">
      <dgm:prSet presAssocID="{4B7DFA55-1911-4304-8F6A-6DA46FC984A6}" presName="connectorText" presStyleLbl="sibTrans2D1" presStyleIdx="5" presStyleCnt="12"/>
      <dgm:spPr/>
    </dgm:pt>
    <dgm:pt modelId="{23754C5C-FD25-496F-8B54-68A18361FB31}" type="pres">
      <dgm:prSet presAssocID="{4449949E-FAC5-4B90-AA9F-8082671DF13B}" presName="node" presStyleLbl="node1" presStyleIdx="6" presStyleCnt="13">
        <dgm:presLayoutVars>
          <dgm:bulletEnabled val="1"/>
        </dgm:presLayoutVars>
      </dgm:prSet>
      <dgm:spPr/>
    </dgm:pt>
    <dgm:pt modelId="{EB6CF506-EB34-49D6-B673-72C9EDD172BE}" type="pres">
      <dgm:prSet presAssocID="{DFFB064C-3186-423B-8784-DD5823CDE7C0}" presName="sibTrans" presStyleLbl="sibTrans2D1" presStyleIdx="6" presStyleCnt="12"/>
      <dgm:spPr/>
    </dgm:pt>
    <dgm:pt modelId="{86756D62-3BC2-4B96-A956-6BD70D5B54C9}" type="pres">
      <dgm:prSet presAssocID="{DFFB064C-3186-423B-8784-DD5823CDE7C0}" presName="connectorText" presStyleLbl="sibTrans2D1" presStyleIdx="6" presStyleCnt="12"/>
      <dgm:spPr/>
    </dgm:pt>
    <dgm:pt modelId="{1947A3E5-3DDA-41E4-BB63-89CA1DC54C02}" type="pres">
      <dgm:prSet presAssocID="{C1147AC2-8D34-4A86-AF41-95AFEC805921}" presName="node" presStyleLbl="node1" presStyleIdx="7" presStyleCnt="13">
        <dgm:presLayoutVars>
          <dgm:bulletEnabled val="1"/>
        </dgm:presLayoutVars>
      </dgm:prSet>
      <dgm:spPr/>
    </dgm:pt>
    <dgm:pt modelId="{BD855ADE-7B4C-4C5F-8343-C4393E1C4D60}" type="pres">
      <dgm:prSet presAssocID="{AAE3E5E4-A219-4F49-B737-A1F117BF5EDD}" presName="sibTrans" presStyleLbl="sibTrans2D1" presStyleIdx="7" presStyleCnt="12"/>
      <dgm:spPr/>
    </dgm:pt>
    <dgm:pt modelId="{6C81995E-8AA0-4E42-A304-4AC32F40FB37}" type="pres">
      <dgm:prSet presAssocID="{AAE3E5E4-A219-4F49-B737-A1F117BF5EDD}" presName="connectorText" presStyleLbl="sibTrans2D1" presStyleIdx="7" presStyleCnt="12"/>
      <dgm:spPr/>
    </dgm:pt>
    <dgm:pt modelId="{E198F706-47C5-4BA2-9F71-7133A4CB8795}" type="pres">
      <dgm:prSet presAssocID="{B3E025AA-C765-4ABA-8F40-4D09DA3F5968}" presName="node" presStyleLbl="node1" presStyleIdx="8" presStyleCnt="13">
        <dgm:presLayoutVars>
          <dgm:bulletEnabled val="1"/>
        </dgm:presLayoutVars>
      </dgm:prSet>
      <dgm:spPr/>
    </dgm:pt>
    <dgm:pt modelId="{EBB1D2DB-CF8D-40D0-B14A-26CD008ADEE2}" type="pres">
      <dgm:prSet presAssocID="{92CE5E1D-A5E9-4D8E-8E5F-2C46F9053F23}" presName="sibTrans" presStyleLbl="sibTrans2D1" presStyleIdx="8" presStyleCnt="12"/>
      <dgm:spPr/>
    </dgm:pt>
    <dgm:pt modelId="{EA6F3987-50AA-4F54-988F-BC029D67D25F}" type="pres">
      <dgm:prSet presAssocID="{92CE5E1D-A5E9-4D8E-8E5F-2C46F9053F23}" presName="connectorText" presStyleLbl="sibTrans2D1" presStyleIdx="8" presStyleCnt="12"/>
      <dgm:spPr/>
    </dgm:pt>
    <dgm:pt modelId="{B3A5ED02-C379-4CDF-8F2C-6F20545C1C32}" type="pres">
      <dgm:prSet presAssocID="{04D4CD66-C158-4D3A-AB3A-8EEB9228A374}" presName="node" presStyleLbl="node1" presStyleIdx="9" presStyleCnt="13" custLinFactNeighborX="-2041">
        <dgm:presLayoutVars>
          <dgm:bulletEnabled val="1"/>
        </dgm:presLayoutVars>
      </dgm:prSet>
      <dgm:spPr/>
    </dgm:pt>
    <dgm:pt modelId="{D0642790-E07B-472E-873E-587D77283D9B}" type="pres">
      <dgm:prSet presAssocID="{39524165-215A-460B-A765-B3AE5CE77816}" presName="sibTrans" presStyleLbl="sibTrans2D1" presStyleIdx="9" presStyleCnt="12"/>
      <dgm:spPr/>
    </dgm:pt>
    <dgm:pt modelId="{57FC5E4A-ADA0-44CD-BE01-4BF7B89399AA}" type="pres">
      <dgm:prSet presAssocID="{39524165-215A-460B-A765-B3AE5CE77816}" presName="connectorText" presStyleLbl="sibTrans2D1" presStyleIdx="9" presStyleCnt="12"/>
      <dgm:spPr/>
    </dgm:pt>
    <dgm:pt modelId="{C933F527-4FE2-49B4-96DD-E2803CEA3988}" type="pres">
      <dgm:prSet presAssocID="{D6FD5052-7808-4BB4-9970-4E6518761400}" presName="node" presStyleLbl="node1" presStyleIdx="10" presStyleCnt="13">
        <dgm:presLayoutVars>
          <dgm:bulletEnabled val="1"/>
        </dgm:presLayoutVars>
      </dgm:prSet>
      <dgm:spPr/>
    </dgm:pt>
    <dgm:pt modelId="{0BE995B4-6598-4DFE-909F-82CA778873D1}" type="pres">
      <dgm:prSet presAssocID="{74577DB2-76D2-4C2F-991E-DCD76444A558}" presName="sibTrans" presStyleLbl="sibTrans2D1" presStyleIdx="10" presStyleCnt="12"/>
      <dgm:spPr/>
    </dgm:pt>
    <dgm:pt modelId="{9FFAF862-A68E-4C67-AB2B-9F770682FD0B}" type="pres">
      <dgm:prSet presAssocID="{74577DB2-76D2-4C2F-991E-DCD76444A558}" presName="connectorText" presStyleLbl="sibTrans2D1" presStyleIdx="10" presStyleCnt="12"/>
      <dgm:spPr/>
    </dgm:pt>
    <dgm:pt modelId="{6476FD7D-AD86-467C-B35F-9E685BD2F072}" type="pres">
      <dgm:prSet presAssocID="{2A566E67-7C84-47F1-9537-E86061CC55F0}" presName="node" presStyleLbl="node1" presStyleIdx="11" presStyleCnt="13">
        <dgm:presLayoutVars>
          <dgm:bulletEnabled val="1"/>
        </dgm:presLayoutVars>
      </dgm:prSet>
      <dgm:spPr/>
    </dgm:pt>
    <dgm:pt modelId="{86417F1D-1BE7-4E10-B0FF-963FBAC50E46}" type="pres">
      <dgm:prSet presAssocID="{3AE13EA6-95FA-441B-9391-3FA15E3BB99B}" presName="sibTrans" presStyleLbl="sibTrans2D1" presStyleIdx="11" presStyleCnt="12"/>
      <dgm:spPr/>
    </dgm:pt>
    <dgm:pt modelId="{6A31EF14-497E-45E3-9342-BA73FA26A5C8}" type="pres">
      <dgm:prSet presAssocID="{3AE13EA6-95FA-441B-9391-3FA15E3BB99B}" presName="connectorText" presStyleLbl="sibTrans2D1" presStyleIdx="11" presStyleCnt="12"/>
      <dgm:spPr/>
    </dgm:pt>
    <dgm:pt modelId="{8331D6C1-A125-4D22-A4B5-713F49927C7E}" type="pres">
      <dgm:prSet presAssocID="{A3655B1E-803E-4B00-8FE4-09184C9E7602}" presName="node" presStyleLbl="node1" presStyleIdx="12" presStyleCnt="13">
        <dgm:presLayoutVars>
          <dgm:bulletEnabled val="1"/>
        </dgm:presLayoutVars>
      </dgm:prSet>
      <dgm:spPr/>
    </dgm:pt>
  </dgm:ptLst>
  <dgm:cxnLst>
    <dgm:cxn modelId="{3287130C-3B79-4B69-B68E-32B7E6FA0200}" type="presOf" srcId="{2A566E67-7C84-47F1-9537-E86061CC55F0}" destId="{6476FD7D-AD86-467C-B35F-9E685BD2F072}" srcOrd="0" destOrd="0" presId="urn:microsoft.com/office/officeart/2005/8/layout/process5"/>
    <dgm:cxn modelId="{DCD1460D-E1A0-4E7A-A68B-CAF19B0E2AE5}" type="presOf" srcId="{D9DB7B97-7AE2-4BB2-89DF-0C0AB819A9F6}" destId="{F25BD8A3-8360-47B3-BDF4-61AB854BE395}" srcOrd="0" destOrd="0" presId="urn:microsoft.com/office/officeart/2005/8/layout/process5"/>
    <dgm:cxn modelId="{62C02211-1BD0-4088-88FB-44D9D4588789}" type="presOf" srcId="{B3E025AA-C765-4ABA-8F40-4D09DA3F5968}" destId="{E198F706-47C5-4BA2-9F71-7133A4CB8795}" srcOrd="0" destOrd="0" presId="urn:microsoft.com/office/officeart/2005/8/layout/process5"/>
    <dgm:cxn modelId="{80957B13-88C7-449F-854D-0167DDEB86BF}" type="presOf" srcId="{C1147AC2-8D34-4A86-AF41-95AFEC805921}" destId="{1947A3E5-3DDA-41E4-BB63-89CA1DC54C02}" srcOrd="0" destOrd="0" presId="urn:microsoft.com/office/officeart/2005/8/layout/process5"/>
    <dgm:cxn modelId="{35FD7614-C8A5-4A01-80EF-B85B055B5359}" type="presOf" srcId="{92CE5E1D-A5E9-4D8E-8E5F-2C46F9053F23}" destId="{EBB1D2DB-CF8D-40D0-B14A-26CD008ADEE2}" srcOrd="0" destOrd="0" presId="urn:microsoft.com/office/officeart/2005/8/layout/process5"/>
    <dgm:cxn modelId="{87710D18-8B79-4C4C-BE6A-6148ACDE3623}" srcId="{672F6A4C-4835-41BE-82BF-ADD126C21827}" destId="{C99907B6-520F-4A78-B9EA-5116947EE1AC}" srcOrd="0" destOrd="0" parTransId="{47B84E9F-2D1A-4A58-9BE9-43371BD998CF}" sibTransId="{6110DDAE-A5FA-42B3-BC0F-C82ACC01F103}"/>
    <dgm:cxn modelId="{D983442A-EA61-4C38-A60E-E82C4B23FD4E}" srcId="{672F6A4C-4835-41BE-82BF-ADD126C21827}" destId="{BA78AB31-F492-4008-A521-97AC1A48EA02}" srcOrd="1" destOrd="0" parTransId="{451268AA-EF45-47DC-B228-D003D265765B}" sibTransId="{83AC8F48-F917-43CB-8AE6-180FB661A7C7}"/>
    <dgm:cxn modelId="{C396D62A-1814-4CCB-A173-35B8BF8C47B7}" type="presOf" srcId="{74577DB2-76D2-4C2F-991E-DCD76444A558}" destId="{9FFAF862-A68E-4C67-AB2B-9F770682FD0B}" srcOrd="1" destOrd="0" presId="urn:microsoft.com/office/officeart/2005/8/layout/process5"/>
    <dgm:cxn modelId="{276E462D-D814-4890-BE2E-1BF5D8D69425}" srcId="{672F6A4C-4835-41BE-82BF-ADD126C21827}" destId="{B85794CA-3B20-42B8-B59D-BCF762181B34}" srcOrd="4" destOrd="0" parTransId="{5209FDD2-FB28-488B-9A3D-13F9DE6A7AAA}" sibTransId="{D9DB7B97-7AE2-4BB2-89DF-0C0AB819A9F6}"/>
    <dgm:cxn modelId="{93A9902D-AEBC-461C-B3D6-BEF53A65776F}" type="presOf" srcId="{5E1969EA-9368-424A-94B4-1A7507B5B976}" destId="{93974BB3-3B7C-450A-A4DA-62881CAE989A}" srcOrd="1" destOrd="0" presId="urn:microsoft.com/office/officeart/2005/8/layout/process5"/>
    <dgm:cxn modelId="{99946136-90C6-4E3D-8FAC-2A61D6575F51}" type="presOf" srcId="{672F6A4C-4835-41BE-82BF-ADD126C21827}" destId="{F431590C-581F-4F85-829B-9F92AA6528CA}" srcOrd="0" destOrd="0" presId="urn:microsoft.com/office/officeart/2005/8/layout/process5"/>
    <dgm:cxn modelId="{0AD3293C-9B27-4F5F-9925-2D617281AA08}" type="presOf" srcId="{D9DB7B97-7AE2-4BB2-89DF-0C0AB819A9F6}" destId="{C60C0627-8295-46FB-AD7B-B5733585B3A3}" srcOrd="1" destOrd="0" presId="urn:microsoft.com/office/officeart/2005/8/layout/process5"/>
    <dgm:cxn modelId="{384DB25D-F434-474B-8FB2-6FDEB8344D73}" type="presOf" srcId="{3AE13EA6-95FA-441B-9391-3FA15E3BB99B}" destId="{6A31EF14-497E-45E3-9342-BA73FA26A5C8}" srcOrd="1" destOrd="0" presId="urn:microsoft.com/office/officeart/2005/8/layout/process5"/>
    <dgm:cxn modelId="{52938C41-4D0C-4CBC-8026-135D79F35381}" type="presOf" srcId="{3AE13EA6-95FA-441B-9391-3FA15E3BB99B}" destId="{86417F1D-1BE7-4E10-B0FF-963FBAC50E46}" srcOrd="0" destOrd="0" presId="urn:microsoft.com/office/officeart/2005/8/layout/process5"/>
    <dgm:cxn modelId="{6079FA68-5442-4C23-AFB1-C9DC2ADB1369}" type="presOf" srcId="{E38AA411-7417-4108-AA03-0257DB81237B}" destId="{03A6C597-7F29-41D5-871F-6FD85AB7412D}" srcOrd="0" destOrd="0" presId="urn:microsoft.com/office/officeart/2005/8/layout/process5"/>
    <dgm:cxn modelId="{1D2B6549-D693-4BFC-8995-16426A811E72}" type="presOf" srcId="{C99907B6-520F-4A78-B9EA-5116947EE1AC}" destId="{9EFBAF04-CD4D-440E-9D40-5F08A435BD5F}" srcOrd="0" destOrd="0" presId="urn:microsoft.com/office/officeart/2005/8/layout/process5"/>
    <dgm:cxn modelId="{FCC1594B-6343-4507-A7DB-3784BDEEE94E}" srcId="{672F6A4C-4835-41BE-82BF-ADD126C21827}" destId="{E38AA411-7417-4108-AA03-0257DB81237B}" srcOrd="3" destOrd="0" parTransId="{9513CB09-E671-4090-87A4-67FE9688996F}" sibTransId="{774DDB49-97A2-4511-B2BB-2077DBA5514C}"/>
    <dgm:cxn modelId="{8126DA4B-179D-4B70-9F94-6F6F8A005CE2}" srcId="{672F6A4C-4835-41BE-82BF-ADD126C21827}" destId="{A9F8058B-BCEA-4544-805B-D0BF689270FA}" srcOrd="2" destOrd="0" parTransId="{D7E6F2A7-BB08-4834-A798-0902DCE1AEE3}" sibTransId="{5E1969EA-9368-424A-94B4-1A7507B5B976}"/>
    <dgm:cxn modelId="{ACEE674F-F528-459F-BB33-97297DBEC1DF}" type="presOf" srcId="{AAE3E5E4-A219-4F49-B737-A1F117BF5EDD}" destId="{BD855ADE-7B4C-4C5F-8343-C4393E1C4D60}" srcOrd="0" destOrd="0" presId="urn:microsoft.com/office/officeart/2005/8/layout/process5"/>
    <dgm:cxn modelId="{BC38744F-B704-4BF8-ACC5-7C0AB579EB21}" type="presOf" srcId="{39524165-215A-460B-A765-B3AE5CE77816}" destId="{D0642790-E07B-472E-873E-587D77283D9B}" srcOrd="0" destOrd="0" presId="urn:microsoft.com/office/officeart/2005/8/layout/process5"/>
    <dgm:cxn modelId="{8B3B0951-AF31-40F1-BB39-A9BCEF683FD6}" type="presOf" srcId="{83AC8F48-F917-43CB-8AE6-180FB661A7C7}" destId="{7B56D0AA-F67B-40ED-98D9-D8A5739DDA1C}" srcOrd="0" destOrd="0" presId="urn:microsoft.com/office/officeart/2005/8/layout/process5"/>
    <dgm:cxn modelId="{3CE87151-44DF-44F9-A310-BE8264EA01AC}" type="presOf" srcId="{DFFB064C-3186-423B-8784-DD5823CDE7C0}" destId="{EB6CF506-EB34-49D6-B673-72C9EDD172BE}" srcOrd="0" destOrd="0" presId="urn:microsoft.com/office/officeart/2005/8/layout/process5"/>
    <dgm:cxn modelId="{629CD673-E2EC-4120-8A32-A675BF663C34}" type="presOf" srcId="{D6FD5052-7808-4BB4-9970-4E6518761400}" destId="{C933F527-4FE2-49B4-96DD-E2803CEA3988}" srcOrd="0" destOrd="0" presId="urn:microsoft.com/office/officeart/2005/8/layout/process5"/>
    <dgm:cxn modelId="{FFE88659-1B88-419B-BA6F-85337E909533}" srcId="{672F6A4C-4835-41BE-82BF-ADD126C21827}" destId="{C1147AC2-8D34-4A86-AF41-95AFEC805921}" srcOrd="7" destOrd="0" parTransId="{57AA0346-292E-4D18-8056-696F28BB6EE6}" sibTransId="{AAE3E5E4-A219-4F49-B737-A1F117BF5EDD}"/>
    <dgm:cxn modelId="{4693547A-AE8D-4E36-83A3-8F9826033A2D}" srcId="{672F6A4C-4835-41BE-82BF-ADD126C21827}" destId="{2A566E67-7C84-47F1-9537-E86061CC55F0}" srcOrd="11" destOrd="0" parTransId="{04E8AD2D-2A7B-485C-A917-E590EC606474}" sibTransId="{3AE13EA6-95FA-441B-9391-3FA15E3BB99B}"/>
    <dgm:cxn modelId="{ADC84F80-091F-4F32-9023-D0030C6E203C}" type="presOf" srcId="{774DDB49-97A2-4511-B2BB-2077DBA5514C}" destId="{98D40135-659E-4267-BDB5-97E5B45333D1}" srcOrd="1" destOrd="0" presId="urn:microsoft.com/office/officeart/2005/8/layout/process5"/>
    <dgm:cxn modelId="{C7879793-B6FE-4CB3-B043-C642E15A4D29}" srcId="{672F6A4C-4835-41BE-82BF-ADD126C21827}" destId="{B3E025AA-C765-4ABA-8F40-4D09DA3F5968}" srcOrd="8" destOrd="0" parTransId="{471E0A9E-61B2-4DC8-B0E6-25F1D899F594}" sibTransId="{92CE5E1D-A5E9-4D8E-8E5F-2C46F9053F23}"/>
    <dgm:cxn modelId="{456DF295-6969-4397-B866-DBC2CE843F97}" type="presOf" srcId="{AAE3E5E4-A219-4F49-B737-A1F117BF5EDD}" destId="{6C81995E-8AA0-4E42-A304-4AC32F40FB37}" srcOrd="1" destOrd="0" presId="urn:microsoft.com/office/officeart/2005/8/layout/process5"/>
    <dgm:cxn modelId="{DC96B799-0E10-47B1-94B3-39F8B1D9C254}" type="presOf" srcId="{4B7DFA55-1911-4304-8F6A-6DA46FC984A6}" destId="{8A63A366-9A85-49E0-B6D2-14F3A53CD324}" srcOrd="0" destOrd="0" presId="urn:microsoft.com/office/officeart/2005/8/layout/process5"/>
    <dgm:cxn modelId="{1DF90A9C-E5AD-4BE4-BDAA-41224C0A51FD}" type="presOf" srcId="{92CE5E1D-A5E9-4D8E-8E5F-2C46F9053F23}" destId="{EA6F3987-50AA-4F54-988F-BC029D67D25F}" srcOrd="1" destOrd="0" presId="urn:microsoft.com/office/officeart/2005/8/layout/process5"/>
    <dgm:cxn modelId="{FEB6C5A6-F289-461A-AAA9-7083A15B8B8B}" srcId="{672F6A4C-4835-41BE-82BF-ADD126C21827}" destId="{4449949E-FAC5-4B90-AA9F-8082671DF13B}" srcOrd="6" destOrd="0" parTransId="{84253754-E535-4578-9059-1E9E473626D6}" sibTransId="{DFFB064C-3186-423B-8784-DD5823CDE7C0}"/>
    <dgm:cxn modelId="{0054C2B4-A504-4E76-A48D-DC4173B4BEAD}" type="presOf" srcId="{39524165-215A-460B-A765-B3AE5CE77816}" destId="{57FC5E4A-ADA0-44CD-BE01-4BF7B89399AA}" srcOrd="1" destOrd="0" presId="urn:microsoft.com/office/officeart/2005/8/layout/process5"/>
    <dgm:cxn modelId="{91943DB9-D437-4E15-8C2F-B9840C08A4BB}" type="presOf" srcId="{04D4CD66-C158-4D3A-AB3A-8EEB9228A374}" destId="{B3A5ED02-C379-4CDF-8F2C-6F20545C1C32}" srcOrd="0" destOrd="0" presId="urn:microsoft.com/office/officeart/2005/8/layout/process5"/>
    <dgm:cxn modelId="{8C1BBEBC-A139-49A8-BF9F-4E1A9ECFF0E7}" type="presOf" srcId="{4449949E-FAC5-4B90-AA9F-8082671DF13B}" destId="{23754C5C-FD25-496F-8B54-68A18361FB31}" srcOrd="0" destOrd="0" presId="urn:microsoft.com/office/officeart/2005/8/layout/process5"/>
    <dgm:cxn modelId="{DCAFA9C0-EED9-4462-B262-77F9FD68A7A1}" type="presOf" srcId="{74577DB2-76D2-4C2F-991E-DCD76444A558}" destId="{0BE995B4-6598-4DFE-909F-82CA778873D1}" srcOrd="0" destOrd="0" presId="urn:microsoft.com/office/officeart/2005/8/layout/process5"/>
    <dgm:cxn modelId="{7F2662C7-3758-4320-8B9D-D15BA6244977}" type="presOf" srcId="{6110DDAE-A5FA-42B3-BC0F-C82ACC01F103}" destId="{B5C7DD70-3531-4FFC-96E2-AEDF6B229BB2}" srcOrd="0" destOrd="0" presId="urn:microsoft.com/office/officeart/2005/8/layout/process5"/>
    <dgm:cxn modelId="{6629B4C8-308D-4C38-A717-166C8B728EC2}" type="presOf" srcId="{F50FF8BD-11CB-431B-AF89-9F544ED12896}" destId="{55039341-B50D-4642-9902-45B5CC9FD83D}" srcOrd="0" destOrd="0" presId="urn:microsoft.com/office/officeart/2005/8/layout/process5"/>
    <dgm:cxn modelId="{5713B2D0-AE34-4286-B383-C9A033A395C0}" type="presOf" srcId="{DFFB064C-3186-423B-8784-DD5823CDE7C0}" destId="{86756D62-3BC2-4B96-A956-6BD70D5B54C9}" srcOrd="1" destOrd="0" presId="urn:microsoft.com/office/officeart/2005/8/layout/process5"/>
    <dgm:cxn modelId="{00EA70D2-9D68-41B9-A2AA-48B1337B6CA2}" srcId="{672F6A4C-4835-41BE-82BF-ADD126C21827}" destId="{D6FD5052-7808-4BB4-9970-4E6518761400}" srcOrd="10" destOrd="0" parTransId="{75E53B96-25A0-4553-B064-8E01FB918ACC}" sibTransId="{74577DB2-76D2-4C2F-991E-DCD76444A558}"/>
    <dgm:cxn modelId="{DCA279D3-4CAE-435B-89CA-108DE1B4CCAA}" srcId="{672F6A4C-4835-41BE-82BF-ADD126C21827}" destId="{F50FF8BD-11CB-431B-AF89-9F544ED12896}" srcOrd="5" destOrd="0" parTransId="{79EF7EC3-7269-4415-A973-7E775CABD66F}" sibTransId="{4B7DFA55-1911-4304-8F6A-6DA46FC984A6}"/>
    <dgm:cxn modelId="{EC75B1D6-952A-4B9D-BCD9-8A52574D4F97}" srcId="{672F6A4C-4835-41BE-82BF-ADD126C21827}" destId="{A3655B1E-803E-4B00-8FE4-09184C9E7602}" srcOrd="12" destOrd="0" parTransId="{F9703F61-CE33-4286-B704-FCB71AB3C9AA}" sibTransId="{B46B45B0-DEBD-4C94-A5CF-86F2EFB81844}"/>
    <dgm:cxn modelId="{5FBF74D8-9DB9-4482-99AA-19221A4FD01A}" type="presOf" srcId="{6110DDAE-A5FA-42B3-BC0F-C82ACC01F103}" destId="{B2138273-D526-4B4A-B373-A338DFFB8EC4}" srcOrd="1" destOrd="0" presId="urn:microsoft.com/office/officeart/2005/8/layout/process5"/>
    <dgm:cxn modelId="{2618C1DA-A333-423E-B608-C2CC25A0B143}" type="presOf" srcId="{83AC8F48-F917-43CB-8AE6-180FB661A7C7}" destId="{A620D5E6-50AE-4BA6-B0C5-D03AD4F9E033}" srcOrd="1" destOrd="0" presId="urn:microsoft.com/office/officeart/2005/8/layout/process5"/>
    <dgm:cxn modelId="{675031DD-4C3E-47B4-9EEF-45F81B87CD61}" type="presOf" srcId="{A3655B1E-803E-4B00-8FE4-09184C9E7602}" destId="{8331D6C1-A125-4D22-A4B5-713F49927C7E}" srcOrd="0" destOrd="0" presId="urn:microsoft.com/office/officeart/2005/8/layout/process5"/>
    <dgm:cxn modelId="{236665DE-6E58-4C9F-9E9A-4EFC849AB4AD}" type="presOf" srcId="{BA78AB31-F492-4008-A521-97AC1A48EA02}" destId="{25C5506C-D03F-4452-BC48-05C01F1CC7A8}" srcOrd="0" destOrd="0" presId="urn:microsoft.com/office/officeart/2005/8/layout/process5"/>
    <dgm:cxn modelId="{C060ABE4-C45A-4544-8A24-8309488E78FA}" type="presOf" srcId="{5E1969EA-9368-424A-94B4-1A7507B5B976}" destId="{34D6757E-67B4-4A84-B7FE-E013A0C74D70}" srcOrd="0" destOrd="0" presId="urn:microsoft.com/office/officeart/2005/8/layout/process5"/>
    <dgm:cxn modelId="{A8B9DAE8-B3F4-4D97-8387-F1828F2EF2FC}" type="presOf" srcId="{774DDB49-97A2-4511-B2BB-2077DBA5514C}" destId="{8B76AA02-EB16-4CFC-A7B5-ACC7C679D57D}" srcOrd="0" destOrd="0" presId="urn:microsoft.com/office/officeart/2005/8/layout/process5"/>
    <dgm:cxn modelId="{B5538DEE-DDCF-4088-8693-6AFBDB46CF79}" type="presOf" srcId="{A9F8058B-BCEA-4544-805B-D0BF689270FA}" destId="{6703A3EE-6CDF-461F-A9FB-AE4CE85DD013}" srcOrd="0" destOrd="0" presId="urn:microsoft.com/office/officeart/2005/8/layout/process5"/>
    <dgm:cxn modelId="{4D6E09F8-5894-4B5A-ACF6-B1CF986BB142}" type="presOf" srcId="{B85794CA-3B20-42B8-B59D-BCF762181B34}" destId="{74E15F28-731B-41C3-9E70-46377933E7E7}" srcOrd="0" destOrd="0" presId="urn:microsoft.com/office/officeart/2005/8/layout/process5"/>
    <dgm:cxn modelId="{E67D7BF9-6291-4AFB-BC11-E61BFEE9F249}" type="presOf" srcId="{4B7DFA55-1911-4304-8F6A-6DA46FC984A6}" destId="{B80B53BC-FE3A-44F3-9D6B-28E0D694FD68}" srcOrd="1" destOrd="0" presId="urn:microsoft.com/office/officeart/2005/8/layout/process5"/>
    <dgm:cxn modelId="{A7717EFB-26BD-43B9-9781-EE9F741831C6}" srcId="{672F6A4C-4835-41BE-82BF-ADD126C21827}" destId="{04D4CD66-C158-4D3A-AB3A-8EEB9228A374}" srcOrd="9" destOrd="0" parTransId="{A3412250-F1B5-477B-AC65-4BBC635F891B}" sibTransId="{39524165-215A-460B-A765-B3AE5CE77816}"/>
    <dgm:cxn modelId="{7DEFC4BB-A01B-419F-84CE-35886E270CF4}" type="presParOf" srcId="{F431590C-581F-4F85-829B-9F92AA6528CA}" destId="{9EFBAF04-CD4D-440E-9D40-5F08A435BD5F}" srcOrd="0" destOrd="0" presId="urn:microsoft.com/office/officeart/2005/8/layout/process5"/>
    <dgm:cxn modelId="{FD3A4B25-E820-45D0-97E7-B507FE25E216}" type="presParOf" srcId="{F431590C-581F-4F85-829B-9F92AA6528CA}" destId="{B5C7DD70-3531-4FFC-96E2-AEDF6B229BB2}" srcOrd="1" destOrd="0" presId="urn:microsoft.com/office/officeart/2005/8/layout/process5"/>
    <dgm:cxn modelId="{0CF6A2F1-8C30-4E05-BDD3-A28442C981D7}" type="presParOf" srcId="{B5C7DD70-3531-4FFC-96E2-AEDF6B229BB2}" destId="{B2138273-D526-4B4A-B373-A338DFFB8EC4}" srcOrd="0" destOrd="0" presId="urn:microsoft.com/office/officeart/2005/8/layout/process5"/>
    <dgm:cxn modelId="{19989E1A-7206-4234-99F7-AFC6A0287AE7}" type="presParOf" srcId="{F431590C-581F-4F85-829B-9F92AA6528CA}" destId="{25C5506C-D03F-4452-BC48-05C01F1CC7A8}" srcOrd="2" destOrd="0" presId="urn:microsoft.com/office/officeart/2005/8/layout/process5"/>
    <dgm:cxn modelId="{877D433B-18DD-4C2E-A918-90F4941D875A}" type="presParOf" srcId="{F431590C-581F-4F85-829B-9F92AA6528CA}" destId="{7B56D0AA-F67B-40ED-98D9-D8A5739DDA1C}" srcOrd="3" destOrd="0" presId="urn:microsoft.com/office/officeart/2005/8/layout/process5"/>
    <dgm:cxn modelId="{6798BC79-9825-44C7-887A-C08BAE85F09C}" type="presParOf" srcId="{7B56D0AA-F67B-40ED-98D9-D8A5739DDA1C}" destId="{A620D5E6-50AE-4BA6-B0C5-D03AD4F9E033}" srcOrd="0" destOrd="0" presId="urn:microsoft.com/office/officeart/2005/8/layout/process5"/>
    <dgm:cxn modelId="{DCCF7B6A-7009-4CC8-A57E-F5193BCDD1AE}" type="presParOf" srcId="{F431590C-581F-4F85-829B-9F92AA6528CA}" destId="{6703A3EE-6CDF-461F-A9FB-AE4CE85DD013}" srcOrd="4" destOrd="0" presId="urn:microsoft.com/office/officeart/2005/8/layout/process5"/>
    <dgm:cxn modelId="{979E830E-A139-473E-9E50-C5C59806F478}" type="presParOf" srcId="{F431590C-581F-4F85-829B-9F92AA6528CA}" destId="{34D6757E-67B4-4A84-B7FE-E013A0C74D70}" srcOrd="5" destOrd="0" presId="urn:microsoft.com/office/officeart/2005/8/layout/process5"/>
    <dgm:cxn modelId="{0FDC2773-1832-4ADB-9E7F-56B0F7793A8D}" type="presParOf" srcId="{34D6757E-67B4-4A84-B7FE-E013A0C74D70}" destId="{93974BB3-3B7C-450A-A4DA-62881CAE989A}" srcOrd="0" destOrd="0" presId="urn:microsoft.com/office/officeart/2005/8/layout/process5"/>
    <dgm:cxn modelId="{6208D883-C652-4BB2-B36F-3011C3AE752B}" type="presParOf" srcId="{F431590C-581F-4F85-829B-9F92AA6528CA}" destId="{03A6C597-7F29-41D5-871F-6FD85AB7412D}" srcOrd="6" destOrd="0" presId="urn:microsoft.com/office/officeart/2005/8/layout/process5"/>
    <dgm:cxn modelId="{9DDC3D62-FEF7-480E-9191-75AFAA7B2DD2}" type="presParOf" srcId="{F431590C-581F-4F85-829B-9F92AA6528CA}" destId="{8B76AA02-EB16-4CFC-A7B5-ACC7C679D57D}" srcOrd="7" destOrd="0" presId="urn:microsoft.com/office/officeart/2005/8/layout/process5"/>
    <dgm:cxn modelId="{D2B817AD-786F-4830-BD1B-A0A33D3BCD45}" type="presParOf" srcId="{8B76AA02-EB16-4CFC-A7B5-ACC7C679D57D}" destId="{98D40135-659E-4267-BDB5-97E5B45333D1}" srcOrd="0" destOrd="0" presId="urn:microsoft.com/office/officeart/2005/8/layout/process5"/>
    <dgm:cxn modelId="{429D3C2F-FF47-46A2-A338-260D325AA17C}" type="presParOf" srcId="{F431590C-581F-4F85-829B-9F92AA6528CA}" destId="{74E15F28-731B-41C3-9E70-46377933E7E7}" srcOrd="8" destOrd="0" presId="urn:microsoft.com/office/officeart/2005/8/layout/process5"/>
    <dgm:cxn modelId="{F387C57B-A5DB-4D45-B761-4C692907A400}" type="presParOf" srcId="{F431590C-581F-4F85-829B-9F92AA6528CA}" destId="{F25BD8A3-8360-47B3-BDF4-61AB854BE395}" srcOrd="9" destOrd="0" presId="urn:microsoft.com/office/officeart/2005/8/layout/process5"/>
    <dgm:cxn modelId="{23030BCF-01A1-4606-866D-AC9AF5C9D604}" type="presParOf" srcId="{F25BD8A3-8360-47B3-BDF4-61AB854BE395}" destId="{C60C0627-8295-46FB-AD7B-B5733585B3A3}" srcOrd="0" destOrd="0" presId="urn:microsoft.com/office/officeart/2005/8/layout/process5"/>
    <dgm:cxn modelId="{A7A6368B-67A3-42B1-BEE1-DB6C82CD7EBD}" type="presParOf" srcId="{F431590C-581F-4F85-829B-9F92AA6528CA}" destId="{55039341-B50D-4642-9902-45B5CC9FD83D}" srcOrd="10" destOrd="0" presId="urn:microsoft.com/office/officeart/2005/8/layout/process5"/>
    <dgm:cxn modelId="{93522284-0431-4603-8961-A658F4FCCD98}" type="presParOf" srcId="{F431590C-581F-4F85-829B-9F92AA6528CA}" destId="{8A63A366-9A85-49E0-B6D2-14F3A53CD324}" srcOrd="11" destOrd="0" presId="urn:microsoft.com/office/officeart/2005/8/layout/process5"/>
    <dgm:cxn modelId="{C2B52C79-0A9C-40EF-B282-0757E04FFA5F}" type="presParOf" srcId="{8A63A366-9A85-49E0-B6D2-14F3A53CD324}" destId="{B80B53BC-FE3A-44F3-9D6B-28E0D694FD68}" srcOrd="0" destOrd="0" presId="urn:microsoft.com/office/officeart/2005/8/layout/process5"/>
    <dgm:cxn modelId="{EDE6B2CA-CD4E-49F8-AEAC-50CAEF45CF76}" type="presParOf" srcId="{F431590C-581F-4F85-829B-9F92AA6528CA}" destId="{23754C5C-FD25-496F-8B54-68A18361FB31}" srcOrd="12" destOrd="0" presId="urn:microsoft.com/office/officeart/2005/8/layout/process5"/>
    <dgm:cxn modelId="{EDDA1E00-6C6A-461D-AD19-2E35C699E5A8}" type="presParOf" srcId="{F431590C-581F-4F85-829B-9F92AA6528CA}" destId="{EB6CF506-EB34-49D6-B673-72C9EDD172BE}" srcOrd="13" destOrd="0" presId="urn:microsoft.com/office/officeart/2005/8/layout/process5"/>
    <dgm:cxn modelId="{D91EFBE1-AE0B-4B11-9903-3823BA3B0477}" type="presParOf" srcId="{EB6CF506-EB34-49D6-B673-72C9EDD172BE}" destId="{86756D62-3BC2-4B96-A956-6BD70D5B54C9}" srcOrd="0" destOrd="0" presId="urn:microsoft.com/office/officeart/2005/8/layout/process5"/>
    <dgm:cxn modelId="{6E00B63E-E487-43C7-8B6D-4F5FDB059507}" type="presParOf" srcId="{F431590C-581F-4F85-829B-9F92AA6528CA}" destId="{1947A3E5-3DDA-41E4-BB63-89CA1DC54C02}" srcOrd="14" destOrd="0" presId="urn:microsoft.com/office/officeart/2005/8/layout/process5"/>
    <dgm:cxn modelId="{3D2B8683-E99D-4BE9-9670-01A055ADD83D}" type="presParOf" srcId="{F431590C-581F-4F85-829B-9F92AA6528CA}" destId="{BD855ADE-7B4C-4C5F-8343-C4393E1C4D60}" srcOrd="15" destOrd="0" presId="urn:microsoft.com/office/officeart/2005/8/layout/process5"/>
    <dgm:cxn modelId="{C1CBBF5C-8D20-4E7E-B9E1-E42B86FFFF37}" type="presParOf" srcId="{BD855ADE-7B4C-4C5F-8343-C4393E1C4D60}" destId="{6C81995E-8AA0-4E42-A304-4AC32F40FB37}" srcOrd="0" destOrd="0" presId="urn:microsoft.com/office/officeart/2005/8/layout/process5"/>
    <dgm:cxn modelId="{4B35EE6E-D6B4-4251-A676-8888494EFA4C}" type="presParOf" srcId="{F431590C-581F-4F85-829B-9F92AA6528CA}" destId="{E198F706-47C5-4BA2-9F71-7133A4CB8795}" srcOrd="16" destOrd="0" presId="urn:microsoft.com/office/officeart/2005/8/layout/process5"/>
    <dgm:cxn modelId="{8FC26DD8-695C-4AA4-A019-213556641493}" type="presParOf" srcId="{F431590C-581F-4F85-829B-9F92AA6528CA}" destId="{EBB1D2DB-CF8D-40D0-B14A-26CD008ADEE2}" srcOrd="17" destOrd="0" presId="urn:microsoft.com/office/officeart/2005/8/layout/process5"/>
    <dgm:cxn modelId="{0F65F3CA-817E-4113-ADBA-EF413FF95CE6}" type="presParOf" srcId="{EBB1D2DB-CF8D-40D0-B14A-26CD008ADEE2}" destId="{EA6F3987-50AA-4F54-988F-BC029D67D25F}" srcOrd="0" destOrd="0" presId="urn:microsoft.com/office/officeart/2005/8/layout/process5"/>
    <dgm:cxn modelId="{5F814D85-CBF5-4948-A2D8-86DB9B646CD9}" type="presParOf" srcId="{F431590C-581F-4F85-829B-9F92AA6528CA}" destId="{B3A5ED02-C379-4CDF-8F2C-6F20545C1C32}" srcOrd="18" destOrd="0" presId="urn:microsoft.com/office/officeart/2005/8/layout/process5"/>
    <dgm:cxn modelId="{A84CF853-471A-4CB9-8CB0-02A320909A0D}" type="presParOf" srcId="{F431590C-581F-4F85-829B-9F92AA6528CA}" destId="{D0642790-E07B-472E-873E-587D77283D9B}" srcOrd="19" destOrd="0" presId="urn:microsoft.com/office/officeart/2005/8/layout/process5"/>
    <dgm:cxn modelId="{25C8CD4C-379F-4FCF-9F87-00E4162311FD}" type="presParOf" srcId="{D0642790-E07B-472E-873E-587D77283D9B}" destId="{57FC5E4A-ADA0-44CD-BE01-4BF7B89399AA}" srcOrd="0" destOrd="0" presId="urn:microsoft.com/office/officeart/2005/8/layout/process5"/>
    <dgm:cxn modelId="{AA90197C-E119-4DF8-A47C-D203CB0DEC61}" type="presParOf" srcId="{F431590C-581F-4F85-829B-9F92AA6528CA}" destId="{C933F527-4FE2-49B4-96DD-E2803CEA3988}" srcOrd="20" destOrd="0" presId="urn:microsoft.com/office/officeart/2005/8/layout/process5"/>
    <dgm:cxn modelId="{2F282992-11F8-4459-9050-9878ABEF1F78}" type="presParOf" srcId="{F431590C-581F-4F85-829B-9F92AA6528CA}" destId="{0BE995B4-6598-4DFE-909F-82CA778873D1}" srcOrd="21" destOrd="0" presId="urn:microsoft.com/office/officeart/2005/8/layout/process5"/>
    <dgm:cxn modelId="{5C77A905-7C00-48BD-82DD-E134AA89BF41}" type="presParOf" srcId="{0BE995B4-6598-4DFE-909F-82CA778873D1}" destId="{9FFAF862-A68E-4C67-AB2B-9F770682FD0B}" srcOrd="0" destOrd="0" presId="urn:microsoft.com/office/officeart/2005/8/layout/process5"/>
    <dgm:cxn modelId="{9330B146-4E87-4780-9F7A-517597EC3440}" type="presParOf" srcId="{F431590C-581F-4F85-829B-9F92AA6528CA}" destId="{6476FD7D-AD86-467C-B35F-9E685BD2F072}" srcOrd="22" destOrd="0" presId="urn:microsoft.com/office/officeart/2005/8/layout/process5"/>
    <dgm:cxn modelId="{B71AD6C4-3BB6-48FE-8346-345BB89118AC}" type="presParOf" srcId="{F431590C-581F-4F85-829B-9F92AA6528CA}" destId="{86417F1D-1BE7-4E10-B0FF-963FBAC50E46}" srcOrd="23" destOrd="0" presId="urn:microsoft.com/office/officeart/2005/8/layout/process5"/>
    <dgm:cxn modelId="{8063850F-0417-4E34-BB18-FBF50DAF1A13}" type="presParOf" srcId="{86417F1D-1BE7-4E10-B0FF-963FBAC50E46}" destId="{6A31EF14-497E-45E3-9342-BA73FA26A5C8}" srcOrd="0" destOrd="0" presId="urn:microsoft.com/office/officeart/2005/8/layout/process5"/>
    <dgm:cxn modelId="{6D9966F7-FB9D-47AE-B7C5-F6697A2A8E74}" type="presParOf" srcId="{F431590C-581F-4F85-829B-9F92AA6528CA}" destId="{8331D6C1-A125-4D22-A4B5-713F49927C7E}" srcOrd="2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9E88112-3B0E-4D0B-951A-F59329BBAD87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B9E7A12-217E-4D1A-B989-55E41B4594C0}">
      <dgm:prSet phldrT="[Text]"/>
      <dgm:spPr/>
      <dgm:t>
        <a:bodyPr/>
        <a:lstStyle/>
        <a:p>
          <a:r>
            <a:rPr lang="cs-CZ" dirty="0"/>
            <a:t>vnější faktory</a:t>
          </a:r>
        </a:p>
      </dgm:t>
    </dgm:pt>
    <dgm:pt modelId="{E48A41AE-B9A0-403D-B476-DF607DE5B8B4}" type="parTrans" cxnId="{ED32443E-5ADD-4248-990B-E6ED516543DA}">
      <dgm:prSet/>
      <dgm:spPr/>
      <dgm:t>
        <a:bodyPr/>
        <a:lstStyle/>
        <a:p>
          <a:endParaRPr lang="cs-CZ"/>
        </a:p>
      </dgm:t>
    </dgm:pt>
    <dgm:pt modelId="{C245808B-1066-4965-90CB-5296D8D04926}" type="sibTrans" cxnId="{ED32443E-5ADD-4248-990B-E6ED516543DA}">
      <dgm:prSet/>
      <dgm:spPr/>
      <dgm:t>
        <a:bodyPr/>
        <a:lstStyle/>
        <a:p>
          <a:endParaRPr lang="cs-CZ"/>
        </a:p>
      </dgm:t>
    </dgm:pt>
    <dgm:pt modelId="{29ABDCAE-9CA3-4DA6-A24A-54D4A2E51184}">
      <dgm:prSet phldrT="[Text]"/>
      <dgm:spPr/>
      <dgm:t>
        <a:bodyPr/>
        <a:lstStyle/>
        <a:p>
          <a:r>
            <a:rPr lang="cs-CZ" dirty="0"/>
            <a:t>legislativa</a:t>
          </a:r>
        </a:p>
      </dgm:t>
    </dgm:pt>
    <dgm:pt modelId="{F86BB192-F24C-4E70-B68E-B1DFD1C0D8EE}" type="parTrans" cxnId="{4B41C6D2-03FE-4289-91BC-6AAF25B0C364}">
      <dgm:prSet/>
      <dgm:spPr/>
      <dgm:t>
        <a:bodyPr/>
        <a:lstStyle/>
        <a:p>
          <a:endParaRPr lang="cs-CZ"/>
        </a:p>
      </dgm:t>
    </dgm:pt>
    <dgm:pt modelId="{2DCA7E74-8799-4938-A32E-81D66B8F58C4}" type="sibTrans" cxnId="{4B41C6D2-03FE-4289-91BC-6AAF25B0C364}">
      <dgm:prSet/>
      <dgm:spPr/>
      <dgm:t>
        <a:bodyPr/>
        <a:lstStyle/>
        <a:p>
          <a:endParaRPr lang="cs-CZ"/>
        </a:p>
      </dgm:t>
    </dgm:pt>
    <dgm:pt modelId="{FD97F08C-6088-4024-84BD-0F72E8F06BCC}">
      <dgm:prSet phldrT="[Text]"/>
      <dgm:spPr/>
      <dgm:t>
        <a:bodyPr/>
        <a:lstStyle/>
        <a:p>
          <a:r>
            <a:rPr lang="cs-CZ" dirty="0"/>
            <a:t>vnitřní faktory</a:t>
          </a:r>
        </a:p>
      </dgm:t>
    </dgm:pt>
    <dgm:pt modelId="{F529C408-FFE4-4D55-BAA9-7F4E3581C75B}" type="parTrans" cxnId="{0FE4213F-3126-4DFC-BF9D-0BE9E07559EA}">
      <dgm:prSet/>
      <dgm:spPr/>
      <dgm:t>
        <a:bodyPr/>
        <a:lstStyle/>
        <a:p>
          <a:endParaRPr lang="cs-CZ"/>
        </a:p>
      </dgm:t>
    </dgm:pt>
    <dgm:pt modelId="{13DF5E27-BAFF-4E4E-AC94-7C8D23DC2ACC}" type="sibTrans" cxnId="{0FE4213F-3126-4DFC-BF9D-0BE9E07559EA}">
      <dgm:prSet/>
      <dgm:spPr/>
      <dgm:t>
        <a:bodyPr/>
        <a:lstStyle/>
        <a:p>
          <a:endParaRPr lang="cs-CZ"/>
        </a:p>
      </dgm:t>
    </dgm:pt>
    <dgm:pt modelId="{5D27D477-EF26-44E4-B360-46AEC3280D0C}">
      <dgm:prSet phldrT="[Text]"/>
      <dgm:spPr/>
      <dgm:t>
        <a:bodyPr/>
        <a:lstStyle/>
        <a:p>
          <a:r>
            <a:rPr lang="cs-CZ" dirty="0"/>
            <a:t>velikost organizace</a:t>
          </a:r>
        </a:p>
      </dgm:t>
    </dgm:pt>
    <dgm:pt modelId="{C1C3B8CA-4A8B-481A-95AB-E9B13FA8E1E1}" type="parTrans" cxnId="{AAC76629-23F0-4C23-BF52-D052DC719E45}">
      <dgm:prSet/>
      <dgm:spPr/>
      <dgm:t>
        <a:bodyPr/>
        <a:lstStyle/>
        <a:p>
          <a:endParaRPr lang="cs-CZ"/>
        </a:p>
      </dgm:t>
    </dgm:pt>
    <dgm:pt modelId="{A59410AA-80FD-4A88-B793-E16F1CE2AA90}" type="sibTrans" cxnId="{AAC76629-23F0-4C23-BF52-D052DC719E45}">
      <dgm:prSet/>
      <dgm:spPr/>
      <dgm:t>
        <a:bodyPr/>
        <a:lstStyle/>
        <a:p>
          <a:endParaRPr lang="cs-CZ"/>
        </a:p>
      </dgm:t>
    </dgm:pt>
    <dgm:pt modelId="{6F42CAA7-63F6-489B-83CF-134EF688EFE2}">
      <dgm:prSet/>
      <dgm:spPr/>
      <dgm:t>
        <a:bodyPr/>
        <a:lstStyle/>
        <a:p>
          <a:r>
            <a:rPr lang="cs-CZ"/>
            <a:t>technologie</a:t>
          </a:r>
        </a:p>
      </dgm:t>
    </dgm:pt>
    <dgm:pt modelId="{2E6B89A4-874F-4969-BD20-08E7E2232814}" type="parTrans" cxnId="{D7E64940-8578-439E-B1E6-CC93997D56E1}">
      <dgm:prSet/>
      <dgm:spPr/>
      <dgm:t>
        <a:bodyPr/>
        <a:lstStyle/>
        <a:p>
          <a:endParaRPr lang="cs-CZ"/>
        </a:p>
      </dgm:t>
    </dgm:pt>
    <dgm:pt modelId="{8E3425E5-4F34-4D2B-9301-E981F65F6229}" type="sibTrans" cxnId="{D7E64940-8578-439E-B1E6-CC93997D56E1}">
      <dgm:prSet/>
      <dgm:spPr/>
      <dgm:t>
        <a:bodyPr/>
        <a:lstStyle/>
        <a:p>
          <a:endParaRPr lang="cs-CZ"/>
        </a:p>
      </dgm:t>
    </dgm:pt>
    <dgm:pt modelId="{D05C12D7-0116-4B84-B168-62FAFDD7B5A9}">
      <dgm:prSet/>
      <dgm:spPr/>
      <dgm:t>
        <a:bodyPr/>
        <a:lstStyle/>
        <a:p>
          <a:r>
            <a:rPr lang="cs-CZ" dirty="0"/>
            <a:t>přání zákazníka</a:t>
          </a:r>
        </a:p>
      </dgm:t>
    </dgm:pt>
    <dgm:pt modelId="{2D20D61F-996D-4CF5-90A2-4A0C888021CD}" type="parTrans" cxnId="{16909286-8922-4C5C-A118-C8DA9AAE0CEC}">
      <dgm:prSet/>
      <dgm:spPr/>
      <dgm:t>
        <a:bodyPr/>
        <a:lstStyle/>
        <a:p>
          <a:endParaRPr lang="cs-CZ"/>
        </a:p>
      </dgm:t>
    </dgm:pt>
    <dgm:pt modelId="{59E58423-3E36-459A-8BE5-79E3EDC2E378}" type="sibTrans" cxnId="{16909286-8922-4C5C-A118-C8DA9AAE0CEC}">
      <dgm:prSet/>
      <dgm:spPr/>
      <dgm:t>
        <a:bodyPr/>
        <a:lstStyle/>
        <a:p>
          <a:endParaRPr lang="cs-CZ"/>
        </a:p>
      </dgm:t>
    </dgm:pt>
    <dgm:pt modelId="{33D7192E-4F70-45FF-9BC9-EC3C57CA6227}">
      <dgm:prSet/>
      <dgm:spPr/>
      <dgm:t>
        <a:bodyPr/>
        <a:lstStyle/>
        <a:p>
          <a:r>
            <a:rPr lang="cs-CZ"/>
            <a:t>inovace</a:t>
          </a:r>
        </a:p>
      </dgm:t>
    </dgm:pt>
    <dgm:pt modelId="{849C8182-8893-49F8-9D69-0A9AE3162B6C}" type="parTrans" cxnId="{B5FC6E8C-1172-4D54-BBF2-1CA0DF53099A}">
      <dgm:prSet/>
      <dgm:spPr/>
      <dgm:t>
        <a:bodyPr/>
        <a:lstStyle/>
        <a:p>
          <a:endParaRPr lang="cs-CZ"/>
        </a:p>
      </dgm:t>
    </dgm:pt>
    <dgm:pt modelId="{26C1BBDA-B9F2-4F0F-A877-54CDCD6ABA52}" type="sibTrans" cxnId="{B5FC6E8C-1172-4D54-BBF2-1CA0DF53099A}">
      <dgm:prSet/>
      <dgm:spPr/>
      <dgm:t>
        <a:bodyPr/>
        <a:lstStyle/>
        <a:p>
          <a:endParaRPr lang="cs-CZ"/>
        </a:p>
      </dgm:t>
    </dgm:pt>
    <dgm:pt modelId="{0E5D8FE9-7395-4669-AB86-A972E377F299}">
      <dgm:prSet/>
      <dgm:spPr/>
      <dgm:t>
        <a:bodyPr/>
        <a:lstStyle/>
        <a:p>
          <a:r>
            <a:rPr lang="cs-CZ"/>
            <a:t>globalizace</a:t>
          </a:r>
        </a:p>
      </dgm:t>
    </dgm:pt>
    <dgm:pt modelId="{696B484E-D4BA-4A33-A4E6-2EBA5201D309}" type="parTrans" cxnId="{58134CE9-A0BD-4AF5-A3B5-6B424D4EF390}">
      <dgm:prSet/>
      <dgm:spPr/>
      <dgm:t>
        <a:bodyPr/>
        <a:lstStyle/>
        <a:p>
          <a:endParaRPr lang="cs-CZ"/>
        </a:p>
      </dgm:t>
    </dgm:pt>
    <dgm:pt modelId="{6D2BA2B3-4729-469A-9D97-F63E6A7A208F}" type="sibTrans" cxnId="{58134CE9-A0BD-4AF5-A3B5-6B424D4EF390}">
      <dgm:prSet/>
      <dgm:spPr/>
      <dgm:t>
        <a:bodyPr/>
        <a:lstStyle/>
        <a:p>
          <a:endParaRPr lang="cs-CZ"/>
        </a:p>
      </dgm:t>
    </dgm:pt>
    <dgm:pt modelId="{71156C89-2367-4A09-B387-D4EF22092AF3}">
      <dgm:prSet/>
      <dgm:spPr/>
      <dgm:t>
        <a:bodyPr/>
        <a:lstStyle/>
        <a:p>
          <a:r>
            <a:rPr lang="cs-CZ" dirty="0"/>
            <a:t>ekologie</a:t>
          </a:r>
        </a:p>
      </dgm:t>
    </dgm:pt>
    <dgm:pt modelId="{183976F6-3B4A-4E13-99D4-B4684383EBA5}" type="parTrans" cxnId="{BC561AC6-B83B-4AE2-9D54-0908C454FC7B}">
      <dgm:prSet/>
      <dgm:spPr/>
      <dgm:t>
        <a:bodyPr/>
        <a:lstStyle/>
        <a:p>
          <a:endParaRPr lang="cs-CZ"/>
        </a:p>
      </dgm:t>
    </dgm:pt>
    <dgm:pt modelId="{D7E9803B-C493-412D-8B22-C996F5A81EA4}" type="sibTrans" cxnId="{BC561AC6-B83B-4AE2-9D54-0908C454FC7B}">
      <dgm:prSet/>
      <dgm:spPr/>
      <dgm:t>
        <a:bodyPr/>
        <a:lstStyle/>
        <a:p>
          <a:endParaRPr lang="cs-CZ"/>
        </a:p>
      </dgm:t>
    </dgm:pt>
    <dgm:pt modelId="{22EEBB7A-1D2B-49CC-BEF8-CDE08D092503}">
      <dgm:prSet/>
      <dgm:spPr/>
      <dgm:t>
        <a:bodyPr/>
        <a:lstStyle/>
        <a:p>
          <a:r>
            <a:rPr lang="cs-CZ"/>
            <a:t>strategie</a:t>
          </a:r>
        </a:p>
      </dgm:t>
    </dgm:pt>
    <dgm:pt modelId="{0EFBFFAF-E787-47B9-98E1-DBF3969A88AE}" type="parTrans" cxnId="{28EB0C91-C814-41F2-982E-052DE6291BB8}">
      <dgm:prSet/>
      <dgm:spPr/>
      <dgm:t>
        <a:bodyPr/>
        <a:lstStyle/>
        <a:p>
          <a:endParaRPr lang="cs-CZ"/>
        </a:p>
      </dgm:t>
    </dgm:pt>
    <dgm:pt modelId="{AD677A89-FDCF-4B13-9973-D023A7FD4776}" type="sibTrans" cxnId="{28EB0C91-C814-41F2-982E-052DE6291BB8}">
      <dgm:prSet/>
      <dgm:spPr/>
      <dgm:t>
        <a:bodyPr/>
        <a:lstStyle/>
        <a:p>
          <a:endParaRPr lang="cs-CZ"/>
        </a:p>
      </dgm:t>
    </dgm:pt>
    <dgm:pt modelId="{E84E8F42-15DB-4414-8380-38CD26A2D081}">
      <dgm:prSet/>
      <dgm:spPr/>
      <dgm:t>
        <a:bodyPr/>
        <a:lstStyle/>
        <a:p>
          <a:r>
            <a:rPr lang="cs-CZ" dirty="0"/>
            <a:t>finanční situace</a:t>
          </a:r>
        </a:p>
      </dgm:t>
    </dgm:pt>
    <dgm:pt modelId="{75C13B88-29BA-47E8-B7D8-22AD367FE142}" type="parTrans" cxnId="{F2A0B882-72C3-4723-8117-A50C516CE190}">
      <dgm:prSet/>
      <dgm:spPr/>
      <dgm:t>
        <a:bodyPr/>
        <a:lstStyle/>
        <a:p>
          <a:endParaRPr lang="cs-CZ"/>
        </a:p>
      </dgm:t>
    </dgm:pt>
    <dgm:pt modelId="{1E6F31D6-C25F-4659-927A-A599F872D5FB}" type="sibTrans" cxnId="{F2A0B882-72C3-4723-8117-A50C516CE190}">
      <dgm:prSet/>
      <dgm:spPr/>
      <dgm:t>
        <a:bodyPr/>
        <a:lstStyle/>
        <a:p>
          <a:endParaRPr lang="cs-CZ"/>
        </a:p>
      </dgm:t>
    </dgm:pt>
    <dgm:pt modelId="{C9E53A49-946C-4821-9771-CB567EB5CA2B}" type="pres">
      <dgm:prSet presAssocID="{79E88112-3B0E-4D0B-951A-F59329BBAD87}" presName="Name0" presStyleCnt="0">
        <dgm:presLayoutVars>
          <dgm:dir/>
          <dgm:animLvl val="lvl"/>
          <dgm:resizeHandles val="exact"/>
        </dgm:presLayoutVars>
      </dgm:prSet>
      <dgm:spPr/>
    </dgm:pt>
    <dgm:pt modelId="{9DEA2942-9715-4B00-B7B6-4151661A29E9}" type="pres">
      <dgm:prSet presAssocID="{1B9E7A12-217E-4D1A-B989-55E41B4594C0}" presName="composite" presStyleCnt="0"/>
      <dgm:spPr/>
    </dgm:pt>
    <dgm:pt modelId="{343415EA-43E0-4F50-9C83-59A2CF14D01B}" type="pres">
      <dgm:prSet presAssocID="{1B9E7A12-217E-4D1A-B989-55E41B4594C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58B9F37-14F5-4D71-85B6-615DAD61695A}" type="pres">
      <dgm:prSet presAssocID="{1B9E7A12-217E-4D1A-B989-55E41B4594C0}" presName="desTx" presStyleLbl="alignAccFollowNode1" presStyleIdx="0" presStyleCnt="2">
        <dgm:presLayoutVars>
          <dgm:bulletEnabled val="1"/>
        </dgm:presLayoutVars>
      </dgm:prSet>
      <dgm:spPr/>
    </dgm:pt>
    <dgm:pt modelId="{C3AB3D98-7CB2-48B1-8C4E-92B45555925E}" type="pres">
      <dgm:prSet presAssocID="{C245808B-1066-4965-90CB-5296D8D04926}" presName="space" presStyleCnt="0"/>
      <dgm:spPr/>
    </dgm:pt>
    <dgm:pt modelId="{190627ED-EE27-4D0E-A7A5-83040D0BC8DC}" type="pres">
      <dgm:prSet presAssocID="{FD97F08C-6088-4024-84BD-0F72E8F06BCC}" presName="composite" presStyleCnt="0"/>
      <dgm:spPr/>
    </dgm:pt>
    <dgm:pt modelId="{18F6C321-DFD6-4B0F-B2C0-F33F26972092}" type="pres">
      <dgm:prSet presAssocID="{FD97F08C-6088-4024-84BD-0F72E8F06BC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4928565-2ED8-45A6-B41E-73D92DC4A017}" type="pres">
      <dgm:prSet presAssocID="{FD97F08C-6088-4024-84BD-0F72E8F06BC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AC76629-23F0-4C23-BF52-D052DC719E45}" srcId="{FD97F08C-6088-4024-84BD-0F72E8F06BCC}" destId="{5D27D477-EF26-44E4-B360-46AEC3280D0C}" srcOrd="0" destOrd="0" parTransId="{C1C3B8CA-4A8B-481A-95AB-E9B13FA8E1E1}" sibTransId="{A59410AA-80FD-4A88-B793-E16F1CE2AA90}"/>
    <dgm:cxn modelId="{38370630-6B67-473A-A550-3C47A369EBF4}" type="presOf" srcId="{E84E8F42-15DB-4414-8380-38CD26A2D081}" destId="{54928565-2ED8-45A6-B41E-73D92DC4A017}" srcOrd="0" destOrd="2" presId="urn:microsoft.com/office/officeart/2005/8/layout/hList1"/>
    <dgm:cxn modelId="{6295743D-1565-4EBF-BEAF-CD2C1ED9FD98}" type="presOf" srcId="{29ABDCAE-9CA3-4DA6-A24A-54D4A2E51184}" destId="{F58B9F37-14F5-4D71-85B6-615DAD61695A}" srcOrd="0" destOrd="0" presId="urn:microsoft.com/office/officeart/2005/8/layout/hList1"/>
    <dgm:cxn modelId="{ED32443E-5ADD-4248-990B-E6ED516543DA}" srcId="{79E88112-3B0E-4D0B-951A-F59329BBAD87}" destId="{1B9E7A12-217E-4D1A-B989-55E41B4594C0}" srcOrd="0" destOrd="0" parTransId="{E48A41AE-B9A0-403D-B476-DF607DE5B8B4}" sibTransId="{C245808B-1066-4965-90CB-5296D8D04926}"/>
    <dgm:cxn modelId="{0FE4213F-3126-4DFC-BF9D-0BE9E07559EA}" srcId="{79E88112-3B0E-4D0B-951A-F59329BBAD87}" destId="{FD97F08C-6088-4024-84BD-0F72E8F06BCC}" srcOrd="1" destOrd="0" parTransId="{F529C408-FFE4-4D55-BAA9-7F4E3581C75B}" sibTransId="{13DF5E27-BAFF-4E4E-AC94-7C8D23DC2ACC}"/>
    <dgm:cxn modelId="{D7E64940-8578-439E-B1E6-CC93997D56E1}" srcId="{1B9E7A12-217E-4D1A-B989-55E41B4594C0}" destId="{6F42CAA7-63F6-489B-83CF-134EF688EFE2}" srcOrd="1" destOrd="0" parTransId="{2E6B89A4-874F-4969-BD20-08E7E2232814}" sibTransId="{8E3425E5-4F34-4D2B-9301-E981F65F6229}"/>
    <dgm:cxn modelId="{BF21B66D-0C2D-44F2-BB7E-5228B5296083}" type="presOf" srcId="{71156C89-2367-4A09-B387-D4EF22092AF3}" destId="{F58B9F37-14F5-4D71-85B6-615DAD61695A}" srcOrd="0" destOrd="5" presId="urn:microsoft.com/office/officeart/2005/8/layout/hList1"/>
    <dgm:cxn modelId="{F8718D76-38B0-4946-A94E-8446F3E0AA52}" type="presOf" srcId="{0E5D8FE9-7395-4669-AB86-A972E377F299}" destId="{F58B9F37-14F5-4D71-85B6-615DAD61695A}" srcOrd="0" destOrd="4" presId="urn:microsoft.com/office/officeart/2005/8/layout/hList1"/>
    <dgm:cxn modelId="{4E3D927F-B994-4DD1-A6EE-1C26962A8C48}" type="presOf" srcId="{1B9E7A12-217E-4D1A-B989-55E41B4594C0}" destId="{343415EA-43E0-4F50-9C83-59A2CF14D01B}" srcOrd="0" destOrd="0" presId="urn:microsoft.com/office/officeart/2005/8/layout/hList1"/>
    <dgm:cxn modelId="{F2A0B882-72C3-4723-8117-A50C516CE190}" srcId="{FD97F08C-6088-4024-84BD-0F72E8F06BCC}" destId="{E84E8F42-15DB-4414-8380-38CD26A2D081}" srcOrd="2" destOrd="0" parTransId="{75C13B88-29BA-47E8-B7D8-22AD367FE142}" sibTransId="{1E6F31D6-C25F-4659-927A-A599F872D5FB}"/>
    <dgm:cxn modelId="{16909286-8922-4C5C-A118-C8DA9AAE0CEC}" srcId="{1B9E7A12-217E-4D1A-B989-55E41B4594C0}" destId="{D05C12D7-0116-4B84-B168-62FAFDD7B5A9}" srcOrd="2" destOrd="0" parTransId="{2D20D61F-996D-4CF5-90A2-4A0C888021CD}" sibTransId="{59E58423-3E36-459A-8BE5-79E3EDC2E378}"/>
    <dgm:cxn modelId="{B5FC6E8C-1172-4D54-BBF2-1CA0DF53099A}" srcId="{1B9E7A12-217E-4D1A-B989-55E41B4594C0}" destId="{33D7192E-4F70-45FF-9BC9-EC3C57CA6227}" srcOrd="3" destOrd="0" parTransId="{849C8182-8893-49F8-9D69-0A9AE3162B6C}" sibTransId="{26C1BBDA-B9F2-4F0F-A877-54CDCD6ABA52}"/>
    <dgm:cxn modelId="{28EB0C91-C814-41F2-982E-052DE6291BB8}" srcId="{FD97F08C-6088-4024-84BD-0F72E8F06BCC}" destId="{22EEBB7A-1D2B-49CC-BEF8-CDE08D092503}" srcOrd="1" destOrd="0" parTransId="{0EFBFFAF-E787-47B9-98E1-DBF3969A88AE}" sibTransId="{AD677A89-FDCF-4B13-9973-D023A7FD4776}"/>
    <dgm:cxn modelId="{E33C4092-E2C4-44EA-AC24-3B099045E20A}" type="presOf" srcId="{22EEBB7A-1D2B-49CC-BEF8-CDE08D092503}" destId="{54928565-2ED8-45A6-B41E-73D92DC4A017}" srcOrd="0" destOrd="1" presId="urn:microsoft.com/office/officeart/2005/8/layout/hList1"/>
    <dgm:cxn modelId="{DFD7DA99-3968-4700-95BB-4B6AB828B4E9}" type="presOf" srcId="{6F42CAA7-63F6-489B-83CF-134EF688EFE2}" destId="{F58B9F37-14F5-4D71-85B6-615DAD61695A}" srcOrd="0" destOrd="1" presId="urn:microsoft.com/office/officeart/2005/8/layout/hList1"/>
    <dgm:cxn modelId="{7AE008AB-5389-426E-BDBA-10061A4C7E6C}" type="presOf" srcId="{FD97F08C-6088-4024-84BD-0F72E8F06BCC}" destId="{18F6C321-DFD6-4B0F-B2C0-F33F26972092}" srcOrd="0" destOrd="0" presId="urn:microsoft.com/office/officeart/2005/8/layout/hList1"/>
    <dgm:cxn modelId="{6B856CC2-721B-49A7-A884-09B9BCD00EC3}" type="presOf" srcId="{D05C12D7-0116-4B84-B168-62FAFDD7B5A9}" destId="{F58B9F37-14F5-4D71-85B6-615DAD61695A}" srcOrd="0" destOrd="2" presId="urn:microsoft.com/office/officeart/2005/8/layout/hList1"/>
    <dgm:cxn modelId="{BC561AC6-B83B-4AE2-9D54-0908C454FC7B}" srcId="{1B9E7A12-217E-4D1A-B989-55E41B4594C0}" destId="{71156C89-2367-4A09-B387-D4EF22092AF3}" srcOrd="5" destOrd="0" parTransId="{183976F6-3B4A-4E13-99D4-B4684383EBA5}" sibTransId="{D7E9803B-C493-412D-8B22-C996F5A81EA4}"/>
    <dgm:cxn modelId="{CC69DFCF-4E01-4A2D-AC95-E76D405C89EF}" type="presOf" srcId="{5D27D477-EF26-44E4-B360-46AEC3280D0C}" destId="{54928565-2ED8-45A6-B41E-73D92DC4A017}" srcOrd="0" destOrd="0" presId="urn:microsoft.com/office/officeart/2005/8/layout/hList1"/>
    <dgm:cxn modelId="{4B41C6D2-03FE-4289-91BC-6AAF25B0C364}" srcId="{1B9E7A12-217E-4D1A-B989-55E41B4594C0}" destId="{29ABDCAE-9CA3-4DA6-A24A-54D4A2E51184}" srcOrd="0" destOrd="0" parTransId="{F86BB192-F24C-4E70-B68E-B1DFD1C0D8EE}" sibTransId="{2DCA7E74-8799-4938-A32E-81D66B8F58C4}"/>
    <dgm:cxn modelId="{77F443DB-57E0-489B-8B61-8053BFCCB43B}" type="presOf" srcId="{33D7192E-4F70-45FF-9BC9-EC3C57CA6227}" destId="{F58B9F37-14F5-4D71-85B6-615DAD61695A}" srcOrd="0" destOrd="3" presId="urn:microsoft.com/office/officeart/2005/8/layout/hList1"/>
    <dgm:cxn modelId="{58134CE9-A0BD-4AF5-A3B5-6B424D4EF390}" srcId="{1B9E7A12-217E-4D1A-B989-55E41B4594C0}" destId="{0E5D8FE9-7395-4669-AB86-A972E377F299}" srcOrd="4" destOrd="0" parTransId="{696B484E-D4BA-4A33-A4E6-2EBA5201D309}" sibTransId="{6D2BA2B3-4729-469A-9D97-F63E6A7A208F}"/>
    <dgm:cxn modelId="{FAC43AF5-4ADB-4C5E-99C8-EBEFAC6EDE3D}" type="presOf" srcId="{79E88112-3B0E-4D0B-951A-F59329BBAD87}" destId="{C9E53A49-946C-4821-9771-CB567EB5CA2B}" srcOrd="0" destOrd="0" presId="urn:microsoft.com/office/officeart/2005/8/layout/hList1"/>
    <dgm:cxn modelId="{2983063E-8437-44DB-BBC3-EA442DAB1509}" type="presParOf" srcId="{C9E53A49-946C-4821-9771-CB567EB5CA2B}" destId="{9DEA2942-9715-4B00-B7B6-4151661A29E9}" srcOrd="0" destOrd="0" presId="urn:microsoft.com/office/officeart/2005/8/layout/hList1"/>
    <dgm:cxn modelId="{0C588081-5BE8-4C70-9FBB-13BD03B8369C}" type="presParOf" srcId="{9DEA2942-9715-4B00-B7B6-4151661A29E9}" destId="{343415EA-43E0-4F50-9C83-59A2CF14D01B}" srcOrd="0" destOrd="0" presId="urn:microsoft.com/office/officeart/2005/8/layout/hList1"/>
    <dgm:cxn modelId="{1166A555-D792-4067-86E6-0B5BE1159671}" type="presParOf" srcId="{9DEA2942-9715-4B00-B7B6-4151661A29E9}" destId="{F58B9F37-14F5-4D71-85B6-615DAD61695A}" srcOrd="1" destOrd="0" presId="urn:microsoft.com/office/officeart/2005/8/layout/hList1"/>
    <dgm:cxn modelId="{EA513B61-5B9F-437B-A1EC-B361A39B4B13}" type="presParOf" srcId="{C9E53A49-946C-4821-9771-CB567EB5CA2B}" destId="{C3AB3D98-7CB2-48B1-8C4E-92B45555925E}" srcOrd="1" destOrd="0" presId="urn:microsoft.com/office/officeart/2005/8/layout/hList1"/>
    <dgm:cxn modelId="{B8551C2E-13C7-4022-A6DB-C76F079CC2CD}" type="presParOf" srcId="{C9E53A49-946C-4821-9771-CB567EB5CA2B}" destId="{190627ED-EE27-4D0E-A7A5-83040D0BC8DC}" srcOrd="2" destOrd="0" presId="urn:microsoft.com/office/officeart/2005/8/layout/hList1"/>
    <dgm:cxn modelId="{5326BE2D-C5CA-4526-A7C5-86E00AC0EE4E}" type="presParOf" srcId="{190627ED-EE27-4D0E-A7A5-83040D0BC8DC}" destId="{18F6C321-DFD6-4B0F-B2C0-F33F26972092}" srcOrd="0" destOrd="0" presId="urn:microsoft.com/office/officeart/2005/8/layout/hList1"/>
    <dgm:cxn modelId="{233092A5-1242-446A-9731-4D478B686D4B}" type="presParOf" srcId="{190627ED-EE27-4D0E-A7A5-83040D0BC8DC}" destId="{54928565-2ED8-45A6-B41E-73D92DC4A0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689930-EE53-4A9F-A61D-BFFE6A1D43CE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B1C373D-8713-47CA-B85B-74AADC479510}">
      <dgm:prSet phldrT="[Text]"/>
      <dgm:spPr/>
      <dgm:t>
        <a:bodyPr/>
        <a:lstStyle/>
        <a:p>
          <a:r>
            <a:rPr lang="cs-CZ" dirty="0"/>
            <a:t>zeštíhlování</a:t>
          </a:r>
        </a:p>
      </dgm:t>
    </dgm:pt>
    <dgm:pt modelId="{A1047FB4-82F6-4321-9BCC-62F7DD260D2C}" type="parTrans" cxnId="{EAA14BA4-4771-4BB5-87AB-9C2A58FE0360}">
      <dgm:prSet/>
      <dgm:spPr/>
      <dgm:t>
        <a:bodyPr/>
        <a:lstStyle/>
        <a:p>
          <a:endParaRPr lang="cs-CZ"/>
        </a:p>
      </dgm:t>
    </dgm:pt>
    <dgm:pt modelId="{0D9E661A-D87D-4245-9A1F-6C04A81F835C}" type="sibTrans" cxnId="{EAA14BA4-4771-4BB5-87AB-9C2A58FE0360}">
      <dgm:prSet/>
      <dgm:spPr/>
      <dgm:t>
        <a:bodyPr/>
        <a:lstStyle/>
        <a:p>
          <a:endParaRPr lang="cs-CZ"/>
        </a:p>
      </dgm:t>
    </dgm:pt>
    <dgm:pt modelId="{208A12E3-D01A-4E78-B8CE-D356A045AD1C}">
      <dgm:prSet phldrT="[Text]"/>
      <dgm:spPr/>
      <dgm:t>
        <a:bodyPr/>
        <a:lstStyle/>
        <a:p>
          <a:r>
            <a:rPr lang="cs-CZ" dirty="0"/>
            <a:t>zmenšování</a:t>
          </a:r>
        </a:p>
      </dgm:t>
    </dgm:pt>
    <dgm:pt modelId="{D14825AF-41DC-4423-8EE7-A7D551CF9B93}" type="parTrans" cxnId="{D1FC5DB7-8D3C-4A4B-BFB5-F22CDC62AFE6}">
      <dgm:prSet/>
      <dgm:spPr/>
      <dgm:t>
        <a:bodyPr/>
        <a:lstStyle/>
        <a:p>
          <a:endParaRPr lang="cs-CZ"/>
        </a:p>
      </dgm:t>
    </dgm:pt>
    <dgm:pt modelId="{70BD150B-3E80-4B9F-A9C1-DB5CF22F1138}" type="sibTrans" cxnId="{D1FC5DB7-8D3C-4A4B-BFB5-F22CDC62AFE6}">
      <dgm:prSet/>
      <dgm:spPr/>
      <dgm:t>
        <a:bodyPr/>
        <a:lstStyle/>
        <a:p>
          <a:endParaRPr lang="cs-CZ"/>
        </a:p>
      </dgm:t>
    </dgm:pt>
    <dgm:pt modelId="{1D08BF4F-B52A-4C54-AD3A-D67D90C69F7D}">
      <dgm:prSet phldrT="[Text]"/>
      <dgm:spPr/>
      <dgm:t>
        <a:bodyPr/>
        <a:lstStyle/>
        <a:p>
          <a:pPr algn="l"/>
          <a:r>
            <a:rPr lang="cs-CZ" dirty="0"/>
            <a:t>vyčleňování</a:t>
          </a:r>
        </a:p>
      </dgm:t>
    </dgm:pt>
    <dgm:pt modelId="{9F71B79A-C094-45A1-8391-BA9C9238662B}" type="parTrans" cxnId="{C7657ADA-6437-4208-ACE4-89C23B08F3F3}">
      <dgm:prSet/>
      <dgm:spPr/>
      <dgm:t>
        <a:bodyPr/>
        <a:lstStyle/>
        <a:p>
          <a:endParaRPr lang="cs-CZ"/>
        </a:p>
      </dgm:t>
    </dgm:pt>
    <dgm:pt modelId="{86C87813-D36F-4A23-83C2-2854A7C81928}" type="sibTrans" cxnId="{C7657ADA-6437-4208-ACE4-89C23B08F3F3}">
      <dgm:prSet/>
      <dgm:spPr/>
      <dgm:t>
        <a:bodyPr/>
        <a:lstStyle/>
        <a:p>
          <a:endParaRPr lang="cs-CZ"/>
        </a:p>
      </dgm:t>
    </dgm:pt>
    <dgm:pt modelId="{8EA25693-CC3E-4ECF-A41B-A65BF6A735D1}">
      <dgm:prSet phldrT="[Text]"/>
      <dgm:spPr/>
      <dgm:t>
        <a:bodyPr/>
        <a:lstStyle/>
        <a:p>
          <a:r>
            <a:rPr lang="cs-CZ" dirty="0"/>
            <a:t>diverzifikace</a:t>
          </a:r>
        </a:p>
      </dgm:t>
    </dgm:pt>
    <dgm:pt modelId="{6F6467F1-8C2F-4885-8FDF-AA7DF7EE4006}" type="parTrans" cxnId="{85CCD25F-18ED-418E-BFD3-5DCA905560B0}">
      <dgm:prSet/>
      <dgm:spPr/>
      <dgm:t>
        <a:bodyPr/>
        <a:lstStyle/>
        <a:p>
          <a:endParaRPr lang="cs-CZ"/>
        </a:p>
      </dgm:t>
    </dgm:pt>
    <dgm:pt modelId="{517866AB-21F4-4322-8435-2BA96DC6A639}" type="sibTrans" cxnId="{85CCD25F-18ED-418E-BFD3-5DCA905560B0}">
      <dgm:prSet/>
      <dgm:spPr/>
      <dgm:t>
        <a:bodyPr/>
        <a:lstStyle/>
        <a:p>
          <a:endParaRPr lang="cs-CZ"/>
        </a:p>
      </dgm:t>
    </dgm:pt>
    <dgm:pt modelId="{1200B72A-E989-4566-9A01-3FB8DA50A568}">
      <dgm:prSet phldrT="[Text]"/>
      <dgm:spPr/>
      <dgm:t>
        <a:bodyPr/>
        <a:lstStyle/>
        <a:p>
          <a:r>
            <a:rPr lang="cs-CZ" dirty="0"/>
            <a:t>reorganizace</a:t>
          </a:r>
        </a:p>
      </dgm:t>
    </dgm:pt>
    <dgm:pt modelId="{96773564-0D2B-4745-97AF-706DEA63A5DA}" type="parTrans" cxnId="{62A12708-8BB1-4542-8091-38E93C4843EF}">
      <dgm:prSet/>
      <dgm:spPr/>
      <dgm:t>
        <a:bodyPr/>
        <a:lstStyle/>
        <a:p>
          <a:endParaRPr lang="cs-CZ"/>
        </a:p>
      </dgm:t>
    </dgm:pt>
    <dgm:pt modelId="{08238F6A-0960-4A25-B076-34CC54D22E05}" type="sibTrans" cxnId="{62A12708-8BB1-4542-8091-38E93C4843EF}">
      <dgm:prSet/>
      <dgm:spPr/>
      <dgm:t>
        <a:bodyPr/>
        <a:lstStyle/>
        <a:p>
          <a:endParaRPr lang="cs-CZ"/>
        </a:p>
      </dgm:t>
    </dgm:pt>
    <dgm:pt modelId="{419435E8-74C2-4932-93AE-B3CD577F860E}">
      <dgm:prSet/>
      <dgm:spPr/>
      <dgm:t>
        <a:bodyPr/>
        <a:lstStyle/>
        <a:p>
          <a:r>
            <a:rPr lang="cs-CZ" dirty="0"/>
            <a:t>obvykle se míní zužování struktury původního poslání společnosti, důsledkem je zánik</a:t>
          </a:r>
        </a:p>
      </dgm:t>
    </dgm:pt>
    <dgm:pt modelId="{B0341A22-3A6A-4D4E-BCE2-2EE09A4AD589}" type="parTrans" cxnId="{CC5F6FD5-F3F1-4557-A479-352D0611F2AE}">
      <dgm:prSet/>
      <dgm:spPr/>
      <dgm:t>
        <a:bodyPr/>
        <a:lstStyle/>
        <a:p>
          <a:endParaRPr lang="cs-CZ"/>
        </a:p>
      </dgm:t>
    </dgm:pt>
    <dgm:pt modelId="{09F36922-AB49-46AB-8C48-798BFAB8901D}" type="sibTrans" cxnId="{CC5F6FD5-F3F1-4557-A479-352D0611F2AE}">
      <dgm:prSet/>
      <dgm:spPr/>
      <dgm:t>
        <a:bodyPr/>
        <a:lstStyle/>
        <a:p>
          <a:endParaRPr lang="cs-CZ"/>
        </a:p>
      </dgm:t>
    </dgm:pt>
    <dgm:pt modelId="{D27A7534-0250-49E5-97F8-C581C7A6045D}">
      <dgm:prSet/>
      <dgm:spPr/>
      <dgm:t>
        <a:bodyPr/>
        <a:lstStyle/>
        <a:p>
          <a:r>
            <a:rPr lang="cs-CZ" dirty="0"/>
            <a:t>snižování rozsahu výkonu původního poslání, důsledkem je snížení počtu organizačních úrovní</a:t>
          </a:r>
        </a:p>
      </dgm:t>
    </dgm:pt>
    <dgm:pt modelId="{D10D1D27-57BC-44D7-8D34-B02320E149E5}" type="parTrans" cxnId="{4CBC5B74-F063-47A1-8C9B-1CD18BC2D155}">
      <dgm:prSet/>
      <dgm:spPr/>
      <dgm:t>
        <a:bodyPr/>
        <a:lstStyle/>
        <a:p>
          <a:endParaRPr lang="cs-CZ"/>
        </a:p>
      </dgm:t>
    </dgm:pt>
    <dgm:pt modelId="{395DE8FA-E2E7-49FF-B872-17BE093A14C8}" type="sibTrans" cxnId="{4CBC5B74-F063-47A1-8C9B-1CD18BC2D155}">
      <dgm:prSet/>
      <dgm:spPr/>
      <dgm:t>
        <a:bodyPr/>
        <a:lstStyle/>
        <a:p>
          <a:endParaRPr lang="cs-CZ"/>
        </a:p>
      </dgm:t>
    </dgm:pt>
    <dgm:pt modelId="{D01C6FE6-061B-4A0B-A130-8EDCD96B160C}">
      <dgm:prSet/>
      <dgm:spPr/>
      <dgm:t>
        <a:bodyPr/>
        <a:lstStyle/>
        <a:p>
          <a:r>
            <a:rPr lang="cs-CZ" dirty="0"/>
            <a:t>rozšiřuje strukturu poslání, důsledkem je vznik nových částí společnost a nových pracovních funkcí</a:t>
          </a:r>
        </a:p>
      </dgm:t>
    </dgm:pt>
    <dgm:pt modelId="{D296165A-73A5-4FE8-B3A3-8D8F4036327C}" type="parTrans" cxnId="{F7164B89-EBBD-4746-BB6C-76474CA62386}">
      <dgm:prSet/>
      <dgm:spPr/>
      <dgm:t>
        <a:bodyPr/>
        <a:lstStyle/>
        <a:p>
          <a:endParaRPr lang="cs-CZ"/>
        </a:p>
      </dgm:t>
    </dgm:pt>
    <dgm:pt modelId="{7BF7A4F4-5BA7-46FB-A310-BC4C5E338F9D}" type="sibTrans" cxnId="{F7164B89-EBBD-4746-BB6C-76474CA62386}">
      <dgm:prSet/>
      <dgm:spPr/>
      <dgm:t>
        <a:bodyPr/>
        <a:lstStyle/>
        <a:p>
          <a:endParaRPr lang="cs-CZ"/>
        </a:p>
      </dgm:t>
    </dgm:pt>
    <dgm:pt modelId="{92E7F168-D2C7-4F3E-934A-BF21F6175603}">
      <dgm:prSet phldrT="[Text]"/>
      <dgm:spPr/>
      <dgm:t>
        <a:bodyPr/>
        <a:lstStyle/>
        <a:p>
          <a:pPr algn="l"/>
          <a:r>
            <a:rPr lang="cs-CZ"/>
            <a:t>outsourcing </a:t>
          </a:r>
          <a:r>
            <a:rPr lang="cs-CZ" dirty="0"/>
            <a:t>-  důsledkem je zánik nebo sloučení některých částí</a:t>
          </a:r>
        </a:p>
      </dgm:t>
    </dgm:pt>
    <dgm:pt modelId="{8376790A-5AEF-4732-B84A-0260A7BD4689}" type="parTrans" cxnId="{F860941F-1C10-441A-B446-5D10809A263F}">
      <dgm:prSet/>
      <dgm:spPr/>
      <dgm:t>
        <a:bodyPr/>
        <a:lstStyle/>
        <a:p>
          <a:endParaRPr lang="cs-CZ"/>
        </a:p>
      </dgm:t>
    </dgm:pt>
    <dgm:pt modelId="{8B8B0578-7DE9-47EE-99EA-478DD777EF3F}" type="sibTrans" cxnId="{F860941F-1C10-441A-B446-5D10809A263F}">
      <dgm:prSet/>
      <dgm:spPr/>
      <dgm:t>
        <a:bodyPr/>
        <a:lstStyle/>
        <a:p>
          <a:endParaRPr lang="cs-CZ"/>
        </a:p>
      </dgm:t>
    </dgm:pt>
    <dgm:pt modelId="{90EBC7E3-6F07-4DB6-A592-B80A07AD0387}">
      <dgm:prSet/>
      <dgm:spPr/>
      <dgm:t>
        <a:bodyPr/>
        <a:lstStyle/>
        <a:p>
          <a:r>
            <a:rPr lang="cs-CZ" dirty="0"/>
            <a:t>inovuje stávající organizační strukturu - vznik i zánik částí společnosti, relokace povinností, pravomoci a odpovědnosti</a:t>
          </a:r>
        </a:p>
      </dgm:t>
    </dgm:pt>
    <dgm:pt modelId="{FB24BB24-6D3D-440C-9EA0-906A503AE56C}" type="parTrans" cxnId="{4FF4F680-8C14-4C4B-A0E1-2B4BB61E802C}">
      <dgm:prSet/>
      <dgm:spPr/>
      <dgm:t>
        <a:bodyPr/>
        <a:lstStyle/>
        <a:p>
          <a:endParaRPr lang="cs-CZ"/>
        </a:p>
      </dgm:t>
    </dgm:pt>
    <dgm:pt modelId="{874AE53E-A8B8-4BD6-8D65-A9E27FF63325}" type="sibTrans" cxnId="{4FF4F680-8C14-4C4B-A0E1-2B4BB61E802C}">
      <dgm:prSet/>
      <dgm:spPr/>
      <dgm:t>
        <a:bodyPr/>
        <a:lstStyle/>
        <a:p>
          <a:endParaRPr lang="cs-CZ"/>
        </a:p>
      </dgm:t>
    </dgm:pt>
    <dgm:pt modelId="{37589D90-F4B9-44B9-8E7E-F27A758E4C01}">
      <dgm:prSet/>
      <dgm:spPr/>
      <dgm:t>
        <a:bodyPr/>
        <a:lstStyle/>
        <a:p>
          <a:r>
            <a:rPr lang="cs-CZ" dirty="0"/>
            <a:t>vytváření týmů</a:t>
          </a:r>
        </a:p>
      </dgm:t>
    </dgm:pt>
    <dgm:pt modelId="{1082D03A-BA01-4680-9703-9D75A6844CB0}" type="parTrans" cxnId="{648E5FAE-69E2-4FE6-9A65-5106A8B9D502}">
      <dgm:prSet/>
      <dgm:spPr/>
      <dgm:t>
        <a:bodyPr/>
        <a:lstStyle/>
        <a:p>
          <a:endParaRPr lang="cs-CZ"/>
        </a:p>
      </dgm:t>
    </dgm:pt>
    <dgm:pt modelId="{63EDD086-3812-41DC-9BE3-860C1B971728}" type="sibTrans" cxnId="{648E5FAE-69E2-4FE6-9A65-5106A8B9D502}">
      <dgm:prSet/>
      <dgm:spPr/>
      <dgm:t>
        <a:bodyPr/>
        <a:lstStyle/>
        <a:p>
          <a:endParaRPr lang="cs-CZ"/>
        </a:p>
      </dgm:t>
    </dgm:pt>
    <dgm:pt modelId="{AEBCCF24-FC21-4ED1-AC2F-DB57766A65C8}">
      <dgm:prSet/>
      <dgm:spPr/>
      <dgm:t>
        <a:bodyPr/>
        <a:lstStyle/>
        <a:p>
          <a:r>
            <a:rPr lang="cs-CZ" dirty="0"/>
            <a:t>zaručuje zapojení všech členů společnosti, především z nižších stupňů struktury</a:t>
          </a:r>
        </a:p>
      </dgm:t>
    </dgm:pt>
    <dgm:pt modelId="{97957182-32B3-4A79-8029-85877117FF1F}" type="parTrans" cxnId="{1115D064-04D6-4C8A-A85B-B94A1C38D0E7}">
      <dgm:prSet/>
      <dgm:spPr/>
      <dgm:t>
        <a:bodyPr/>
        <a:lstStyle/>
        <a:p>
          <a:endParaRPr lang="cs-CZ"/>
        </a:p>
      </dgm:t>
    </dgm:pt>
    <dgm:pt modelId="{DD725FE1-9965-4E4E-A268-8E7076E85D71}" type="sibTrans" cxnId="{1115D064-04D6-4C8A-A85B-B94A1C38D0E7}">
      <dgm:prSet/>
      <dgm:spPr/>
      <dgm:t>
        <a:bodyPr/>
        <a:lstStyle/>
        <a:p>
          <a:endParaRPr lang="cs-CZ"/>
        </a:p>
      </dgm:t>
    </dgm:pt>
    <dgm:pt modelId="{A80A2011-B590-41B6-B254-D59E210C42E0}">
      <dgm:prSet/>
      <dgm:spPr/>
      <dgm:t>
        <a:bodyPr/>
        <a:lstStyle/>
        <a:p>
          <a:r>
            <a:rPr lang="cs-CZ"/>
            <a:t>decentralizace</a:t>
          </a:r>
          <a:endParaRPr lang="cs-CZ" dirty="0"/>
        </a:p>
      </dgm:t>
    </dgm:pt>
    <dgm:pt modelId="{8A1F2912-16DC-4D3D-9142-D7CB2C140F79}" type="parTrans" cxnId="{0B7F9366-46DE-4D00-AFE2-9ECC5ADFE2D2}">
      <dgm:prSet/>
      <dgm:spPr/>
      <dgm:t>
        <a:bodyPr/>
        <a:lstStyle/>
        <a:p>
          <a:endParaRPr lang="cs-CZ"/>
        </a:p>
      </dgm:t>
    </dgm:pt>
    <dgm:pt modelId="{08F61AF8-A1C5-46CA-88E0-76C26A1EE1D0}" type="sibTrans" cxnId="{0B7F9366-46DE-4D00-AFE2-9ECC5ADFE2D2}">
      <dgm:prSet/>
      <dgm:spPr/>
      <dgm:t>
        <a:bodyPr/>
        <a:lstStyle/>
        <a:p>
          <a:endParaRPr lang="cs-CZ"/>
        </a:p>
      </dgm:t>
    </dgm:pt>
    <dgm:pt modelId="{04379724-DC85-4F8A-82E3-DFB7B7BB8092}">
      <dgm:prSet/>
      <dgm:spPr/>
      <dgm:t>
        <a:bodyPr/>
        <a:lstStyle/>
        <a:p>
          <a:r>
            <a:rPr lang="cs-CZ" dirty="0"/>
            <a:t>snižování počtu středního managementu</a:t>
          </a:r>
        </a:p>
      </dgm:t>
    </dgm:pt>
    <dgm:pt modelId="{DAF2FB86-23B4-4C22-B299-28A3A1904507}" type="parTrans" cxnId="{A7DABD26-268F-4843-A6A0-EE699180EBA9}">
      <dgm:prSet/>
      <dgm:spPr/>
      <dgm:t>
        <a:bodyPr/>
        <a:lstStyle/>
        <a:p>
          <a:endParaRPr lang="cs-CZ"/>
        </a:p>
      </dgm:t>
    </dgm:pt>
    <dgm:pt modelId="{31432361-944B-47B7-B6F3-07789CAA49BC}" type="sibTrans" cxnId="{A7DABD26-268F-4843-A6A0-EE699180EBA9}">
      <dgm:prSet/>
      <dgm:spPr/>
      <dgm:t>
        <a:bodyPr/>
        <a:lstStyle/>
        <a:p>
          <a:endParaRPr lang="cs-CZ"/>
        </a:p>
      </dgm:t>
    </dgm:pt>
    <dgm:pt modelId="{35D99E84-D299-4F07-8048-9AA13FF3924E}" type="pres">
      <dgm:prSet presAssocID="{36689930-EE53-4A9F-A61D-BFFE6A1D43CE}" presName="diagram" presStyleCnt="0">
        <dgm:presLayoutVars>
          <dgm:dir/>
          <dgm:resizeHandles val="exact"/>
        </dgm:presLayoutVars>
      </dgm:prSet>
      <dgm:spPr/>
    </dgm:pt>
    <dgm:pt modelId="{C9FF3539-CA40-49E1-85AD-B85D0A717CCB}" type="pres">
      <dgm:prSet presAssocID="{5B1C373D-8713-47CA-B85B-74AADC479510}" presName="node" presStyleLbl="node1" presStyleIdx="0" presStyleCnt="7">
        <dgm:presLayoutVars>
          <dgm:bulletEnabled val="1"/>
        </dgm:presLayoutVars>
      </dgm:prSet>
      <dgm:spPr/>
    </dgm:pt>
    <dgm:pt modelId="{A74ADA32-B886-48A2-86C0-615AD61A7EBE}" type="pres">
      <dgm:prSet presAssocID="{0D9E661A-D87D-4245-9A1F-6C04A81F835C}" presName="sibTrans" presStyleCnt="0"/>
      <dgm:spPr/>
    </dgm:pt>
    <dgm:pt modelId="{B54A632E-F05F-465C-9C92-EFB100227D86}" type="pres">
      <dgm:prSet presAssocID="{208A12E3-D01A-4E78-B8CE-D356A045AD1C}" presName="node" presStyleLbl="node1" presStyleIdx="1" presStyleCnt="7">
        <dgm:presLayoutVars>
          <dgm:bulletEnabled val="1"/>
        </dgm:presLayoutVars>
      </dgm:prSet>
      <dgm:spPr/>
    </dgm:pt>
    <dgm:pt modelId="{139CB000-A67D-4DB0-9726-0FACBE7E889F}" type="pres">
      <dgm:prSet presAssocID="{70BD150B-3E80-4B9F-A9C1-DB5CF22F1138}" presName="sibTrans" presStyleCnt="0"/>
      <dgm:spPr/>
    </dgm:pt>
    <dgm:pt modelId="{DCAE3A68-4A44-44F4-8033-E7633256F9F9}" type="pres">
      <dgm:prSet presAssocID="{1D08BF4F-B52A-4C54-AD3A-D67D90C69F7D}" presName="node" presStyleLbl="node1" presStyleIdx="2" presStyleCnt="7">
        <dgm:presLayoutVars>
          <dgm:bulletEnabled val="1"/>
        </dgm:presLayoutVars>
      </dgm:prSet>
      <dgm:spPr/>
    </dgm:pt>
    <dgm:pt modelId="{E7BB9070-3269-4DCA-98F4-4DB16D83ADF9}" type="pres">
      <dgm:prSet presAssocID="{86C87813-D36F-4A23-83C2-2854A7C81928}" presName="sibTrans" presStyleCnt="0"/>
      <dgm:spPr/>
    </dgm:pt>
    <dgm:pt modelId="{F88A1CCB-5A66-4EDB-963B-DE727E3C2F6A}" type="pres">
      <dgm:prSet presAssocID="{8EA25693-CC3E-4ECF-A41B-A65BF6A735D1}" presName="node" presStyleLbl="node1" presStyleIdx="3" presStyleCnt="7">
        <dgm:presLayoutVars>
          <dgm:bulletEnabled val="1"/>
        </dgm:presLayoutVars>
      </dgm:prSet>
      <dgm:spPr/>
    </dgm:pt>
    <dgm:pt modelId="{3397E7C0-BEA4-48F2-9D85-8485FB9053B7}" type="pres">
      <dgm:prSet presAssocID="{517866AB-21F4-4322-8435-2BA96DC6A639}" presName="sibTrans" presStyleCnt="0"/>
      <dgm:spPr/>
    </dgm:pt>
    <dgm:pt modelId="{A07623B7-3843-4434-A249-F95BA5AC63D9}" type="pres">
      <dgm:prSet presAssocID="{1200B72A-E989-4566-9A01-3FB8DA50A568}" presName="node" presStyleLbl="node1" presStyleIdx="4" presStyleCnt="7">
        <dgm:presLayoutVars>
          <dgm:bulletEnabled val="1"/>
        </dgm:presLayoutVars>
      </dgm:prSet>
      <dgm:spPr/>
    </dgm:pt>
    <dgm:pt modelId="{DF25C9D3-08A9-4E32-B97F-CCE4BBF68ED3}" type="pres">
      <dgm:prSet presAssocID="{08238F6A-0960-4A25-B076-34CC54D22E05}" presName="sibTrans" presStyleCnt="0"/>
      <dgm:spPr/>
    </dgm:pt>
    <dgm:pt modelId="{5ED9A489-D307-4DDE-8DBB-7B67C80ACDBE}" type="pres">
      <dgm:prSet presAssocID="{37589D90-F4B9-44B9-8E7E-F27A758E4C01}" presName="node" presStyleLbl="node1" presStyleIdx="5" presStyleCnt="7">
        <dgm:presLayoutVars>
          <dgm:bulletEnabled val="1"/>
        </dgm:presLayoutVars>
      </dgm:prSet>
      <dgm:spPr/>
    </dgm:pt>
    <dgm:pt modelId="{F1E5C0DA-986C-4DE5-BC58-DFCBE4D17211}" type="pres">
      <dgm:prSet presAssocID="{63EDD086-3812-41DC-9BE3-860C1B971728}" presName="sibTrans" presStyleCnt="0"/>
      <dgm:spPr/>
    </dgm:pt>
    <dgm:pt modelId="{4B0E65D4-6BE9-4818-B5D5-B35716E6F27D}" type="pres">
      <dgm:prSet presAssocID="{A80A2011-B590-41B6-B254-D59E210C42E0}" presName="node" presStyleLbl="node1" presStyleIdx="6" presStyleCnt="7">
        <dgm:presLayoutVars>
          <dgm:bulletEnabled val="1"/>
        </dgm:presLayoutVars>
      </dgm:prSet>
      <dgm:spPr/>
    </dgm:pt>
  </dgm:ptLst>
  <dgm:cxnLst>
    <dgm:cxn modelId="{62A12708-8BB1-4542-8091-38E93C4843EF}" srcId="{36689930-EE53-4A9F-A61D-BFFE6A1D43CE}" destId="{1200B72A-E989-4566-9A01-3FB8DA50A568}" srcOrd="4" destOrd="0" parTransId="{96773564-0D2B-4745-97AF-706DEA63A5DA}" sibTransId="{08238F6A-0960-4A25-B076-34CC54D22E05}"/>
    <dgm:cxn modelId="{2C05DE1C-8D70-4928-BDE3-1487831168BE}" type="presOf" srcId="{37589D90-F4B9-44B9-8E7E-F27A758E4C01}" destId="{5ED9A489-D307-4DDE-8DBB-7B67C80ACDBE}" srcOrd="0" destOrd="0" presId="urn:microsoft.com/office/officeart/2005/8/layout/default"/>
    <dgm:cxn modelId="{F860941F-1C10-441A-B446-5D10809A263F}" srcId="{1D08BF4F-B52A-4C54-AD3A-D67D90C69F7D}" destId="{92E7F168-D2C7-4F3E-934A-BF21F6175603}" srcOrd="0" destOrd="0" parTransId="{8376790A-5AEF-4732-B84A-0260A7BD4689}" sibTransId="{8B8B0578-7DE9-47EE-99EA-478DD777EF3F}"/>
    <dgm:cxn modelId="{85BA6E24-7D0D-456F-975F-48693DF550BB}" type="presOf" srcId="{1D08BF4F-B52A-4C54-AD3A-D67D90C69F7D}" destId="{DCAE3A68-4A44-44F4-8033-E7633256F9F9}" srcOrd="0" destOrd="0" presId="urn:microsoft.com/office/officeart/2005/8/layout/default"/>
    <dgm:cxn modelId="{A7DABD26-268F-4843-A6A0-EE699180EBA9}" srcId="{A80A2011-B590-41B6-B254-D59E210C42E0}" destId="{04379724-DC85-4F8A-82E3-DFB7B7BB8092}" srcOrd="0" destOrd="0" parTransId="{DAF2FB86-23B4-4C22-B299-28A3A1904507}" sibTransId="{31432361-944B-47B7-B6F3-07789CAA49BC}"/>
    <dgm:cxn modelId="{85CCD25F-18ED-418E-BFD3-5DCA905560B0}" srcId="{36689930-EE53-4A9F-A61D-BFFE6A1D43CE}" destId="{8EA25693-CC3E-4ECF-A41B-A65BF6A735D1}" srcOrd="3" destOrd="0" parTransId="{6F6467F1-8C2F-4885-8FDF-AA7DF7EE4006}" sibTransId="{517866AB-21F4-4322-8435-2BA96DC6A639}"/>
    <dgm:cxn modelId="{9F37A442-B7C5-42E6-AD2D-38A0EC05DE32}" type="presOf" srcId="{5B1C373D-8713-47CA-B85B-74AADC479510}" destId="{C9FF3539-CA40-49E1-85AD-B85D0A717CCB}" srcOrd="0" destOrd="0" presId="urn:microsoft.com/office/officeart/2005/8/layout/default"/>
    <dgm:cxn modelId="{1115D064-04D6-4C8A-A85B-B94A1C38D0E7}" srcId="{37589D90-F4B9-44B9-8E7E-F27A758E4C01}" destId="{AEBCCF24-FC21-4ED1-AC2F-DB57766A65C8}" srcOrd="0" destOrd="0" parTransId="{97957182-32B3-4A79-8029-85877117FF1F}" sibTransId="{DD725FE1-9965-4E4E-A268-8E7076E85D71}"/>
    <dgm:cxn modelId="{BB97FB44-9663-4A3B-BBBD-39FD05017F87}" type="presOf" srcId="{92E7F168-D2C7-4F3E-934A-BF21F6175603}" destId="{DCAE3A68-4A44-44F4-8033-E7633256F9F9}" srcOrd="0" destOrd="1" presId="urn:microsoft.com/office/officeart/2005/8/layout/default"/>
    <dgm:cxn modelId="{0B7F9366-46DE-4D00-AFE2-9ECC5ADFE2D2}" srcId="{36689930-EE53-4A9F-A61D-BFFE6A1D43CE}" destId="{A80A2011-B590-41B6-B254-D59E210C42E0}" srcOrd="6" destOrd="0" parTransId="{8A1F2912-16DC-4D3D-9142-D7CB2C140F79}" sibTransId="{08F61AF8-A1C5-46CA-88E0-76C26A1EE1D0}"/>
    <dgm:cxn modelId="{4CBC5B74-F063-47A1-8C9B-1CD18BC2D155}" srcId="{208A12E3-D01A-4E78-B8CE-D356A045AD1C}" destId="{D27A7534-0250-49E5-97F8-C581C7A6045D}" srcOrd="0" destOrd="0" parTransId="{D10D1D27-57BC-44D7-8D34-B02320E149E5}" sibTransId="{395DE8FA-E2E7-49FF-B872-17BE093A14C8}"/>
    <dgm:cxn modelId="{B45BBA76-B69F-4151-A088-DC504ECD3D24}" type="presOf" srcId="{D01C6FE6-061B-4A0B-A130-8EDCD96B160C}" destId="{F88A1CCB-5A66-4EDB-963B-DE727E3C2F6A}" srcOrd="0" destOrd="1" presId="urn:microsoft.com/office/officeart/2005/8/layout/default"/>
    <dgm:cxn modelId="{8BAD747B-FD22-4A9C-82A6-8B0A54BE731F}" type="presOf" srcId="{D27A7534-0250-49E5-97F8-C581C7A6045D}" destId="{B54A632E-F05F-465C-9C92-EFB100227D86}" srcOrd="0" destOrd="1" presId="urn:microsoft.com/office/officeart/2005/8/layout/default"/>
    <dgm:cxn modelId="{4FF4F680-8C14-4C4B-A0E1-2B4BB61E802C}" srcId="{1200B72A-E989-4566-9A01-3FB8DA50A568}" destId="{90EBC7E3-6F07-4DB6-A592-B80A07AD0387}" srcOrd="0" destOrd="0" parTransId="{FB24BB24-6D3D-440C-9EA0-906A503AE56C}" sibTransId="{874AE53E-A8B8-4BD6-8D65-A9E27FF63325}"/>
    <dgm:cxn modelId="{F7164B89-EBBD-4746-BB6C-76474CA62386}" srcId="{8EA25693-CC3E-4ECF-A41B-A65BF6A735D1}" destId="{D01C6FE6-061B-4A0B-A130-8EDCD96B160C}" srcOrd="0" destOrd="0" parTransId="{D296165A-73A5-4FE8-B3A3-8D8F4036327C}" sibTransId="{7BF7A4F4-5BA7-46FB-A310-BC4C5E338F9D}"/>
    <dgm:cxn modelId="{A194959B-957B-44FC-BE89-FBF301E0D770}" type="presOf" srcId="{04379724-DC85-4F8A-82E3-DFB7B7BB8092}" destId="{4B0E65D4-6BE9-4818-B5D5-B35716E6F27D}" srcOrd="0" destOrd="1" presId="urn:microsoft.com/office/officeart/2005/8/layout/default"/>
    <dgm:cxn modelId="{3C14FF9D-477A-4E34-8090-3C437BD4CF25}" type="presOf" srcId="{90EBC7E3-6F07-4DB6-A592-B80A07AD0387}" destId="{A07623B7-3843-4434-A249-F95BA5AC63D9}" srcOrd="0" destOrd="1" presId="urn:microsoft.com/office/officeart/2005/8/layout/default"/>
    <dgm:cxn modelId="{C99185A3-C1A0-40C7-A4BC-8994E12A6D52}" type="presOf" srcId="{8EA25693-CC3E-4ECF-A41B-A65BF6A735D1}" destId="{F88A1CCB-5A66-4EDB-963B-DE727E3C2F6A}" srcOrd="0" destOrd="0" presId="urn:microsoft.com/office/officeart/2005/8/layout/default"/>
    <dgm:cxn modelId="{EAA14BA4-4771-4BB5-87AB-9C2A58FE0360}" srcId="{36689930-EE53-4A9F-A61D-BFFE6A1D43CE}" destId="{5B1C373D-8713-47CA-B85B-74AADC479510}" srcOrd="0" destOrd="0" parTransId="{A1047FB4-82F6-4321-9BCC-62F7DD260D2C}" sibTransId="{0D9E661A-D87D-4245-9A1F-6C04A81F835C}"/>
    <dgm:cxn modelId="{648E5FAE-69E2-4FE6-9A65-5106A8B9D502}" srcId="{36689930-EE53-4A9F-A61D-BFFE6A1D43CE}" destId="{37589D90-F4B9-44B9-8E7E-F27A758E4C01}" srcOrd="5" destOrd="0" parTransId="{1082D03A-BA01-4680-9703-9D75A6844CB0}" sibTransId="{63EDD086-3812-41DC-9BE3-860C1B971728}"/>
    <dgm:cxn modelId="{D1FC5DB7-8D3C-4A4B-BFB5-F22CDC62AFE6}" srcId="{36689930-EE53-4A9F-A61D-BFFE6A1D43CE}" destId="{208A12E3-D01A-4E78-B8CE-D356A045AD1C}" srcOrd="1" destOrd="0" parTransId="{D14825AF-41DC-4423-8EE7-A7D551CF9B93}" sibTransId="{70BD150B-3E80-4B9F-A9C1-DB5CF22F1138}"/>
    <dgm:cxn modelId="{CC5F6FD5-F3F1-4557-A479-352D0611F2AE}" srcId="{5B1C373D-8713-47CA-B85B-74AADC479510}" destId="{419435E8-74C2-4932-93AE-B3CD577F860E}" srcOrd="0" destOrd="0" parTransId="{B0341A22-3A6A-4D4E-BCE2-2EE09A4AD589}" sibTransId="{09F36922-AB49-46AB-8C48-798BFAB8901D}"/>
    <dgm:cxn modelId="{1465ABD8-A61C-4FDB-A96A-3EB3FECCEF99}" type="presOf" srcId="{A80A2011-B590-41B6-B254-D59E210C42E0}" destId="{4B0E65D4-6BE9-4818-B5D5-B35716E6F27D}" srcOrd="0" destOrd="0" presId="urn:microsoft.com/office/officeart/2005/8/layout/default"/>
    <dgm:cxn modelId="{C7657ADA-6437-4208-ACE4-89C23B08F3F3}" srcId="{36689930-EE53-4A9F-A61D-BFFE6A1D43CE}" destId="{1D08BF4F-B52A-4C54-AD3A-D67D90C69F7D}" srcOrd="2" destOrd="0" parTransId="{9F71B79A-C094-45A1-8391-BA9C9238662B}" sibTransId="{86C87813-D36F-4A23-83C2-2854A7C81928}"/>
    <dgm:cxn modelId="{09BDF7DA-604D-4284-B108-9D3F032B6359}" type="presOf" srcId="{208A12E3-D01A-4E78-B8CE-D356A045AD1C}" destId="{B54A632E-F05F-465C-9C92-EFB100227D86}" srcOrd="0" destOrd="0" presId="urn:microsoft.com/office/officeart/2005/8/layout/default"/>
    <dgm:cxn modelId="{648A3AE4-AC53-4DBC-8A3A-06F54DB9970B}" type="presOf" srcId="{36689930-EE53-4A9F-A61D-BFFE6A1D43CE}" destId="{35D99E84-D299-4F07-8048-9AA13FF3924E}" srcOrd="0" destOrd="0" presId="urn:microsoft.com/office/officeart/2005/8/layout/default"/>
    <dgm:cxn modelId="{1CAD8AEC-7E59-4DB5-9F95-D40BCF6BE6A4}" type="presOf" srcId="{AEBCCF24-FC21-4ED1-AC2F-DB57766A65C8}" destId="{5ED9A489-D307-4DDE-8DBB-7B67C80ACDBE}" srcOrd="0" destOrd="1" presId="urn:microsoft.com/office/officeart/2005/8/layout/default"/>
    <dgm:cxn modelId="{400848F6-4AC9-4A09-8B12-15715CC11E5D}" type="presOf" srcId="{419435E8-74C2-4932-93AE-B3CD577F860E}" destId="{C9FF3539-CA40-49E1-85AD-B85D0A717CCB}" srcOrd="0" destOrd="1" presId="urn:microsoft.com/office/officeart/2005/8/layout/default"/>
    <dgm:cxn modelId="{6D0EF1FB-C48C-4154-9E7A-37224A5DA7F4}" type="presOf" srcId="{1200B72A-E989-4566-9A01-3FB8DA50A568}" destId="{A07623B7-3843-4434-A249-F95BA5AC63D9}" srcOrd="0" destOrd="0" presId="urn:microsoft.com/office/officeart/2005/8/layout/default"/>
    <dgm:cxn modelId="{8B5A8D58-9317-4899-B35B-D2E94188C292}" type="presParOf" srcId="{35D99E84-D299-4F07-8048-9AA13FF3924E}" destId="{C9FF3539-CA40-49E1-85AD-B85D0A717CCB}" srcOrd="0" destOrd="0" presId="urn:microsoft.com/office/officeart/2005/8/layout/default"/>
    <dgm:cxn modelId="{FF01D6B0-10EA-4551-B09F-F46ABA665C56}" type="presParOf" srcId="{35D99E84-D299-4F07-8048-9AA13FF3924E}" destId="{A74ADA32-B886-48A2-86C0-615AD61A7EBE}" srcOrd="1" destOrd="0" presId="urn:microsoft.com/office/officeart/2005/8/layout/default"/>
    <dgm:cxn modelId="{D43DED33-0DD6-4B67-AB57-6774C5CB12FB}" type="presParOf" srcId="{35D99E84-D299-4F07-8048-9AA13FF3924E}" destId="{B54A632E-F05F-465C-9C92-EFB100227D86}" srcOrd="2" destOrd="0" presId="urn:microsoft.com/office/officeart/2005/8/layout/default"/>
    <dgm:cxn modelId="{89F5B527-BE9D-4A2F-97D6-D82CCC9A903D}" type="presParOf" srcId="{35D99E84-D299-4F07-8048-9AA13FF3924E}" destId="{139CB000-A67D-4DB0-9726-0FACBE7E889F}" srcOrd="3" destOrd="0" presId="urn:microsoft.com/office/officeart/2005/8/layout/default"/>
    <dgm:cxn modelId="{993889EE-BE34-43DC-862D-AE01BC8544EF}" type="presParOf" srcId="{35D99E84-D299-4F07-8048-9AA13FF3924E}" destId="{DCAE3A68-4A44-44F4-8033-E7633256F9F9}" srcOrd="4" destOrd="0" presId="urn:microsoft.com/office/officeart/2005/8/layout/default"/>
    <dgm:cxn modelId="{F48BB81B-CF72-47BC-AEE4-C7F6B1777A35}" type="presParOf" srcId="{35D99E84-D299-4F07-8048-9AA13FF3924E}" destId="{E7BB9070-3269-4DCA-98F4-4DB16D83ADF9}" srcOrd="5" destOrd="0" presId="urn:microsoft.com/office/officeart/2005/8/layout/default"/>
    <dgm:cxn modelId="{38881731-2A18-47CA-8642-DCC99759C1B1}" type="presParOf" srcId="{35D99E84-D299-4F07-8048-9AA13FF3924E}" destId="{F88A1CCB-5A66-4EDB-963B-DE727E3C2F6A}" srcOrd="6" destOrd="0" presId="urn:microsoft.com/office/officeart/2005/8/layout/default"/>
    <dgm:cxn modelId="{1D940EBD-BF8F-4045-827F-9B66A96EFF80}" type="presParOf" srcId="{35D99E84-D299-4F07-8048-9AA13FF3924E}" destId="{3397E7C0-BEA4-48F2-9D85-8485FB9053B7}" srcOrd="7" destOrd="0" presId="urn:microsoft.com/office/officeart/2005/8/layout/default"/>
    <dgm:cxn modelId="{32F988AB-F4C3-4F71-8E33-8CDB2F1EAC12}" type="presParOf" srcId="{35D99E84-D299-4F07-8048-9AA13FF3924E}" destId="{A07623B7-3843-4434-A249-F95BA5AC63D9}" srcOrd="8" destOrd="0" presId="urn:microsoft.com/office/officeart/2005/8/layout/default"/>
    <dgm:cxn modelId="{DCB3EEAE-5EC7-4BDE-842F-84ECFC919B7D}" type="presParOf" srcId="{35D99E84-D299-4F07-8048-9AA13FF3924E}" destId="{DF25C9D3-08A9-4E32-B97F-CCE4BBF68ED3}" srcOrd="9" destOrd="0" presId="urn:microsoft.com/office/officeart/2005/8/layout/default"/>
    <dgm:cxn modelId="{458A37CC-26E4-45EF-8097-4673BD082C99}" type="presParOf" srcId="{35D99E84-D299-4F07-8048-9AA13FF3924E}" destId="{5ED9A489-D307-4DDE-8DBB-7B67C80ACDBE}" srcOrd="10" destOrd="0" presId="urn:microsoft.com/office/officeart/2005/8/layout/default"/>
    <dgm:cxn modelId="{6B46CBD7-1EB0-4D22-B7E2-F8352E9DE7E7}" type="presParOf" srcId="{35D99E84-D299-4F07-8048-9AA13FF3924E}" destId="{F1E5C0DA-986C-4DE5-BC58-DFCBE4D17211}" srcOrd="11" destOrd="0" presId="urn:microsoft.com/office/officeart/2005/8/layout/default"/>
    <dgm:cxn modelId="{DFCCC1D6-4B1F-4E3C-AFE1-0E6C4E01DC40}" type="presParOf" srcId="{35D99E84-D299-4F07-8048-9AA13FF3924E}" destId="{4B0E65D4-6BE9-4818-B5D5-B35716E6F27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8172C-7A27-48DD-A3F5-BB2EA6724DF4}" type="doc">
      <dgm:prSet loTypeId="urn:microsoft.com/office/officeart/2009/3/layout/SubSte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F6B215C-818F-4C5D-97DE-AC7A73F35EBF}">
      <dgm:prSet phldrT="[Text]"/>
      <dgm:spPr/>
      <dgm:t>
        <a:bodyPr/>
        <a:lstStyle/>
        <a:p>
          <a:r>
            <a:rPr lang="cs-CZ" dirty="0"/>
            <a:t>proces řízení</a:t>
          </a:r>
        </a:p>
      </dgm:t>
    </dgm:pt>
    <dgm:pt modelId="{E6D7882E-049A-4BDC-995D-202F270B66C8}" type="parTrans" cxnId="{6F352961-9E6F-4EE3-98B3-EC7DCE3DEE91}">
      <dgm:prSet/>
      <dgm:spPr/>
      <dgm:t>
        <a:bodyPr/>
        <a:lstStyle/>
        <a:p>
          <a:endParaRPr lang="cs-CZ"/>
        </a:p>
      </dgm:t>
    </dgm:pt>
    <dgm:pt modelId="{F2A5013C-9ED2-480D-89F6-B937DCB1CE62}" type="sibTrans" cxnId="{6F352961-9E6F-4EE3-98B3-EC7DCE3DEE91}">
      <dgm:prSet/>
      <dgm:spPr/>
      <dgm:t>
        <a:bodyPr/>
        <a:lstStyle/>
        <a:p>
          <a:endParaRPr lang="cs-CZ"/>
        </a:p>
      </dgm:t>
    </dgm:pt>
    <dgm:pt modelId="{AD3AA18D-25D5-4B61-8701-590124C2EFBE}">
      <dgm:prSet phldrT="[Text]"/>
      <dgm:spPr/>
      <dgm:t>
        <a:bodyPr/>
        <a:lstStyle/>
        <a:p>
          <a:r>
            <a:rPr lang="cs-CZ" dirty="0"/>
            <a:t>řídící pracovníci</a:t>
          </a:r>
        </a:p>
      </dgm:t>
    </dgm:pt>
    <dgm:pt modelId="{DA2E4B4B-3732-4569-A0E7-F5630AD8BE01}" type="parTrans" cxnId="{ED403A55-6A7D-42EA-8512-545D2CBEB925}">
      <dgm:prSet/>
      <dgm:spPr/>
      <dgm:t>
        <a:bodyPr/>
        <a:lstStyle/>
        <a:p>
          <a:endParaRPr lang="cs-CZ"/>
        </a:p>
      </dgm:t>
    </dgm:pt>
    <dgm:pt modelId="{03A24E3F-286B-4B4F-B9B5-40E8577B95C7}" type="sibTrans" cxnId="{ED403A55-6A7D-42EA-8512-545D2CBEB925}">
      <dgm:prSet/>
      <dgm:spPr/>
      <dgm:t>
        <a:bodyPr/>
        <a:lstStyle/>
        <a:p>
          <a:endParaRPr lang="cs-CZ"/>
        </a:p>
      </dgm:t>
    </dgm:pt>
    <dgm:pt modelId="{779CEC6A-4905-4879-AD9B-F27CB07288F6}">
      <dgm:prSet phldrT="[Text]"/>
      <dgm:spPr/>
      <dgm:t>
        <a:bodyPr/>
        <a:lstStyle/>
        <a:p>
          <a:r>
            <a:rPr lang="cs-CZ" dirty="0"/>
            <a:t>věda               o řízení</a:t>
          </a:r>
        </a:p>
      </dgm:t>
    </dgm:pt>
    <dgm:pt modelId="{A7412E8E-10A7-423F-A61E-B24EED25BF7B}" type="parTrans" cxnId="{280DD807-33B5-4AB0-92B7-553F95CB0E96}">
      <dgm:prSet/>
      <dgm:spPr/>
      <dgm:t>
        <a:bodyPr/>
        <a:lstStyle/>
        <a:p>
          <a:endParaRPr lang="cs-CZ"/>
        </a:p>
      </dgm:t>
    </dgm:pt>
    <dgm:pt modelId="{3F56523F-8D5B-4D78-A2EC-16FACAAFE573}" type="sibTrans" cxnId="{280DD807-33B5-4AB0-92B7-553F95CB0E96}">
      <dgm:prSet/>
      <dgm:spPr/>
      <dgm:t>
        <a:bodyPr/>
        <a:lstStyle/>
        <a:p>
          <a:endParaRPr lang="cs-CZ"/>
        </a:p>
      </dgm:t>
    </dgm:pt>
    <dgm:pt modelId="{EDE96892-7C60-4070-994C-C6F04D083CCC}">
      <dgm:prSet phldrT="[Text]"/>
      <dgm:spPr/>
      <dgm:t>
        <a:bodyPr/>
        <a:lstStyle/>
        <a:p>
          <a:r>
            <a:rPr lang="cs-CZ" dirty="0"/>
            <a:t>kolektiv řídících pracovníků</a:t>
          </a:r>
        </a:p>
      </dgm:t>
    </dgm:pt>
    <dgm:pt modelId="{73E6BA2E-5891-4CF0-AEB0-5B663C1F9564}" type="parTrans" cxnId="{B2CACB1F-3638-45F5-9139-DAECB983DE1E}">
      <dgm:prSet/>
      <dgm:spPr/>
      <dgm:t>
        <a:bodyPr/>
        <a:lstStyle/>
        <a:p>
          <a:endParaRPr lang="cs-CZ"/>
        </a:p>
      </dgm:t>
    </dgm:pt>
    <dgm:pt modelId="{EB088840-4DC8-4919-A3ED-649D236FB1C0}" type="sibTrans" cxnId="{B2CACB1F-3638-45F5-9139-DAECB983DE1E}">
      <dgm:prSet/>
      <dgm:spPr/>
      <dgm:t>
        <a:bodyPr/>
        <a:lstStyle/>
        <a:p>
          <a:endParaRPr lang="cs-CZ"/>
        </a:p>
      </dgm:t>
    </dgm:pt>
    <dgm:pt modelId="{8A2119C7-7D07-4ED3-A774-B5EA21A41E99}" type="pres">
      <dgm:prSet presAssocID="{2F68172C-7A27-48DD-A3F5-BB2EA6724DF4}" presName="Name0" presStyleCnt="0">
        <dgm:presLayoutVars>
          <dgm:chMax val="7"/>
          <dgm:dir/>
          <dgm:animOne val="branch"/>
        </dgm:presLayoutVars>
      </dgm:prSet>
      <dgm:spPr/>
    </dgm:pt>
    <dgm:pt modelId="{EB099D98-F800-4CC6-96D0-19E6F5CEFAB1}" type="pres">
      <dgm:prSet presAssocID="{AF6B215C-818F-4C5D-97DE-AC7A73F35EBF}" presName="parTx1" presStyleLbl="node1" presStyleIdx="0" presStyleCnt="4"/>
      <dgm:spPr/>
    </dgm:pt>
    <dgm:pt modelId="{844E215C-47DE-4E74-B2B6-C882E34244C0}" type="pres">
      <dgm:prSet presAssocID="{AD3AA18D-25D5-4B61-8701-590124C2EFBE}" presName="parTx2" presStyleLbl="node1" presStyleIdx="1" presStyleCnt="4"/>
      <dgm:spPr/>
    </dgm:pt>
    <dgm:pt modelId="{5D84FCC9-F5A2-4174-B774-1EE972811AAA}" type="pres">
      <dgm:prSet presAssocID="{EDE96892-7C60-4070-994C-C6F04D083CCC}" presName="parTx3" presStyleLbl="node1" presStyleIdx="2" presStyleCnt="4"/>
      <dgm:spPr/>
    </dgm:pt>
    <dgm:pt modelId="{2E6FF47D-E537-4C0C-A923-A55219E78C4C}" type="pres">
      <dgm:prSet presAssocID="{779CEC6A-4905-4879-AD9B-F27CB07288F6}" presName="parTx4" presStyleLbl="node1" presStyleIdx="3" presStyleCnt="4"/>
      <dgm:spPr/>
    </dgm:pt>
  </dgm:ptLst>
  <dgm:cxnLst>
    <dgm:cxn modelId="{280DD807-33B5-4AB0-92B7-553F95CB0E96}" srcId="{2F68172C-7A27-48DD-A3F5-BB2EA6724DF4}" destId="{779CEC6A-4905-4879-AD9B-F27CB07288F6}" srcOrd="3" destOrd="0" parTransId="{A7412E8E-10A7-423F-A61E-B24EED25BF7B}" sibTransId="{3F56523F-8D5B-4D78-A2EC-16FACAAFE573}"/>
    <dgm:cxn modelId="{CEECE51B-1AA4-482D-9737-B3BBE8CB3601}" type="presOf" srcId="{2F68172C-7A27-48DD-A3F5-BB2EA6724DF4}" destId="{8A2119C7-7D07-4ED3-A774-B5EA21A41E99}" srcOrd="0" destOrd="0" presId="urn:microsoft.com/office/officeart/2009/3/layout/SubStepProcess"/>
    <dgm:cxn modelId="{B2CACB1F-3638-45F5-9139-DAECB983DE1E}" srcId="{2F68172C-7A27-48DD-A3F5-BB2EA6724DF4}" destId="{EDE96892-7C60-4070-994C-C6F04D083CCC}" srcOrd="2" destOrd="0" parTransId="{73E6BA2E-5891-4CF0-AEB0-5B663C1F9564}" sibTransId="{EB088840-4DC8-4919-A3ED-649D236FB1C0}"/>
    <dgm:cxn modelId="{6F352961-9E6F-4EE3-98B3-EC7DCE3DEE91}" srcId="{2F68172C-7A27-48DD-A3F5-BB2EA6724DF4}" destId="{AF6B215C-818F-4C5D-97DE-AC7A73F35EBF}" srcOrd="0" destOrd="0" parTransId="{E6D7882E-049A-4BDC-995D-202F270B66C8}" sibTransId="{F2A5013C-9ED2-480D-89F6-B937DCB1CE62}"/>
    <dgm:cxn modelId="{ED403A55-6A7D-42EA-8512-545D2CBEB925}" srcId="{2F68172C-7A27-48DD-A3F5-BB2EA6724DF4}" destId="{AD3AA18D-25D5-4B61-8701-590124C2EFBE}" srcOrd="1" destOrd="0" parTransId="{DA2E4B4B-3732-4569-A0E7-F5630AD8BE01}" sibTransId="{03A24E3F-286B-4B4F-B9B5-40E8577B95C7}"/>
    <dgm:cxn modelId="{076B66BD-14EC-4BD0-BCAA-17BAE28F33B0}" type="presOf" srcId="{EDE96892-7C60-4070-994C-C6F04D083CCC}" destId="{5D84FCC9-F5A2-4174-B774-1EE972811AAA}" srcOrd="0" destOrd="0" presId="urn:microsoft.com/office/officeart/2009/3/layout/SubStepProcess"/>
    <dgm:cxn modelId="{D6BC7EC5-5D2C-48E7-A3F5-BE3F17EC8CC6}" type="presOf" srcId="{AF6B215C-818F-4C5D-97DE-AC7A73F35EBF}" destId="{EB099D98-F800-4CC6-96D0-19E6F5CEFAB1}" srcOrd="0" destOrd="0" presId="urn:microsoft.com/office/officeart/2009/3/layout/SubStepProcess"/>
    <dgm:cxn modelId="{432881D1-D4E1-45E2-B4DA-23D670821F61}" type="presOf" srcId="{779CEC6A-4905-4879-AD9B-F27CB07288F6}" destId="{2E6FF47D-E537-4C0C-A923-A55219E78C4C}" srcOrd="0" destOrd="0" presId="urn:microsoft.com/office/officeart/2009/3/layout/SubStepProcess"/>
    <dgm:cxn modelId="{466DA6ED-E7B3-4218-830D-CA67016EC6B9}" type="presOf" srcId="{AD3AA18D-25D5-4B61-8701-590124C2EFBE}" destId="{844E215C-47DE-4E74-B2B6-C882E34244C0}" srcOrd="0" destOrd="0" presId="urn:microsoft.com/office/officeart/2009/3/layout/SubStepProcess"/>
    <dgm:cxn modelId="{3D8BB3D8-1100-475B-B069-73C366496A3A}" type="presParOf" srcId="{8A2119C7-7D07-4ED3-A774-B5EA21A41E99}" destId="{EB099D98-F800-4CC6-96D0-19E6F5CEFAB1}" srcOrd="0" destOrd="0" presId="urn:microsoft.com/office/officeart/2009/3/layout/SubStepProcess"/>
    <dgm:cxn modelId="{CE960E68-0381-4F23-9A2B-E0D498547AD8}" type="presParOf" srcId="{8A2119C7-7D07-4ED3-A774-B5EA21A41E99}" destId="{844E215C-47DE-4E74-B2B6-C882E34244C0}" srcOrd="1" destOrd="0" presId="urn:microsoft.com/office/officeart/2009/3/layout/SubStepProcess"/>
    <dgm:cxn modelId="{C3AABB60-274D-4602-BCDA-5904983A8CC1}" type="presParOf" srcId="{8A2119C7-7D07-4ED3-A774-B5EA21A41E99}" destId="{5D84FCC9-F5A2-4174-B774-1EE972811AAA}" srcOrd="2" destOrd="0" presId="urn:microsoft.com/office/officeart/2009/3/layout/SubStepProcess"/>
    <dgm:cxn modelId="{3F5D700F-5845-41C9-AD48-45A3D2ADA6B1}" type="presParOf" srcId="{8A2119C7-7D07-4ED3-A774-B5EA21A41E99}" destId="{2E6FF47D-E537-4C0C-A923-A55219E78C4C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D1F014-07F7-4096-BBE5-623A0A4E0BF2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1F251528-F727-4A2D-8DC8-9D1AF1AAC4A6}">
      <dgm:prSet phldrT="[Text]"/>
      <dgm:spPr/>
      <dgm:t>
        <a:bodyPr/>
        <a:lstStyle/>
        <a:p>
          <a:r>
            <a:rPr lang="cs-CZ" dirty="0"/>
            <a:t>plánování</a:t>
          </a:r>
        </a:p>
      </dgm:t>
    </dgm:pt>
    <dgm:pt modelId="{FE936782-D71A-4E5C-8DB1-895A3D0A4453}" type="parTrans" cxnId="{F600A6F9-06B7-460F-BDE7-86ACD645ED94}">
      <dgm:prSet/>
      <dgm:spPr/>
      <dgm:t>
        <a:bodyPr/>
        <a:lstStyle/>
        <a:p>
          <a:endParaRPr lang="cs-CZ"/>
        </a:p>
      </dgm:t>
    </dgm:pt>
    <dgm:pt modelId="{801B9629-07F8-4AF5-AF1F-AD546E2C337F}" type="sibTrans" cxnId="{F600A6F9-06B7-460F-BDE7-86ACD645ED94}">
      <dgm:prSet/>
      <dgm:spPr/>
      <dgm:t>
        <a:bodyPr/>
        <a:lstStyle/>
        <a:p>
          <a:endParaRPr lang="cs-CZ"/>
        </a:p>
      </dgm:t>
    </dgm:pt>
    <dgm:pt modelId="{20685B5D-41DA-4076-94E4-4F96A78E2EB7}">
      <dgm:prSet phldrT="[Text]"/>
      <dgm:spPr/>
      <dgm:t>
        <a:bodyPr/>
        <a:lstStyle/>
        <a:p>
          <a:r>
            <a:rPr lang="cs-CZ" dirty="0"/>
            <a:t>organizování</a:t>
          </a:r>
        </a:p>
      </dgm:t>
    </dgm:pt>
    <dgm:pt modelId="{D7FC3861-8059-4C0A-A78C-B73DCA519F2D}" type="parTrans" cxnId="{9AA8C3FE-ADBC-4408-A0FD-BE2B95BE7D2B}">
      <dgm:prSet/>
      <dgm:spPr/>
      <dgm:t>
        <a:bodyPr/>
        <a:lstStyle/>
        <a:p>
          <a:endParaRPr lang="cs-CZ"/>
        </a:p>
      </dgm:t>
    </dgm:pt>
    <dgm:pt modelId="{0151B9AF-B1FB-42AD-937B-A3B474931115}" type="sibTrans" cxnId="{9AA8C3FE-ADBC-4408-A0FD-BE2B95BE7D2B}">
      <dgm:prSet/>
      <dgm:spPr/>
      <dgm:t>
        <a:bodyPr/>
        <a:lstStyle/>
        <a:p>
          <a:endParaRPr lang="cs-CZ"/>
        </a:p>
      </dgm:t>
    </dgm:pt>
    <dgm:pt modelId="{DB5385AF-D613-4F57-877F-27FEA65B7120}">
      <dgm:prSet phldrT="[Text]"/>
      <dgm:spPr/>
      <dgm:t>
        <a:bodyPr/>
        <a:lstStyle/>
        <a:p>
          <a:r>
            <a:rPr lang="cs-CZ" dirty="0"/>
            <a:t>přikazování</a:t>
          </a:r>
        </a:p>
      </dgm:t>
    </dgm:pt>
    <dgm:pt modelId="{396A6CA4-C8FC-4116-81D7-48EF99724EC5}" type="parTrans" cxnId="{F3D627F1-CB74-4252-8731-0E2DD681F679}">
      <dgm:prSet/>
      <dgm:spPr/>
      <dgm:t>
        <a:bodyPr/>
        <a:lstStyle/>
        <a:p>
          <a:endParaRPr lang="cs-CZ"/>
        </a:p>
      </dgm:t>
    </dgm:pt>
    <dgm:pt modelId="{B93E8360-191E-4EB4-AE4A-85D92B16A7AD}" type="sibTrans" cxnId="{F3D627F1-CB74-4252-8731-0E2DD681F679}">
      <dgm:prSet/>
      <dgm:spPr/>
      <dgm:t>
        <a:bodyPr/>
        <a:lstStyle/>
        <a:p>
          <a:endParaRPr lang="cs-CZ"/>
        </a:p>
      </dgm:t>
    </dgm:pt>
    <dgm:pt modelId="{6997BD96-A3F7-4373-B714-33509AB48D28}">
      <dgm:prSet phldrT="[Text]"/>
      <dgm:spPr/>
      <dgm:t>
        <a:bodyPr/>
        <a:lstStyle/>
        <a:p>
          <a:r>
            <a:rPr lang="cs-CZ" dirty="0"/>
            <a:t>kontrola</a:t>
          </a:r>
        </a:p>
      </dgm:t>
    </dgm:pt>
    <dgm:pt modelId="{529F9E6D-5118-4586-8EF6-D1AD1F4787A9}" type="parTrans" cxnId="{D1A24683-693A-431A-836A-7A9A0648E574}">
      <dgm:prSet/>
      <dgm:spPr/>
      <dgm:t>
        <a:bodyPr/>
        <a:lstStyle/>
        <a:p>
          <a:endParaRPr lang="cs-CZ"/>
        </a:p>
      </dgm:t>
    </dgm:pt>
    <dgm:pt modelId="{1AF6FE7F-BD5E-4A74-9790-C2AB870C2B41}" type="sibTrans" cxnId="{D1A24683-693A-431A-836A-7A9A0648E574}">
      <dgm:prSet/>
      <dgm:spPr/>
      <dgm:t>
        <a:bodyPr/>
        <a:lstStyle/>
        <a:p>
          <a:endParaRPr lang="cs-CZ"/>
        </a:p>
      </dgm:t>
    </dgm:pt>
    <dgm:pt modelId="{76BB2C4B-AB57-496B-99C4-BF7E6A98B316}">
      <dgm:prSet phldrT="[Text]"/>
      <dgm:spPr/>
      <dgm:t>
        <a:bodyPr/>
        <a:lstStyle/>
        <a:p>
          <a:r>
            <a:rPr lang="cs-CZ" dirty="0"/>
            <a:t>koordinace</a:t>
          </a:r>
        </a:p>
      </dgm:t>
    </dgm:pt>
    <dgm:pt modelId="{59D65522-51C0-4161-90D1-BB8A1B08000B}" type="parTrans" cxnId="{B1AEE7E0-3123-4855-8A1A-A9D78293256B}">
      <dgm:prSet/>
      <dgm:spPr/>
      <dgm:t>
        <a:bodyPr/>
        <a:lstStyle/>
        <a:p>
          <a:endParaRPr lang="cs-CZ"/>
        </a:p>
      </dgm:t>
    </dgm:pt>
    <dgm:pt modelId="{A4DEA95E-FED2-480F-BC90-4FE46FF29CB6}" type="sibTrans" cxnId="{B1AEE7E0-3123-4855-8A1A-A9D78293256B}">
      <dgm:prSet/>
      <dgm:spPr/>
      <dgm:t>
        <a:bodyPr/>
        <a:lstStyle/>
        <a:p>
          <a:endParaRPr lang="cs-CZ"/>
        </a:p>
      </dgm:t>
    </dgm:pt>
    <dgm:pt modelId="{BB92045A-8232-4D99-B9D0-2467AF46C4AC}" type="pres">
      <dgm:prSet presAssocID="{ABD1F014-07F7-4096-BBE5-623A0A4E0BF2}" presName="cycle" presStyleCnt="0">
        <dgm:presLayoutVars>
          <dgm:dir/>
          <dgm:resizeHandles val="exact"/>
        </dgm:presLayoutVars>
      </dgm:prSet>
      <dgm:spPr/>
    </dgm:pt>
    <dgm:pt modelId="{B24D96DF-5B10-4527-B713-302F8F6C20D4}" type="pres">
      <dgm:prSet presAssocID="{1F251528-F727-4A2D-8DC8-9D1AF1AAC4A6}" presName="node" presStyleLbl="node1" presStyleIdx="0" presStyleCnt="5">
        <dgm:presLayoutVars>
          <dgm:bulletEnabled val="1"/>
        </dgm:presLayoutVars>
      </dgm:prSet>
      <dgm:spPr/>
    </dgm:pt>
    <dgm:pt modelId="{C5825554-E487-4059-96A3-B79B0FAB1B3F}" type="pres">
      <dgm:prSet presAssocID="{1F251528-F727-4A2D-8DC8-9D1AF1AAC4A6}" presName="spNode" presStyleCnt="0"/>
      <dgm:spPr/>
    </dgm:pt>
    <dgm:pt modelId="{BBD1BA41-E49B-40BF-8644-2234EDCA0CEB}" type="pres">
      <dgm:prSet presAssocID="{801B9629-07F8-4AF5-AF1F-AD546E2C337F}" presName="sibTrans" presStyleLbl="sibTrans1D1" presStyleIdx="0" presStyleCnt="5"/>
      <dgm:spPr/>
    </dgm:pt>
    <dgm:pt modelId="{C3DB9075-F775-4541-9932-98F966629A7C}" type="pres">
      <dgm:prSet presAssocID="{20685B5D-41DA-4076-94E4-4F96A78E2EB7}" presName="node" presStyleLbl="node1" presStyleIdx="1" presStyleCnt="5">
        <dgm:presLayoutVars>
          <dgm:bulletEnabled val="1"/>
        </dgm:presLayoutVars>
      </dgm:prSet>
      <dgm:spPr/>
    </dgm:pt>
    <dgm:pt modelId="{C6A595C1-DA32-4A67-9788-D7CC6950DF89}" type="pres">
      <dgm:prSet presAssocID="{20685B5D-41DA-4076-94E4-4F96A78E2EB7}" presName="spNode" presStyleCnt="0"/>
      <dgm:spPr/>
    </dgm:pt>
    <dgm:pt modelId="{0F448FC6-DF2C-410D-94C8-BD4A29DF6EDE}" type="pres">
      <dgm:prSet presAssocID="{0151B9AF-B1FB-42AD-937B-A3B474931115}" presName="sibTrans" presStyleLbl="sibTrans1D1" presStyleIdx="1" presStyleCnt="5"/>
      <dgm:spPr/>
    </dgm:pt>
    <dgm:pt modelId="{B804187F-D264-4CAC-9236-344A4D7DF37B}" type="pres">
      <dgm:prSet presAssocID="{DB5385AF-D613-4F57-877F-27FEA65B7120}" presName="node" presStyleLbl="node1" presStyleIdx="2" presStyleCnt="5">
        <dgm:presLayoutVars>
          <dgm:bulletEnabled val="1"/>
        </dgm:presLayoutVars>
      </dgm:prSet>
      <dgm:spPr/>
    </dgm:pt>
    <dgm:pt modelId="{88D9FE4F-10CE-48DA-B11A-DA21EAFE8B27}" type="pres">
      <dgm:prSet presAssocID="{DB5385AF-D613-4F57-877F-27FEA65B7120}" presName="spNode" presStyleCnt="0"/>
      <dgm:spPr/>
    </dgm:pt>
    <dgm:pt modelId="{E66C7BAB-9448-4758-9BEA-A097856E6E04}" type="pres">
      <dgm:prSet presAssocID="{B93E8360-191E-4EB4-AE4A-85D92B16A7AD}" presName="sibTrans" presStyleLbl="sibTrans1D1" presStyleIdx="2" presStyleCnt="5"/>
      <dgm:spPr/>
    </dgm:pt>
    <dgm:pt modelId="{1EF23F5D-C3CA-464F-8F74-4AE2F446D99C}" type="pres">
      <dgm:prSet presAssocID="{6997BD96-A3F7-4373-B714-33509AB48D28}" presName="node" presStyleLbl="node1" presStyleIdx="3" presStyleCnt="5">
        <dgm:presLayoutVars>
          <dgm:bulletEnabled val="1"/>
        </dgm:presLayoutVars>
      </dgm:prSet>
      <dgm:spPr/>
    </dgm:pt>
    <dgm:pt modelId="{9C5BDC4E-4F62-4C06-8940-0745B158C68D}" type="pres">
      <dgm:prSet presAssocID="{6997BD96-A3F7-4373-B714-33509AB48D28}" presName="spNode" presStyleCnt="0"/>
      <dgm:spPr/>
    </dgm:pt>
    <dgm:pt modelId="{E1EC6DCC-1CF7-4965-A276-05FD798BB3C7}" type="pres">
      <dgm:prSet presAssocID="{1AF6FE7F-BD5E-4A74-9790-C2AB870C2B41}" presName="sibTrans" presStyleLbl="sibTrans1D1" presStyleIdx="3" presStyleCnt="5"/>
      <dgm:spPr/>
    </dgm:pt>
    <dgm:pt modelId="{06715D8F-3BA7-4563-BC86-F07B00826D90}" type="pres">
      <dgm:prSet presAssocID="{76BB2C4B-AB57-496B-99C4-BF7E6A98B316}" presName="node" presStyleLbl="node1" presStyleIdx="4" presStyleCnt="5">
        <dgm:presLayoutVars>
          <dgm:bulletEnabled val="1"/>
        </dgm:presLayoutVars>
      </dgm:prSet>
      <dgm:spPr/>
    </dgm:pt>
    <dgm:pt modelId="{A684459F-784B-48CC-A01E-A8ACE540A17E}" type="pres">
      <dgm:prSet presAssocID="{76BB2C4B-AB57-496B-99C4-BF7E6A98B316}" presName="spNode" presStyleCnt="0"/>
      <dgm:spPr/>
    </dgm:pt>
    <dgm:pt modelId="{ACE5DC47-FFD9-433E-A924-1F4375EC68B1}" type="pres">
      <dgm:prSet presAssocID="{A4DEA95E-FED2-480F-BC90-4FE46FF29CB6}" presName="sibTrans" presStyleLbl="sibTrans1D1" presStyleIdx="4" presStyleCnt="5"/>
      <dgm:spPr/>
    </dgm:pt>
  </dgm:ptLst>
  <dgm:cxnLst>
    <dgm:cxn modelId="{3A80AE2A-C5BC-4BCD-9067-B133EE9228A7}" type="presOf" srcId="{0151B9AF-B1FB-42AD-937B-A3B474931115}" destId="{0F448FC6-DF2C-410D-94C8-BD4A29DF6EDE}" srcOrd="0" destOrd="0" presId="urn:microsoft.com/office/officeart/2005/8/layout/cycle5"/>
    <dgm:cxn modelId="{4D497A34-D223-45E3-83E4-87D9B489470D}" type="presOf" srcId="{B93E8360-191E-4EB4-AE4A-85D92B16A7AD}" destId="{E66C7BAB-9448-4758-9BEA-A097856E6E04}" srcOrd="0" destOrd="0" presId="urn:microsoft.com/office/officeart/2005/8/layout/cycle5"/>
    <dgm:cxn modelId="{0082A743-354E-41B1-8D9D-D1320A9345B0}" type="presOf" srcId="{ABD1F014-07F7-4096-BBE5-623A0A4E0BF2}" destId="{BB92045A-8232-4D99-B9D0-2467AF46C4AC}" srcOrd="0" destOrd="0" presId="urn:microsoft.com/office/officeart/2005/8/layout/cycle5"/>
    <dgm:cxn modelId="{1D2B6B65-EF63-48D3-80F2-A8FFE4136BF6}" type="presOf" srcId="{76BB2C4B-AB57-496B-99C4-BF7E6A98B316}" destId="{06715D8F-3BA7-4563-BC86-F07B00826D90}" srcOrd="0" destOrd="0" presId="urn:microsoft.com/office/officeart/2005/8/layout/cycle5"/>
    <dgm:cxn modelId="{B10B4081-E224-4407-9AB2-3EB05C8BE2C2}" type="presOf" srcId="{801B9629-07F8-4AF5-AF1F-AD546E2C337F}" destId="{BBD1BA41-E49B-40BF-8644-2234EDCA0CEB}" srcOrd="0" destOrd="0" presId="urn:microsoft.com/office/officeart/2005/8/layout/cycle5"/>
    <dgm:cxn modelId="{48224A81-BC97-4901-9443-7AFAC418F29C}" type="presOf" srcId="{1AF6FE7F-BD5E-4A74-9790-C2AB870C2B41}" destId="{E1EC6DCC-1CF7-4965-A276-05FD798BB3C7}" srcOrd="0" destOrd="0" presId="urn:microsoft.com/office/officeart/2005/8/layout/cycle5"/>
    <dgm:cxn modelId="{EB0D0E82-8216-4CDB-A2EE-F46567BD5036}" type="presOf" srcId="{20685B5D-41DA-4076-94E4-4F96A78E2EB7}" destId="{C3DB9075-F775-4541-9932-98F966629A7C}" srcOrd="0" destOrd="0" presId="urn:microsoft.com/office/officeart/2005/8/layout/cycle5"/>
    <dgm:cxn modelId="{D1A24683-693A-431A-836A-7A9A0648E574}" srcId="{ABD1F014-07F7-4096-BBE5-623A0A4E0BF2}" destId="{6997BD96-A3F7-4373-B714-33509AB48D28}" srcOrd="3" destOrd="0" parTransId="{529F9E6D-5118-4586-8EF6-D1AD1F4787A9}" sibTransId="{1AF6FE7F-BD5E-4A74-9790-C2AB870C2B41}"/>
    <dgm:cxn modelId="{23B338C1-9D1A-4D1D-A908-5FC3552E2DB2}" type="presOf" srcId="{A4DEA95E-FED2-480F-BC90-4FE46FF29CB6}" destId="{ACE5DC47-FFD9-433E-A924-1F4375EC68B1}" srcOrd="0" destOrd="0" presId="urn:microsoft.com/office/officeart/2005/8/layout/cycle5"/>
    <dgm:cxn modelId="{974A6AC6-71CF-4C97-BD5E-D98D7A8C9B1E}" type="presOf" srcId="{6997BD96-A3F7-4373-B714-33509AB48D28}" destId="{1EF23F5D-C3CA-464F-8F74-4AE2F446D99C}" srcOrd="0" destOrd="0" presId="urn:microsoft.com/office/officeart/2005/8/layout/cycle5"/>
    <dgm:cxn modelId="{0BA1FFCD-96CE-426C-9827-0F96F5755C22}" type="presOf" srcId="{1F251528-F727-4A2D-8DC8-9D1AF1AAC4A6}" destId="{B24D96DF-5B10-4527-B713-302F8F6C20D4}" srcOrd="0" destOrd="0" presId="urn:microsoft.com/office/officeart/2005/8/layout/cycle5"/>
    <dgm:cxn modelId="{B1AEE7E0-3123-4855-8A1A-A9D78293256B}" srcId="{ABD1F014-07F7-4096-BBE5-623A0A4E0BF2}" destId="{76BB2C4B-AB57-496B-99C4-BF7E6A98B316}" srcOrd="4" destOrd="0" parTransId="{59D65522-51C0-4161-90D1-BB8A1B08000B}" sibTransId="{A4DEA95E-FED2-480F-BC90-4FE46FF29CB6}"/>
    <dgm:cxn modelId="{809ED6EC-EA9F-457A-BCA9-2CA7583E1793}" type="presOf" srcId="{DB5385AF-D613-4F57-877F-27FEA65B7120}" destId="{B804187F-D264-4CAC-9236-344A4D7DF37B}" srcOrd="0" destOrd="0" presId="urn:microsoft.com/office/officeart/2005/8/layout/cycle5"/>
    <dgm:cxn modelId="{F3D627F1-CB74-4252-8731-0E2DD681F679}" srcId="{ABD1F014-07F7-4096-BBE5-623A0A4E0BF2}" destId="{DB5385AF-D613-4F57-877F-27FEA65B7120}" srcOrd="2" destOrd="0" parTransId="{396A6CA4-C8FC-4116-81D7-48EF99724EC5}" sibTransId="{B93E8360-191E-4EB4-AE4A-85D92B16A7AD}"/>
    <dgm:cxn modelId="{F600A6F9-06B7-460F-BDE7-86ACD645ED94}" srcId="{ABD1F014-07F7-4096-BBE5-623A0A4E0BF2}" destId="{1F251528-F727-4A2D-8DC8-9D1AF1AAC4A6}" srcOrd="0" destOrd="0" parTransId="{FE936782-D71A-4E5C-8DB1-895A3D0A4453}" sibTransId="{801B9629-07F8-4AF5-AF1F-AD546E2C337F}"/>
    <dgm:cxn modelId="{9AA8C3FE-ADBC-4408-A0FD-BE2B95BE7D2B}" srcId="{ABD1F014-07F7-4096-BBE5-623A0A4E0BF2}" destId="{20685B5D-41DA-4076-94E4-4F96A78E2EB7}" srcOrd="1" destOrd="0" parTransId="{D7FC3861-8059-4C0A-A78C-B73DCA519F2D}" sibTransId="{0151B9AF-B1FB-42AD-937B-A3B474931115}"/>
    <dgm:cxn modelId="{D2EA5447-5F8C-4760-B3A0-04A49A419A95}" type="presParOf" srcId="{BB92045A-8232-4D99-B9D0-2467AF46C4AC}" destId="{B24D96DF-5B10-4527-B713-302F8F6C20D4}" srcOrd="0" destOrd="0" presId="urn:microsoft.com/office/officeart/2005/8/layout/cycle5"/>
    <dgm:cxn modelId="{7990D8BD-B522-416B-9438-550D76698F65}" type="presParOf" srcId="{BB92045A-8232-4D99-B9D0-2467AF46C4AC}" destId="{C5825554-E487-4059-96A3-B79B0FAB1B3F}" srcOrd="1" destOrd="0" presId="urn:microsoft.com/office/officeart/2005/8/layout/cycle5"/>
    <dgm:cxn modelId="{5BF03B90-C9C5-4792-8274-78C06E5AF09C}" type="presParOf" srcId="{BB92045A-8232-4D99-B9D0-2467AF46C4AC}" destId="{BBD1BA41-E49B-40BF-8644-2234EDCA0CEB}" srcOrd="2" destOrd="0" presId="urn:microsoft.com/office/officeart/2005/8/layout/cycle5"/>
    <dgm:cxn modelId="{D349C0A8-86C4-4E72-8FD3-F08783D23BBF}" type="presParOf" srcId="{BB92045A-8232-4D99-B9D0-2467AF46C4AC}" destId="{C3DB9075-F775-4541-9932-98F966629A7C}" srcOrd="3" destOrd="0" presId="urn:microsoft.com/office/officeart/2005/8/layout/cycle5"/>
    <dgm:cxn modelId="{2568064D-E607-43F4-BF3A-C30B2B78596B}" type="presParOf" srcId="{BB92045A-8232-4D99-B9D0-2467AF46C4AC}" destId="{C6A595C1-DA32-4A67-9788-D7CC6950DF89}" srcOrd="4" destOrd="0" presId="urn:microsoft.com/office/officeart/2005/8/layout/cycle5"/>
    <dgm:cxn modelId="{584E256A-9ED4-4C46-BD35-286C15D64726}" type="presParOf" srcId="{BB92045A-8232-4D99-B9D0-2467AF46C4AC}" destId="{0F448FC6-DF2C-410D-94C8-BD4A29DF6EDE}" srcOrd="5" destOrd="0" presId="urn:microsoft.com/office/officeart/2005/8/layout/cycle5"/>
    <dgm:cxn modelId="{18BA7B78-634D-4D4C-845D-4E8E273FAD2B}" type="presParOf" srcId="{BB92045A-8232-4D99-B9D0-2467AF46C4AC}" destId="{B804187F-D264-4CAC-9236-344A4D7DF37B}" srcOrd="6" destOrd="0" presId="urn:microsoft.com/office/officeart/2005/8/layout/cycle5"/>
    <dgm:cxn modelId="{2C7BDEBD-8982-479D-97CA-305F594A9374}" type="presParOf" srcId="{BB92045A-8232-4D99-B9D0-2467AF46C4AC}" destId="{88D9FE4F-10CE-48DA-B11A-DA21EAFE8B27}" srcOrd="7" destOrd="0" presId="urn:microsoft.com/office/officeart/2005/8/layout/cycle5"/>
    <dgm:cxn modelId="{AC735F48-2EE6-448F-BA05-212BECDA5628}" type="presParOf" srcId="{BB92045A-8232-4D99-B9D0-2467AF46C4AC}" destId="{E66C7BAB-9448-4758-9BEA-A097856E6E04}" srcOrd="8" destOrd="0" presId="urn:microsoft.com/office/officeart/2005/8/layout/cycle5"/>
    <dgm:cxn modelId="{AD8880EB-609B-4EB2-8F4F-2D6C874B343E}" type="presParOf" srcId="{BB92045A-8232-4D99-B9D0-2467AF46C4AC}" destId="{1EF23F5D-C3CA-464F-8F74-4AE2F446D99C}" srcOrd="9" destOrd="0" presId="urn:microsoft.com/office/officeart/2005/8/layout/cycle5"/>
    <dgm:cxn modelId="{8EDA96C4-221D-4F10-9D25-36DE5A41A12B}" type="presParOf" srcId="{BB92045A-8232-4D99-B9D0-2467AF46C4AC}" destId="{9C5BDC4E-4F62-4C06-8940-0745B158C68D}" srcOrd="10" destOrd="0" presId="urn:microsoft.com/office/officeart/2005/8/layout/cycle5"/>
    <dgm:cxn modelId="{20E242F5-6D43-4141-BD77-F4540AC8B8FE}" type="presParOf" srcId="{BB92045A-8232-4D99-B9D0-2467AF46C4AC}" destId="{E1EC6DCC-1CF7-4965-A276-05FD798BB3C7}" srcOrd="11" destOrd="0" presId="urn:microsoft.com/office/officeart/2005/8/layout/cycle5"/>
    <dgm:cxn modelId="{211E627B-BF54-4845-A0E9-D09577CF138C}" type="presParOf" srcId="{BB92045A-8232-4D99-B9D0-2467AF46C4AC}" destId="{06715D8F-3BA7-4563-BC86-F07B00826D90}" srcOrd="12" destOrd="0" presId="urn:microsoft.com/office/officeart/2005/8/layout/cycle5"/>
    <dgm:cxn modelId="{5030C6EB-911C-4915-BB17-81D47DA2F4C1}" type="presParOf" srcId="{BB92045A-8232-4D99-B9D0-2467AF46C4AC}" destId="{A684459F-784B-48CC-A01E-A8ACE540A17E}" srcOrd="13" destOrd="0" presId="urn:microsoft.com/office/officeart/2005/8/layout/cycle5"/>
    <dgm:cxn modelId="{D1B5A068-81B8-4DF6-BC93-A2E723322033}" type="presParOf" srcId="{BB92045A-8232-4D99-B9D0-2467AF46C4AC}" destId="{ACE5DC47-FFD9-433E-A924-1F4375EC68B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36F4E2-FEB3-4B27-9822-0523E909E961}" type="doc">
      <dgm:prSet loTypeId="urn:microsoft.com/office/officeart/2005/8/layout/cycle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C87C907C-2E3A-45AF-8361-B168F5E85937}">
      <dgm:prSet phldrT="[Text]"/>
      <dgm:spPr/>
      <dgm:t>
        <a:bodyPr/>
        <a:lstStyle/>
        <a:p>
          <a:r>
            <a:rPr lang="cs-CZ" dirty="0"/>
            <a:t>MEASURE měr</a:t>
          </a:r>
        </a:p>
      </dgm:t>
    </dgm:pt>
    <dgm:pt modelId="{A3847797-1CBD-486C-AE9F-FE2C682AEFC9}" type="parTrans" cxnId="{115997F6-8432-43F4-85B8-E8C0438BA06D}">
      <dgm:prSet/>
      <dgm:spPr/>
      <dgm:t>
        <a:bodyPr/>
        <a:lstStyle/>
        <a:p>
          <a:endParaRPr lang="cs-CZ"/>
        </a:p>
      </dgm:t>
    </dgm:pt>
    <dgm:pt modelId="{2D5D95AA-2D47-45F7-BBB4-F139E3F0E044}" type="sibTrans" cxnId="{115997F6-8432-43F4-85B8-E8C0438BA06D}">
      <dgm:prSet/>
      <dgm:spPr/>
      <dgm:t>
        <a:bodyPr/>
        <a:lstStyle/>
        <a:p>
          <a:endParaRPr lang="cs-CZ"/>
        </a:p>
      </dgm:t>
    </dgm:pt>
    <dgm:pt modelId="{BD0A1D96-1AEC-4BD5-BDF6-6749A0BC5BA6}">
      <dgm:prSet phldrT="[Text]"/>
      <dgm:spPr/>
      <dgm:t>
        <a:bodyPr/>
        <a:lstStyle/>
        <a:p>
          <a:r>
            <a:rPr lang="cs-CZ" dirty="0"/>
            <a:t>ANALYZE analyzuj</a:t>
          </a:r>
        </a:p>
      </dgm:t>
    </dgm:pt>
    <dgm:pt modelId="{9EB46342-9370-4963-B927-03232D36F3B2}" type="parTrans" cxnId="{B1AD23E1-C370-40B3-87A7-7FEA75CC0F78}">
      <dgm:prSet/>
      <dgm:spPr/>
      <dgm:t>
        <a:bodyPr/>
        <a:lstStyle/>
        <a:p>
          <a:endParaRPr lang="cs-CZ"/>
        </a:p>
      </dgm:t>
    </dgm:pt>
    <dgm:pt modelId="{028868E9-F5B9-4483-B90B-0916DBA98E24}" type="sibTrans" cxnId="{B1AD23E1-C370-40B3-87A7-7FEA75CC0F78}">
      <dgm:prSet/>
      <dgm:spPr/>
      <dgm:t>
        <a:bodyPr/>
        <a:lstStyle/>
        <a:p>
          <a:endParaRPr lang="cs-CZ"/>
        </a:p>
      </dgm:t>
    </dgm:pt>
    <dgm:pt modelId="{078372D2-F572-45D2-B2A5-EBD773879430}">
      <dgm:prSet phldrT="[Text]"/>
      <dgm:spPr/>
      <dgm:t>
        <a:bodyPr/>
        <a:lstStyle/>
        <a:p>
          <a:r>
            <a:rPr lang="cs-CZ" dirty="0"/>
            <a:t>IMPROVE zlepši</a:t>
          </a:r>
        </a:p>
      </dgm:t>
    </dgm:pt>
    <dgm:pt modelId="{FC96D353-93FF-4780-BCE6-585C75D9E0E5}" type="parTrans" cxnId="{C7200EB8-7029-4411-B3E7-0C4CE2F2E4BC}">
      <dgm:prSet/>
      <dgm:spPr/>
      <dgm:t>
        <a:bodyPr/>
        <a:lstStyle/>
        <a:p>
          <a:endParaRPr lang="cs-CZ"/>
        </a:p>
      </dgm:t>
    </dgm:pt>
    <dgm:pt modelId="{E439F27E-7124-4150-AC77-A26131CF55C3}" type="sibTrans" cxnId="{C7200EB8-7029-4411-B3E7-0C4CE2F2E4BC}">
      <dgm:prSet/>
      <dgm:spPr/>
      <dgm:t>
        <a:bodyPr/>
        <a:lstStyle/>
        <a:p>
          <a:endParaRPr lang="cs-CZ"/>
        </a:p>
      </dgm:t>
    </dgm:pt>
    <dgm:pt modelId="{27CE73BE-E58D-483F-810F-734D502EA954}">
      <dgm:prSet phldrT="[Text]"/>
      <dgm:spPr/>
      <dgm:t>
        <a:bodyPr/>
        <a:lstStyle/>
        <a:p>
          <a:r>
            <a:rPr lang="cs-CZ" dirty="0"/>
            <a:t>CONTROL kontroluj</a:t>
          </a:r>
        </a:p>
      </dgm:t>
    </dgm:pt>
    <dgm:pt modelId="{53A84EAC-9F7D-46AB-B38E-AFE4891E8DDF}" type="parTrans" cxnId="{F25D4454-0AFC-4D97-BE56-827C29D506BC}">
      <dgm:prSet/>
      <dgm:spPr/>
      <dgm:t>
        <a:bodyPr/>
        <a:lstStyle/>
        <a:p>
          <a:endParaRPr lang="cs-CZ"/>
        </a:p>
      </dgm:t>
    </dgm:pt>
    <dgm:pt modelId="{59620BD4-D4E8-4ADE-A2F5-E5C8A4DF2789}" type="sibTrans" cxnId="{F25D4454-0AFC-4D97-BE56-827C29D506BC}">
      <dgm:prSet/>
      <dgm:spPr/>
      <dgm:t>
        <a:bodyPr/>
        <a:lstStyle/>
        <a:p>
          <a:endParaRPr lang="cs-CZ"/>
        </a:p>
      </dgm:t>
    </dgm:pt>
    <dgm:pt modelId="{DF4BC7AB-4776-4C46-8A1F-E79370E9D0CE}">
      <dgm:prSet phldrT="[Text]"/>
      <dgm:spPr/>
      <dgm:t>
        <a:bodyPr/>
        <a:lstStyle/>
        <a:p>
          <a:r>
            <a:rPr lang="cs-CZ" dirty="0"/>
            <a:t>DEFINE definuj</a:t>
          </a:r>
        </a:p>
      </dgm:t>
    </dgm:pt>
    <dgm:pt modelId="{FB389E62-0EC9-4932-8762-BCAAB95BB899}" type="parTrans" cxnId="{674ECB23-FB12-4909-974E-AB7EFC2328B5}">
      <dgm:prSet/>
      <dgm:spPr/>
      <dgm:t>
        <a:bodyPr/>
        <a:lstStyle/>
        <a:p>
          <a:endParaRPr lang="cs-CZ"/>
        </a:p>
      </dgm:t>
    </dgm:pt>
    <dgm:pt modelId="{B5C24F36-AFE4-4145-9267-B0ECB5EABA4A}" type="sibTrans" cxnId="{674ECB23-FB12-4909-974E-AB7EFC2328B5}">
      <dgm:prSet/>
      <dgm:spPr/>
      <dgm:t>
        <a:bodyPr/>
        <a:lstStyle/>
        <a:p>
          <a:endParaRPr lang="cs-CZ"/>
        </a:p>
      </dgm:t>
    </dgm:pt>
    <dgm:pt modelId="{22C09A46-3BF3-44D3-8E44-02486CA2C370}" type="pres">
      <dgm:prSet presAssocID="{1736F4E2-FEB3-4B27-9822-0523E909E961}" presName="cycle" presStyleCnt="0">
        <dgm:presLayoutVars>
          <dgm:dir/>
          <dgm:resizeHandles val="exact"/>
        </dgm:presLayoutVars>
      </dgm:prSet>
      <dgm:spPr/>
    </dgm:pt>
    <dgm:pt modelId="{DB1E10AC-B270-4286-A573-757B7F161F40}" type="pres">
      <dgm:prSet presAssocID="{C87C907C-2E3A-45AF-8361-B168F5E85937}" presName="dummy" presStyleCnt="0"/>
      <dgm:spPr/>
    </dgm:pt>
    <dgm:pt modelId="{CBA429E5-003E-4DE4-B1F1-9A18556DACB2}" type="pres">
      <dgm:prSet presAssocID="{C87C907C-2E3A-45AF-8361-B168F5E85937}" presName="node" presStyleLbl="revTx" presStyleIdx="0" presStyleCnt="5">
        <dgm:presLayoutVars>
          <dgm:bulletEnabled val="1"/>
        </dgm:presLayoutVars>
      </dgm:prSet>
      <dgm:spPr/>
    </dgm:pt>
    <dgm:pt modelId="{3F12771D-03F2-4089-944D-471AE1667985}" type="pres">
      <dgm:prSet presAssocID="{2D5D95AA-2D47-45F7-BBB4-F139E3F0E044}" presName="sibTrans" presStyleLbl="node1" presStyleIdx="0" presStyleCnt="5"/>
      <dgm:spPr/>
    </dgm:pt>
    <dgm:pt modelId="{70E8AF1B-E8F8-4B12-9B86-461F5F7E69C7}" type="pres">
      <dgm:prSet presAssocID="{BD0A1D96-1AEC-4BD5-BDF6-6749A0BC5BA6}" presName="dummy" presStyleCnt="0"/>
      <dgm:spPr/>
    </dgm:pt>
    <dgm:pt modelId="{16DDD444-3E9E-487B-94C1-BA8DBC0F35B0}" type="pres">
      <dgm:prSet presAssocID="{BD0A1D96-1AEC-4BD5-BDF6-6749A0BC5BA6}" presName="node" presStyleLbl="revTx" presStyleIdx="1" presStyleCnt="5">
        <dgm:presLayoutVars>
          <dgm:bulletEnabled val="1"/>
        </dgm:presLayoutVars>
      </dgm:prSet>
      <dgm:spPr/>
    </dgm:pt>
    <dgm:pt modelId="{71CD3E05-B476-41EA-B6CF-6F6C051A638A}" type="pres">
      <dgm:prSet presAssocID="{028868E9-F5B9-4483-B90B-0916DBA98E24}" presName="sibTrans" presStyleLbl="node1" presStyleIdx="1" presStyleCnt="5"/>
      <dgm:spPr/>
    </dgm:pt>
    <dgm:pt modelId="{E0606418-BC8A-408B-892E-C77C82A47FF1}" type="pres">
      <dgm:prSet presAssocID="{078372D2-F572-45D2-B2A5-EBD773879430}" presName="dummy" presStyleCnt="0"/>
      <dgm:spPr/>
    </dgm:pt>
    <dgm:pt modelId="{D6FC580B-8CE9-40B2-84F6-EEA466B136D2}" type="pres">
      <dgm:prSet presAssocID="{078372D2-F572-45D2-B2A5-EBD773879430}" presName="node" presStyleLbl="revTx" presStyleIdx="2" presStyleCnt="5">
        <dgm:presLayoutVars>
          <dgm:bulletEnabled val="1"/>
        </dgm:presLayoutVars>
      </dgm:prSet>
      <dgm:spPr/>
    </dgm:pt>
    <dgm:pt modelId="{BFA74C1E-D990-4496-98D7-20C69BCDD912}" type="pres">
      <dgm:prSet presAssocID="{E439F27E-7124-4150-AC77-A26131CF55C3}" presName="sibTrans" presStyleLbl="node1" presStyleIdx="2" presStyleCnt="5"/>
      <dgm:spPr/>
    </dgm:pt>
    <dgm:pt modelId="{17196E7B-C08A-4646-A1DF-AA5EAF32E3A9}" type="pres">
      <dgm:prSet presAssocID="{27CE73BE-E58D-483F-810F-734D502EA954}" presName="dummy" presStyleCnt="0"/>
      <dgm:spPr/>
    </dgm:pt>
    <dgm:pt modelId="{77A23305-0889-43B0-B33E-D706C5F24A6A}" type="pres">
      <dgm:prSet presAssocID="{27CE73BE-E58D-483F-810F-734D502EA954}" presName="node" presStyleLbl="revTx" presStyleIdx="3" presStyleCnt="5">
        <dgm:presLayoutVars>
          <dgm:bulletEnabled val="1"/>
        </dgm:presLayoutVars>
      </dgm:prSet>
      <dgm:spPr/>
    </dgm:pt>
    <dgm:pt modelId="{8661669F-4172-4DA5-BAA2-574BD2ADA49E}" type="pres">
      <dgm:prSet presAssocID="{59620BD4-D4E8-4ADE-A2F5-E5C8A4DF2789}" presName="sibTrans" presStyleLbl="node1" presStyleIdx="3" presStyleCnt="5"/>
      <dgm:spPr/>
    </dgm:pt>
    <dgm:pt modelId="{7E0ECDB3-3197-45C6-8AFC-EE51AAFBB927}" type="pres">
      <dgm:prSet presAssocID="{DF4BC7AB-4776-4C46-8A1F-E79370E9D0CE}" presName="dummy" presStyleCnt="0"/>
      <dgm:spPr/>
    </dgm:pt>
    <dgm:pt modelId="{96DB3CFC-FD16-4655-ABAA-0DD3A048A05D}" type="pres">
      <dgm:prSet presAssocID="{DF4BC7AB-4776-4C46-8A1F-E79370E9D0CE}" presName="node" presStyleLbl="revTx" presStyleIdx="4" presStyleCnt="5">
        <dgm:presLayoutVars>
          <dgm:bulletEnabled val="1"/>
        </dgm:presLayoutVars>
      </dgm:prSet>
      <dgm:spPr/>
    </dgm:pt>
    <dgm:pt modelId="{6AE9F07A-71F4-422F-8C4E-B81054087BAD}" type="pres">
      <dgm:prSet presAssocID="{B5C24F36-AFE4-4145-9267-B0ECB5EABA4A}" presName="sibTrans" presStyleLbl="node1" presStyleIdx="4" presStyleCnt="5" custLinFactNeighborY="1041"/>
      <dgm:spPr/>
    </dgm:pt>
  </dgm:ptLst>
  <dgm:cxnLst>
    <dgm:cxn modelId="{413E911D-CEC5-4A77-A8E5-E9DADE040132}" type="presOf" srcId="{27CE73BE-E58D-483F-810F-734D502EA954}" destId="{77A23305-0889-43B0-B33E-D706C5F24A6A}" srcOrd="0" destOrd="0" presId="urn:microsoft.com/office/officeart/2005/8/layout/cycle1"/>
    <dgm:cxn modelId="{674ECB23-FB12-4909-974E-AB7EFC2328B5}" srcId="{1736F4E2-FEB3-4B27-9822-0523E909E961}" destId="{DF4BC7AB-4776-4C46-8A1F-E79370E9D0CE}" srcOrd="4" destOrd="0" parTransId="{FB389E62-0EC9-4932-8762-BCAAB95BB899}" sibTransId="{B5C24F36-AFE4-4145-9267-B0ECB5EABA4A}"/>
    <dgm:cxn modelId="{E7067529-7B57-4643-9180-1FA7F3C8B8B7}" type="presOf" srcId="{B5C24F36-AFE4-4145-9267-B0ECB5EABA4A}" destId="{6AE9F07A-71F4-422F-8C4E-B81054087BAD}" srcOrd="0" destOrd="0" presId="urn:microsoft.com/office/officeart/2005/8/layout/cycle1"/>
    <dgm:cxn modelId="{E26CDE5C-B71A-4842-AAA3-DD5C8BCC0146}" type="presOf" srcId="{1736F4E2-FEB3-4B27-9822-0523E909E961}" destId="{22C09A46-3BF3-44D3-8E44-02486CA2C370}" srcOrd="0" destOrd="0" presId="urn:microsoft.com/office/officeart/2005/8/layout/cycle1"/>
    <dgm:cxn modelId="{0A1B7C46-471A-4B9F-A5E6-6BDCEAF3A610}" type="presOf" srcId="{DF4BC7AB-4776-4C46-8A1F-E79370E9D0CE}" destId="{96DB3CFC-FD16-4655-ABAA-0DD3A048A05D}" srcOrd="0" destOrd="0" presId="urn:microsoft.com/office/officeart/2005/8/layout/cycle1"/>
    <dgm:cxn modelId="{66B3B36A-7979-43AA-BB43-C1DE115E6278}" type="presOf" srcId="{E439F27E-7124-4150-AC77-A26131CF55C3}" destId="{BFA74C1E-D990-4496-98D7-20C69BCDD912}" srcOrd="0" destOrd="0" presId="urn:microsoft.com/office/officeart/2005/8/layout/cycle1"/>
    <dgm:cxn modelId="{C0A5714B-D0E4-4F80-840F-82D786B82A1B}" type="presOf" srcId="{BD0A1D96-1AEC-4BD5-BDF6-6749A0BC5BA6}" destId="{16DDD444-3E9E-487B-94C1-BA8DBC0F35B0}" srcOrd="0" destOrd="0" presId="urn:microsoft.com/office/officeart/2005/8/layout/cycle1"/>
    <dgm:cxn modelId="{F25D4454-0AFC-4D97-BE56-827C29D506BC}" srcId="{1736F4E2-FEB3-4B27-9822-0523E909E961}" destId="{27CE73BE-E58D-483F-810F-734D502EA954}" srcOrd="3" destOrd="0" parTransId="{53A84EAC-9F7D-46AB-B38E-AFE4891E8DDF}" sibTransId="{59620BD4-D4E8-4ADE-A2F5-E5C8A4DF2789}"/>
    <dgm:cxn modelId="{6613BE74-6C35-4126-92FB-19B7395BE20B}" type="presOf" srcId="{59620BD4-D4E8-4ADE-A2F5-E5C8A4DF2789}" destId="{8661669F-4172-4DA5-BAA2-574BD2ADA49E}" srcOrd="0" destOrd="0" presId="urn:microsoft.com/office/officeart/2005/8/layout/cycle1"/>
    <dgm:cxn modelId="{94B2BBA5-8D20-4B41-A8CE-EE25AC1D0109}" type="presOf" srcId="{078372D2-F572-45D2-B2A5-EBD773879430}" destId="{D6FC580B-8CE9-40B2-84F6-EEA466B136D2}" srcOrd="0" destOrd="0" presId="urn:microsoft.com/office/officeart/2005/8/layout/cycle1"/>
    <dgm:cxn modelId="{3C8A28B5-5301-475D-A13A-626B37384351}" type="presOf" srcId="{2D5D95AA-2D47-45F7-BBB4-F139E3F0E044}" destId="{3F12771D-03F2-4089-944D-471AE1667985}" srcOrd="0" destOrd="0" presId="urn:microsoft.com/office/officeart/2005/8/layout/cycle1"/>
    <dgm:cxn modelId="{C7200EB8-7029-4411-B3E7-0C4CE2F2E4BC}" srcId="{1736F4E2-FEB3-4B27-9822-0523E909E961}" destId="{078372D2-F572-45D2-B2A5-EBD773879430}" srcOrd="2" destOrd="0" parTransId="{FC96D353-93FF-4780-BCE6-585C75D9E0E5}" sibTransId="{E439F27E-7124-4150-AC77-A26131CF55C3}"/>
    <dgm:cxn modelId="{DFDA42BE-3867-4045-AFE0-5B7C127BFC0D}" type="presOf" srcId="{028868E9-F5B9-4483-B90B-0916DBA98E24}" destId="{71CD3E05-B476-41EA-B6CF-6F6C051A638A}" srcOrd="0" destOrd="0" presId="urn:microsoft.com/office/officeart/2005/8/layout/cycle1"/>
    <dgm:cxn modelId="{A756DCDF-A170-4745-A7E1-A47FB01FB33C}" type="presOf" srcId="{C87C907C-2E3A-45AF-8361-B168F5E85937}" destId="{CBA429E5-003E-4DE4-B1F1-9A18556DACB2}" srcOrd="0" destOrd="0" presId="urn:microsoft.com/office/officeart/2005/8/layout/cycle1"/>
    <dgm:cxn modelId="{B1AD23E1-C370-40B3-87A7-7FEA75CC0F78}" srcId="{1736F4E2-FEB3-4B27-9822-0523E909E961}" destId="{BD0A1D96-1AEC-4BD5-BDF6-6749A0BC5BA6}" srcOrd="1" destOrd="0" parTransId="{9EB46342-9370-4963-B927-03232D36F3B2}" sibTransId="{028868E9-F5B9-4483-B90B-0916DBA98E24}"/>
    <dgm:cxn modelId="{115997F6-8432-43F4-85B8-E8C0438BA06D}" srcId="{1736F4E2-FEB3-4B27-9822-0523E909E961}" destId="{C87C907C-2E3A-45AF-8361-B168F5E85937}" srcOrd="0" destOrd="0" parTransId="{A3847797-1CBD-486C-AE9F-FE2C682AEFC9}" sibTransId="{2D5D95AA-2D47-45F7-BBB4-F139E3F0E044}"/>
    <dgm:cxn modelId="{77066CFD-248B-4DBF-B096-E349157DAB80}" type="presParOf" srcId="{22C09A46-3BF3-44D3-8E44-02486CA2C370}" destId="{DB1E10AC-B270-4286-A573-757B7F161F40}" srcOrd="0" destOrd="0" presId="urn:microsoft.com/office/officeart/2005/8/layout/cycle1"/>
    <dgm:cxn modelId="{A5B37C09-1D93-4D60-96DF-A1284F61A0F2}" type="presParOf" srcId="{22C09A46-3BF3-44D3-8E44-02486CA2C370}" destId="{CBA429E5-003E-4DE4-B1F1-9A18556DACB2}" srcOrd="1" destOrd="0" presId="urn:microsoft.com/office/officeart/2005/8/layout/cycle1"/>
    <dgm:cxn modelId="{665B78C5-4D1B-4B42-8067-18AB50038828}" type="presParOf" srcId="{22C09A46-3BF3-44D3-8E44-02486CA2C370}" destId="{3F12771D-03F2-4089-944D-471AE1667985}" srcOrd="2" destOrd="0" presId="urn:microsoft.com/office/officeart/2005/8/layout/cycle1"/>
    <dgm:cxn modelId="{50536A79-F020-48AE-836B-1FD5C6B30A5B}" type="presParOf" srcId="{22C09A46-3BF3-44D3-8E44-02486CA2C370}" destId="{70E8AF1B-E8F8-4B12-9B86-461F5F7E69C7}" srcOrd="3" destOrd="0" presId="urn:microsoft.com/office/officeart/2005/8/layout/cycle1"/>
    <dgm:cxn modelId="{C7956FB6-DEE0-4020-88FD-3E87BBC107A2}" type="presParOf" srcId="{22C09A46-3BF3-44D3-8E44-02486CA2C370}" destId="{16DDD444-3E9E-487B-94C1-BA8DBC0F35B0}" srcOrd="4" destOrd="0" presId="urn:microsoft.com/office/officeart/2005/8/layout/cycle1"/>
    <dgm:cxn modelId="{AD3D7F1B-1F9F-4322-B4D7-F539886EB75B}" type="presParOf" srcId="{22C09A46-3BF3-44D3-8E44-02486CA2C370}" destId="{71CD3E05-B476-41EA-B6CF-6F6C051A638A}" srcOrd="5" destOrd="0" presId="urn:microsoft.com/office/officeart/2005/8/layout/cycle1"/>
    <dgm:cxn modelId="{F6026583-AB0C-4216-86B5-AC0CFE32A7F6}" type="presParOf" srcId="{22C09A46-3BF3-44D3-8E44-02486CA2C370}" destId="{E0606418-BC8A-408B-892E-C77C82A47FF1}" srcOrd="6" destOrd="0" presId="urn:microsoft.com/office/officeart/2005/8/layout/cycle1"/>
    <dgm:cxn modelId="{B0627FBB-0D6E-417E-AF3C-1C780DF40F2A}" type="presParOf" srcId="{22C09A46-3BF3-44D3-8E44-02486CA2C370}" destId="{D6FC580B-8CE9-40B2-84F6-EEA466B136D2}" srcOrd="7" destOrd="0" presId="urn:microsoft.com/office/officeart/2005/8/layout/cycle1"/>
    <dgm:cxn modelId="{11735ABB-8F18-4BD6-9CAB-E411CC36F069}" type="presParOf" srcId="{22C09A46-3BF3-44D3-8E44-02486CA2C370}" destId="{BFA74C1E-D990-4496-98D7-20C69BCDD912}" srcOrd="8" destOrd="0" presId="urn:microsoft.com/office/officeart/2005/8/layout/cycle1"/>
    <dgm:cxn modelId="{9B99B5D3-05E8-468D-8BB4-1D6C819D0B21}" type="presParOf" srcId="{22C09A46-3BF3-44D3-8E44-02486CA2C370}" destId="{17196E7B-C08A-4646-A1DF-AA5EAF32E3A9}" srcOrd="9" destOrd="0" presId="urn:microsoft.com/office/officeart/2005/8/layout/cycle1"/>
    <dgm:cxn modelId="{BBEE7624-99B0-421F-AB85-8AE03EC7B20B}" type="presParOf" srcId="{22C09A46-3BF3-44D3-8E44-02486CA2C370}" destId="{77A23305-0889-43B0-B33E-D706C5F24A6A}" srcOrd="10" destOrd="0" presId="urn:microsoft.com/office/officeart/2005/8/layout/cycle1"/>
    <dgm:cxn modelId="{C3EF2640-3C7A-4C6E-81DF-E5A0AC7F7921}" type="presParOf" srcId="{22C09A46-3BF3-44D3-8E44-02486CA2C370}" destId="{8661669F-4172-4DA5-BAA2-574BD2ADA49E}" srcOrd="11" destOrd="0" presId="urn:microsoft.com/office/officeart/2005/8/layout/cycle1"/>
    <dgm:cxn modelId="{D36F8586-EA5D-4D43-A536-FCFF71E2BDF8}" type="presParOf" srcId="{22C09A46-3BF3-44D3-8E44-02486CA2C370}" destId="{7E0ECDB3-3197-45C6-8AFC-EE51AAFBB927}" srcOrd="12" destOrd="0" presId="urn:microsoft.com/office/officeart/2005/8/layout/cycle1"/>
    <dgm:cxn modelId="{D1E1BB97-E732-4F9F-9048-B3FA24AF39AB}" type="presParOf" srcId="{22C09A46-3BF3-44D3-8E44-02486CA2C370}" destId="{96DB3CFC-FD16-4655-ABAA-0DD3A048A05D}" srcOrd="13" destOrd="0" presId="urn:microsoft.com/office/officeart/2005/8/layout/cycle1"/>
    <dgm:cxn modelId="{5D6744FF-FA39-4F62-9864-9888961D1A4F}" type="presParOf" srcId="{22C09A46-3BF3-44D3-8E44-02486CA2C370}" destId="{6AE9F07A-71F4-422F-8C4E-B81054087BAD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45FC99-A6D8-424F-966A-4562CE27E342}" type="doc">
      <dgm:prSet loTypeId="urn:microsoft.com/office/officeart/2005/8/layout/hierarchy6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53732F8-CC37-43F2-BF71-6FB50583A4E4}">
      <dgm:prSet phldrT="[Text]" custT="1"/>
      <dgm:spPr/>
      <dgm:t>
        <a:bodyPr/>
        <a:lstStyle/>
        <a:p>
          <a:r>
            <a:rPr lang="cs-CZ" sz="1800" dirty="0"/>
            <a:t>vrcholoví manažeři</a:t>
          </a:r>
        </a:p>
      </dgm:t>
    </dgm:pt>
    <dgm:pt modelId="{12A71BD0-2919-490B-919B-78DA59D34852}" type="parTrans" cxnId="{76DAE0DF-A659-4F91-AB46-8C5E63C8F144}">
      <dgm:prSet/>
      <dgm:spPr/>
      <dgm:t>
        <a:bodyPr/>
        <a:lstStyle/>
        <a:p>
          <a:endParaRPr lang="cs-CZ"/>
        </a:p>
      </dgm:t>
    </dgm:pt>
    <dgm:pt modelId="{FCBE8CEB-5CE3-4E66-953F-9CA9BADD3A06}" type="sibTrans" cxnId="{76DAE0DF-A659-4F91-AB46-8C5E63C8F144}">
      <dgm:prSet/>
      <dgm:spPr/>
      <dgm:t>
        <a:bodyPr/>
        <a:lstStyle/>
        <a:p>
          <a:endParaRPr lang="cs-CZ"/>
        </a:p>
      </dgm:t>
    </dgm:pt>
    <dgm:pt modelId="{8A317CD2-26E5-42EE-AD14-D98101EEEA7D}">
      <dgm:prSet phldrT="[Text]" custT="1"/>
      <dgm:spPr/>
      <dgm:t>
        <a:bodyPr/>
        <a:lstStyle/>
        <a:p>
          <a:r>
            <a:rPr lang="cs-CZ" sz="1800" dirty="0"/>
            <a:t>střední manažeři</a:t>
          </a:r>
        </a:p>
      </dgm:t>
    </dgm:pt>
    <dgm:pt modelId="{B2C2E776-2156-4DD7-B01D-8313BB51DDC4}" type="parTrans" cxnId="{7C0B754A-9D61-4254-93DE-65DA45D0B8A5}">
      <dgm:prSet/>
      <dgm:spPr/>
      <dgm:t>
        <a:bodyPr/>
        <a:lstStyle/>
        <a:p>
          <a:endParaRPr lang="cs-CZ"/>
        </a:p>
      </dgm:t>
    </dgm:pt>
    <dgm:pt modelId="{51A5DD10-B09E-4DA6-9F26-A58A2D5DC2FF}" type="sibTrans" cxnId="{7C0B754A-9D61-4254-93DE-65DA45D0B8A5}">
      <dgm:prSet/>
      <dgm:spPr/>
      <dgm:t>
        <a:bodyPr/>
        <a:lstStyle/>
        <a:p>
          <a:endParaRPr lang="cs-CZ"/>
        </a:p>
      </dgm:t>
    </dgm:pt>
    <dgm:pt modelId="{B7ACA153-E4BE-4E73-ABBA-E95D16692071}">
      <dgm:prSet phldrT="[Text]" custT="1"/>
      <dgm:spPr/>
      <dgm:t>
        <a:bodyPr/>
        <a:lstStyle/>
        <a:p>
          <a:r>
            <a:rPr lang="cs-CZ" sz="1800" dirty="0"/>
            <a:t>střední manažeři</a:t>
          </a:r>
        </a:p>
      </dgm:t>
    </dgm:pt>
    <dgm:pt modelId="{7D04C6F2-8217-4375-BC78-C1BC4FAA880F}" type="parTrans" cxnId="{39683085-4FC4-48DE-9C71-19DEF4E73650}">
      <dgm:prSet/>
      <dgm:spPr/>
      <dgm:t>
        <a:bodyPr/>
        <a:lstStyle/>
        <a:p>
          <a:endParaRPr lang="cs-CZ"/>
        </a:p>
      </dgm:t>
    </dgm:pt>
    <dgm:pt modelId="{D8887AF1-354F-4AFD-BCF7-D41CACE8624E}" type="sibTrans" cxnId="{39683085-4FC4-48DE-9C71-19DEF4E73650}">
      <dgm:prSet/>
      <dgm:spPr/>
      <dgm:t>
        <a:bodyPr/>
        <a:lstStyle/>
        <a:p>
          <a:endParaRPr lang="cs-CZ"/>
        </a:p>
      </dgm:t>
    </dgm:pt>
    <dgm:pt modelId="{FCD97DF2-056C-47F5-8EF9-E886987EE8DE}">
      <dgm:prSet phldrT="[Text]" custT="1"/>
      <dgm:spPr/>
      <dgm:t>
        <a:bodyPr/>
        <a:lstStyle/>
        <a:p>
          <a:r>
            <a:rPr lang="cs-CZ" sz="1800" dirty="0"/>
            <a:t>manažer první linie</a:t>
          </a:r>
        </a:p>
      </dgm:t>
    </dgm:pt>
    <dgm:pt modelId="{1F03C159-8740-4BE7-B843-F6E3DEAC0E69}" type="parTrans" cxnId="{82C2097C-1ADD-44E6-A66C-22F872EEB50B}">
      <dgm:prSet/>
      <dgm:spPr/>
      <dgm:t>
        <a:bodyPr/>
        <a:lstStyle/>
        <a:p>
          <a:endParaRPr lang="cs-CZ"/>
        </a:p>
      </dgm:t>
    </dgm:pt>
    <dgm:pt modelId="{B24812D8-C89E-4AF7-8A9E-CCCF035D88F0}" type="sibTrans" cxnId="{82C2097C-1ADD-44E6-A66C-22F872EEB50B}">
      <dgm:prSet/>
      <dgm:spPr/>
      <dgm:t>
        <a:bodyPr/>
        <a:lstStyle/>
        <a:p>
          <a:endParaRPr lang="cs-CZ"/>
        </a:p>
      </dgm:t>
    </dgm:pt>
    <dgm:pt modelId="{A9B96D3A-BA4E-4D12-929C-86F5B3366A78}">
      <dgm:prSet phldrT="[Text]" custT="1"/>
      <dgm:spPr/>
      <dgm:t>
        <a:bodyPr/>
        <a:lstStyle/>
        <a:p>
          <a:r>
            <a:rPr lang="cs-CZ" sz="1800" dirty="0"/>
            <a:t>manažer první linie</a:t>
          </a:r>
        </a:p>
      </dgm:t>
    </dgm:pt>
    <dgm:pt modelId="{D974F9C6-1CD3-4060-91BC-93CDDF720BCA}" type="parTrans" cxnId="{7A9B7808-8B96-4F46-8E17-D3F5C9A9D728}">
      <dgm:prSet/>
      <dgm:spPr/>
      <dgm:t>
        <a:bodyPr/>
        <a:lstStyle/>
        <a:p>
          <a:endParaRPr lang="cs-CZ"/>
        </a:p>
      </dgm:t>
    </dgm:pt>
    <dgm:pt modelId="{0BBA9BE0-D687-4EC5-92D4-DE7673654576}" type="sibTrans" cxnId="{7A9B7808-8B96-4F46-8E17-D3F5C9A9D728}">
      <dgm:prSet/>
      <dgm:spPr/>
      <dgm:t>
        <a:bodyPr/>
        <a:lstStyle/>
        <a:p>
          <a:endParaRPr lang="cs-CZ"/>
        </a:p>
      </dgm:t>
    </dgm:pt>
    <dgm:pt modelId="{B40C7DF2-426A-4541-AA4A-87F5C24A0806}">
      <dgm:prSet phldrT="[Text]" custT="1"/>
      <dgm:spPr/>
      <dgm:t>
        <a:bodyPr/>
        <a:lstStyle/>
        <a:p>
          <a:r>
            <a:rPr lang="cs-CZ" sz="1800" dirty="0"/>
            <a:t>manažer první linie</a:t>
          </a:r>
        </a:p>
      </dgm:t>
    </dgm:pt>
    <dgm:pt modelId="{42A61291-9FD0-4639-B404-3D9E26A5F44E}" type="parTrans" cxnId="{187F6589-0110-48F6-8F56-270106A70659}">
      <dgm:prSet/>
      <dgm:spPr/>
      <dgm:t>
        <a:bodyPr/>
        <a:lstStyle/>
        <a:p>
          <a:endParaRPr lang="cs-CZ"/>
        </a:p>
      </dgm:t>
    </dgm:pt>
    <dgm:pt modelId="{B8B01225-B8DA-4010-BCD7-FC99AD1DE796}" type="sibTrans" cxnId="{187F6589-0110-48F6-8F56-270106A70659}">
      <dgm:prSet/>
      <dgm:spPr/>
      <dgm:t>
        <a:bodyPr/>
        <a:lstStyle/>
        <a:p>
          <a:endParaRPr lang="cs-CZ"/>
        </a:p>
      </dgm:t>
    </dgm:pt>
    <dgm:pt modelId="{9F3813AA-D854-4040-995E-AD493011BAAB}">
      <dgm:prSet phldrT="[Text]" custT="1"/>
      <dgm:spPr/>
      <dgm:t>
        <a:bodyPr/>
        <a:lstStyle/>
        <a:p>
          <a:r>
            <a:rPr lang="cs-CZ" sz="1800" dirty="0"/>
            <a:t>manažer první linie</a:t>
          </a:r>
        </a:p>
      </dgm:t>
    </dgm:pt>
    <dgm:pt modelId="{9EE90039-357C-4C0D-89F3-FC714E4595CF}" type="parTrans" cxnId="{C69F4DFF-4DE2-4C6D-9D2E-812E6668810B}">
      <dgm:prSet/>
      <dgm:spPr/>
      <dgm:t>
        <a:bodyPr/>
        <a:lstStyle/>
        <a:p>
          <a:endParaRPr lang="cs-CZ"/>
        </a:p>
      </dgm:t>
    </dgm:pt>
    <dgm:pt modelId="{5756007D-8F61-43A5-A40A-5B8704347C64}" type="sibTrans" cxnId="{C69F4DFF-4DE2-4C6D-9D2E-812E6668810B}">
      <dgm:prSet/>
      <dgm:spPr/>
      <dgm:t>
        <a:bodyPr/>
        <a:lstStyle/>
        <a:p>
          <a:endParaRPr lang="cs-CZ"/>
        </a:p>
      </dgm:t>
    </dgm:pt>
    <dgm:pt modelId="{D9750C87-B63D-4188-958B-0A0A2ECA9F66}" type="pres">
      <dgm:prSet presAssocID="{6C45FC99-A6D8-424F-966A-4562CE27E34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766E165-7325-4242-97E2-F10CFEF3E607}" type="pres">
      <dgm:prSet presAssocID="{6C45FC99-A6D8-424F-966A-4562CE27E342}" presName="hierFlow" presStyleCnt="0"/>
      <dgm:spPr/>
    </dgm:pt>
    <dgm:pt modelId="{6ECBB45C-A9B9-4103-BF51-0BA1AF89B1DE}" type="pres">
      <dgm:prSet presAssocID="{6C45FC99-A6D8-424F-966A-4562CE27E34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3B9D1C7-2859-48E2-A536-3773DA9FAA70}" type="pres">
      <dgm:prSet presAssocID="{553732F8-CC37-43F2-BF71-6FB50583A4E4}" presName="Name14" presStyleCnt="0"/>
      <dgm:spPr/>
    </dgm:pt>
    <dgm:pt modelId="{D1A823B1-BC90-4698-8684-13DE211C7CEF}" type="pres">
      <dgm:prSet presAssocID="{553732F8-CC37-43F2-BF71-6FB50583A4E4}" presName="level1Shape" presStyleLbl="node0" presStyleIdx="0" presStyleCnt="1">
        <dgm:presLayoutVars>
          <dgm:chPref val="3"/>
        </dgm:presLayoutVars>
      </dgm:prSet>
      <dgm:spPr/>
    </dgm:pt>
    <dgm:pt modelId="{70807D85-CFDC-4FE6-AEC3-AF57E73B21CD}" type="pres">
      <dgm:prSet presAssocID="{553732F8-CC37-43F2-BF71-6FB50583A4E4}" presName="hierChild2" presStyleCnt="0"/>
      <dgm:spPr/>
    </dgm:pt>
    <dgm:pt modelId="{CF10F823-1554-4F61-BD78-3D4A2EAF460D}" type="pres">
      <dgm:prSet presAssocID="{B2C2E776-2156-4DD7-B01D-8313BB51DDC4}" presName="Name19" presStyleLbl="parChTrans1D2" presStyleIdx="0" presStyleCnt="2"/>
      <dgm:spPr/>
    </dgm:pt>
    <dgm:pt modelId="{A142EA7C-1E8F-4C85-8050-2508DFEAE14F}" type="pres">
      <dgm:prSet presAssocID="{8A317CD2-26E5-42EE-AD14-D98101EEEA7D}" presName="Name21" presStyleCnt="0"/>
      <dgm:spPr/>
    </dgm:pt>
    <dgm:pt modelId="{89505D49-9252-4A1D-9096-9837664A8B08}" type="pres">
      <dgm:prSet presAssocID="{8A317CD2-26E5-42EE-AD14-D98101EEEA7D}" presName="level2Shape" presStyleLbl="node2" presStyleIdx="0" presStyleCnt="2"/>
      <dgm:spPr/>
    </dgm:pt>
    <dgm:pt modelId="{1A36B73F-FE54-4A31-8A82-E46BFA9A3BF6}" type="pres">
      <dgm:prSet presAssocID="{8A317CD2-26E5-42EE-AD14-D98101EEEA7D}" presName="hierChild3" presStyleCnt="0"/>
      <dgm:spPr/>
    </dgm:pt>
    <dgm:pt modelId="{5F1A5C14-890B-4B54-8F1D-78AD55C49C63}" type="pres">
      <dgm:prSet presAssocID="{42A61291-9FD0-4639-B404-3D9E26A5F44E}" presName="Name19" presStyleLbl="parChTrans1D3" presStyleIdx="0" presStyleCnt="4"/>
      <dgm:spPr/>
    </dgm:pt>
    <dgm:pt modelId="{8FA0CA5B-6A24-469A-9957-40B3EC743488}" type="pres">
      <dgm:prSet presAssocID="{B40C7DF2-426A-4541-AA4A-87F5C24A0806}" presName="Name21" presStyleCnt="0"/>
      <dgm:spPr/>
    </dgm:pt>
    <dgm:pt modelId="{45FFAA30-A7FD-43B0-B2B5-9849C63CC638}" type="pres">
      <dgm:prSet presAssocID="{B40C7DF2-426A-4541-AA4A-87F5C24A0806}" presName="level2Shape" presStyleLbl="node3" presStyleIdx="0" presStyleCnt="4"/>
      <dgm:spPr/>
    </dgm:pt>
    <dgm:pt modelId="{C0C53B6C-D734-4A39-B9F0-AD7B909ECE0F}" type="pres">
      <dgm:prSet presAssocID="{B40C7DF2-426A-4541-AA4A-87F5C24A0806}" presName="hierChild3" presStyleCnt="0"/>
      <dgm:spPr/>
    </dgm:pt>
    <dgm:pt modelId="{8C5448A2-DA7B-4488-995B-E7D43821105F}" type="pres">
      <dgm:prSet presAssocID="{9EE90039-357C-4C0D-89F3-FC714E4595CF}" presName="Name19" presStyleLbl="parChTrans1D3" presStyleIdx="1" presStyleCnt="4"/>
      <dgm:spPr/>
    </dgm:pt>
    <dgm:pt modelId="{AF1928C3-862A-4E64-8348-B33024E85594}" type="pres">
      <dgm:prSet presAssocID="{9F3813AA-D854-4040-995E-AD493011BAAB}" presName="Name21" presStyleCnt="0"/>
      <dgm:spPr/>
    </dgm:pt>
    <dgm:pt modelId="{1EED2D61-0773-4107-B548-612AF11FFE5B}" type="pres">
      <dgm:prSet presAssocID="{9F3813AA-D854-4040-995E-AD493011BAAB}" presName="level2Shape" presStyleLbl="node3" presStyleIdx="1" presStyleCnt="4"/>
      <dgm:spPr/>
    </dgm:pt>
    <dgm:pt modelId="{E74974D3-063E-4C86-8A97-CFADFB1EA778}" type="pres">
      <dgm:prSet presAssocID="{9F3813AA-D854-4040-995E-AD493011BAAB}" presName="hierChild3" presStyleCnt="0"/>
      <dgm:spPr/>
    </dgm:pt>
    <dgm:pt modelId="{5A802133-C787-4180-8CFC-A114E3923B22}" type="pres">
      <dgm:prSet presAssocID="{7D04C6F2-8217-4375-BC78-C1BC4FAA880F}" presName="Name19" presStyleLbl="parChTrans1D2" presStyleIdx="1" presStyleCnt="2"/>
      <dgm:spPr/>
    </dgm:pt>
    <dgm:pt modelId="{C1B6C604-5EC6-4B07-89BA-E296FB35DB72}" type="pres">
      <dgm:prSet presAssocID="{B7ACA153-E4BE-4E73-ABBA-E95D16692071}" presName="Name21" presStyleCnt="0"/>
      <dgm:spPr/>
    </dgm:pt>
    <dgm:pt modelId="{BBCE06EE-2BE9-4E46-88AE-D2669BE82892}" type="pres">
      <dgm:prSet presAssocID="{B7ACA153-E4BE-4E73-ABBA-E95D16692071}" presName="level2Shape" presStyleLbl="node2" presStyleIdx="1" presStyleCnt="2"/>
      <dgm:spPr/>
    </dgm:pt>
    <dgm:pt modelId="{0AAD706D-19F6-4A90-A17F-898606AB1FDA}" type="pres">
      <dgm:prSet presAssocID="{B7ACA153-E4BE-4E73-ABBA-E95D16692071}" presName="hierChild3" presStyleCnt="0"/>
      <dgm:spPr/>
    </dgm:pt>
    <dgm:pt modelId="{3A271084-4A02-444A-B95E-694D55C6881B}" type="pres">
      <dgm:prSet presAssocID="{1F03C159-8740-4BE7-B843-F6E3DEAC0E69}" presName="Name19" presStyleLbl="parChTrans1D3" presStyleIdx="2" presStyleCnt="4"/>
      <dgm:spPr/>
    </dgm:pt>
    <dgm:pt modelId="{62F50272-8A34-4C49-B4A8-070511E04A6E}" type="pres">
      <dgm:prSet presAssocID="{FCD97DF2-056C-47F5-8EF9-E886987EE8DE}" presName="Name21" presStyleCnt="0"/>
      <dgm:spPr/>
    </dgm:pt>
    <dgm:pt modelId="{A09F6B6D-E267-408B-BAB5-C74EDDA04476}" type="pres">
      <dgm:prSet presAssocID="{FCD97DF2-056C-47F5-8EF9-E886987EE8DE}" presName="level2Shape" presStyleLbl="node3" presStyleIdx="2" presStyleCnt="4"/>
      <dgm:spPr/>
    </dgm:pt>
    <dgm:pt modelId="{F1613179-3B86-4633-AF0E-8FC1DAC3047A}" type="pres">
      <dgm:prSet presAssocID="{FCD97DF2-056C-47F5-8EF9-E886987EE8DE}" presName="hierChild3" presStyleCnt="0"/>
      <dgm:spPr/>
    </dgm:pt>
    <dgm:pt modelId="{4DFF1E15-1E59-42CD-9653-11466D8ECC44}" type="pres">
      <dgm:prSet presAssocID="{D974F9C6-1CD3-4060-91BC-93CDDF720BCA}" presName="Name19" presStyleLbl="parChTrans1D3" presStyleIdx="3" presStyleCnt="4"/>
      <dgm:spPr/>
    </dgm:pt>
    <dgm:pt modelId="{6581CDFF-9375-4D20-9EA3-36A6AA1CD037}" type="pres">
      <dgm:prSet presAssocID="{A9B96D3A-BA4E-4D12-929C-86F5B3366A78}" presName="Name21" presStyleCnt="0"/>
      <dgm:spPr/>
    </dgm:pt>
    <dgm:pt modelId="{40C514D2-C38C-4A0A-9066-091782F32A7D}" type="pres">
      <dgm:prSet presAssocID="{A9B96D3A-BA4E-4D12-929C-86F5B3366A78}" presName="level2Shape" presStyleLbl="node3" presStyleIdx="3" presStyleCnt="4"/>
      <dgm:spPr/>
    </dgm:pt>
    <dgm:pt modelId="{9C2EA5C1-FFBD-4AEC-8807-502FF44D5061}" type="pres">
      <dgm:prSet presAssocID="{A9B96D3A-BA4E-4D12-929C-86F5B3366A78}" presName="hierChild3" presStyleCnt="0"/>
      <dgm:spPr/>
    </dgm:pt>
    <dgm:pt modelId="{28F234C1-A94B-44E9-9AA7-1792BBBA2E54}" type="pres">
      <dgm:prSet presAssocID="{6C45FC99-A6D8-424F-966A-4562CE27E342}" presName="bgShapesFlow" presStyleCnt="0"/>
      <dgm:spPr/>
    </dgm:pt>
  </dgm:ptLst>
  <dgm:cxnLst>
    <dgm:cxn modelId="{F37B6707-82C9-4D6F-BD94-54425ABF9F0F}" type="presOf" srcId="{1F03C159-8740-4BE7-B843-F6E3DEAC0E69}" destId="{3A271084-4A02-444A-B95E-694D55C6881B}" srcOrd="0" destOrd="0" presId="urn:microsoft.com/office/officeart/2005/8/layout/hierarchy6"/>
    <dgm:cxn modelId="{7A9B7808-8B96-4F46-8E17-D3F5C9A9D728}" srcId="{B7ACA153-E4BE-4E73-ABBA-E95D16692071}" destId="{A9B96D3A-BA4E-4D12-929C-86F5B3366A78}" srcOrd="1" destOrd="0" parTransId="{D974F9C6-1CD3-4060-91BC-93CDDF720BCA}" sibTransId="{0BBA9BE0-D687-4EC5-92D4-DE7673654576}"/>
    <dgm:cxn modelId="{62966B16-30DF-44CA-8C26-DE7237E2E09C}" type="presOf" srcId="{A9B96D3A-BA4E-4D12-929C-86F5B3366A78}" destId="{40C514D2-C38C-4A0A-9066-091782F32A7D}" srcOrd="0" destOrd="0" presId="urn:microsoft.com/office/officeart/2005/8/layout/hierarchy6"/>
    <dgm:cxn modelId="{CD101840-BD66-4004-81F9-2381931B7422}" type="presOf" srcId="{8A317CD2-26E5-42EE-AD14-D98101EEEA7D}" destId="{89505D49-9252-4A1D-9096-9837664A8B08}" srcOrd="0" destOrd="0" presId="urn:microsoft.com/office/officeart/2005/8/layout/hierarchy6"/>
    <dgm:cxn modelId="{77B0F641-CA22-4C2C-938A-E2EBBAB02DA2}" type="presOf" srcId="{42A61291-9FD0-4639-B404-3D9E26A5F44E}" destId="{5F1A5C14-890B-4B54-8F1D-78AD55C49C63}" srcOrd="0" destOrd="0" presId="urn:microsoft.com/office/officeart/2005/8/layout/hierarchy6"/>
    <dgm:cxn modelId="{7C0B754A-9D61-4254-93DE-65DA45D0B8A5}" srcId="{553732F8-CC37-43F2-BF71-6FB50583A4E4}" destId="{8A317CD2-26E5-42EE-AD14-D98101EEEA7D}" srcOrd="0" destOrd="0" parTransId="{B2C2E776-2156-4DD7-B01D-8313BB51DDC4}" sibTransId="{51A5DD10-B09E-4DA6-9F26-A58A2D5DC2FF}"/>
    <dgm:cxn modelId="{82C2097C-1ADD-44E6-A66C-22F872EEB50B}" srcId="{B7ACA153-E4BE-4E73-ABBA-E95D16692071}" destId="{FCD97DF2-056C-47F5-8EF9-E886987EE8DE}" srcOrd="0" destOrd="0" parTransId="{1F03C159-8740-4BE7-B843-F6E3DEAC0E69}" sibTransId="{B24812D8-C89E-4AF7-8A9E-CCCF035D88F0}"/>
    <dgm:cxn modelId="{8F8D547C-5082-477F-8857-22EA06B3325E}" type="presOf" srcId="{B2C2E776-2156-4DD7-B01D-8313BB51DDC4}" destId="{CF10F823-1554-4F61-BD78-3D4A2EAF460D}" srcOrd="0" destOrd="0" presId="urn:microsoft.com/office/officeart/2005/8/layout/hierarchy6"/>
    <dgm:cxn modelId="{39683085-4FC4-48DE-9C71-19DEF4E73650}" srcId="{553732F8-CC37-43F2-BF71-6FB50583A4E4}" destId="{B7ACA153-E4BE-4E73-ABBA-E95D16692071}" srcOrd="1" destOrd="0" parTransId="{7D04C6F2-8217-4375-BC78-C1BC4FAA880F}" sibTransId="{D8887AF1-354F-4AFD-BCF7-D41CACE8624E}"/>
    <dgm:cxn modelId="{187F6589-0110-48F6-8F56-270106A70659}" srcId="{8A317CD2-26E5-42EE-AD14-D98101EEEA7D}" destId="{B40C7DF2-426A-4541-AA4A-87F5C24A0806}" srcOrd="0" destOrd="0" parTransId="{42A61291-9FD0-4639-B404-3D9E26A5F44E}" sibTransId="{B8B01225-B8DA-4010-BCD7-FC99AD1DE796}"/>
    <dgm:cxn modelId="{3627D98A-BE84-49A5-A250-27E4D9868CC7}" type="presOf" srcId="{B7ACA153-E4BE-4E73-ABBA-E95D16692071}" destId="{BBCE06EE-2BE9-4E46-88AE-D2669BE82892}" srcOrd="0" destOrd="0" presId="urn:microsoft.com/office/officeart/2005/8/layout/hierarchy6"/>
    <dgm:cxn modelId="{C5FD30A0-52DF-4A42-AE3F-17C05695FDA3}" type="presOf" srcId="{7D04C6F2-8217-4375-BC78-C1BC4FAA880F}" destId="{5A802133-C787-4180-8CFC-A114E3923B22}" srcOrd="0" destOrd="0" presId="urn:microsoft.com/office/officeart/2005/8/layout/hierarchy6"/>
    <dgm:cxn modelId="{0EF2EBAF-BD3C-4175-8370-834D21DC0237}" type="presOf" srcId="{FCD97DF2-056C-47F5-8EF9-E886987EE8DE}" destId="{A09F6B6D-E267-408B-BAB5-C74EDDA04476}" srcOrd="0" destOrd="0" presId="urn:microsoft.com/office/officeart/2005/8/layout/hierarchy6"/>
    <dgm:cxn modelId="{5C7D34B2-53F1-4434-9B6E-46AAD7DE9F67}" type="presOf" srcId="{9F3813AA-D854-4040-995E-AD493011BAAB}" destId="{1EED2D61-0773-4107-B548-612AF11FFE5B}" srcOrd="0" destOrd="0" presId="urn:microsoft.com/office/officeart/2005/8/layout/hierarchy6"/>
    <dgm:cxn modelId="{8E9FFEB7-F2D2-4291-B483-DECEFA975D94}" type="presOf" srcId="{B40C7DF2-426A-4541-AA4A-87F5C24A0806}" destId="{45FFAA30-A7FD-43B0-B2B5-9849C63CC638}" srcOrd="0" destOrd="0" presId="urn:microsoft.com/office/officeart/2005/8/layout/hierarchy6"/>
    <dgm:cxn modelId="{AF2870C5-10B2-4CF2-879A-02D02EA9F304}" type="presOf" srcId="{D974F9C6-1CD3-4060-91BC-93CDDF720BCA}" destId="{4DFF1E15-1E59-42CD-9653-11466D8ECC44}" srcOrd="0" destOrd="0" presId="urn:microsoft.com/office/officeart/2005/8/layout/hierarchy6"/>
    <dgm:cxn modelId="{1C4EC3C5-72E4-4724-B9F4-7C0C3BA67C06}" type="presOf" srcId="{6C45FC99-A6D8-424F-966A-4562CE27E342}" destId="{D9750C87-B63D-4188-958B-0A0A2ECA9F66}" srcOrd="0" destOrd="0" presId="urn:microsoft.com/office/officeart/2005/8/layout/hierarchy6"/>
    <dgm:cxn modelId="{76DAE0DF-A659-4F91-AB46-8C5E63C8F144}" srcId="{6C45FC99-A6D8-424F-966A-4562CE27E342}" destId="{553732F8-CC37-43F2-BF71-6FB50583A4E4}" srcOrd="0" destOrd="0" parTransId="{12A71BD0-2919-490B-919B-78DA59D34852}" sibTransId="{FCBE8CEB-5CE3-4E66-953F-9CA9BADD3A06}"/>
    <dgm:cxn modelId="{C2B4DCF4-5A97-4E4C-9093-E1D7858688ED}" type="presOf" srcId="{553732F8-CC37-43F2-BF71-6FB50583A4E4}" destId="{D1A823B1-BC90-4698-8684-13DE211C7CEF}" srcOrd="0" destOrd="0" presId="urn:microsoft.com/office/officeart/2005/8/layout/hierarchy6"/>
    <dgm:cxn modelId="{DD61B7FE-6796-4F78-A9D2-447632F17AE4}" type="presOf" srcId="{9EE90039-357C-4C0D-89F3-FC714E4595CF}" destId="{8C5448A2-DA7B-4488-995B-E7D43821105F}" srcOrd="0" destOrd="0" presId="urn:microsoft.com/office/officeart/2005/8/layout/hierarchy6"/>
    <dgm:cxn modelId="{C69F4DFF-4DE2-4C6D-9D2E-812E6668810B}" srcId="{8A317CD2-26E5-42EE-AD14-D98101EEEA7D}" destId="{9F3813AA-D854-4040-995E-AD493011BAAB}" srcOrd="1" destOrd="0" parTransId="{9EE90039-357C-4C0D-89F3-FC714E4595CF}" sibTransId="{5756007D-8F61-43A5-A40A-5B8704347C64}"/>
    <dgm:cxn modelId="{36669C7D-EB89-48A8-A267-655BAC43E2FF}" type="presParOf" srcId="{D9750C87-B63D-4188-958B-0A0A2ECA9F66}" destId="{C766E165-7325-4242-97E2-F10CFEF3E607}" srcOrd="0" destOrd="0" presId="urn:microsoft.com/office/officeart/2005/8/layout/hierarchy6"/>
    <dgm:cxn modelId="{83114496-E343-47EB-A96F-04996DEAB924}" type="presParOf" srcId="{C766E165-7325-4242-97E2-F10CFEF3E607}" destId="{6ECBB45C-A9B9-4103-BF51-0BA1AF89B1DE}" srcOrd="0" destOrd="0" presId="urn:microsoft.com/office/officeart/2005/8/layout/hierarchy6"/>
    <dgm:cxn modelId="{4DEF85F7-A84A-45F9-A992-104EBB7C4826}" type="presParOf" srcId="{6ECBB45C-A9B9-4103-BF51-0BA1AF89B1DE}" destId="{E3B9D1C7-2859-48E2-A536-3773DA9FAA70}" srcOrd="0" destOrd="0" presId="urn:microsoft.com/office/officeart/2005/8/layout/hierarchy6"/>
    <dgm:cxn modelId="{33DE2019-DF9F-49AA-9B21-23C5F3FA04C3}" type="presParOf" srcId="{E3B9D1C7-2859-48E2-A536-3773DA9FAA70}" destId="{D1A823B1-BC90-4698-8684-13DE211C7CEF}" srcOrd="0" destOrd="0" presId="urn:microsoft.com/office/officeart/2005/8/layout/hierarchy6"/>
    <dgm:cxn modelId="{6AA85F47-CE5F-491F-9E91-6B0917DE2870}" type="presParOf" srcId="{E3B9D1C7-2859-48E2-A536-3773DA9FAA70}" destId="{70807D85-CFDC-4FE6-AEC3-AF57E73B21CD}" srcOrd="1" destOrd="0" presId="urn:microsoft.com/office/officeart/2005/8/layout/hierarchy6"/>
    <dgm:cxn modelId="{72501317-C4A3-476B-AB11-25466EEFBC97}" type="presParOf" srcId="{70807D85-CFDC-4FE6-AEC3-AF57E73B21CD}" destId="{CF10F823-1554-4F61-BD78-3D4A2EAF460D}" srcOrd="0" destOrd="0" presId="urn:microsoft.com/office/officeart/2005/8/layout/hierarchy6"/>
    <dgm:cxn modelId="{F70628E4-D656-4CEA-A88F-85211F2908B9}" type="presParOf" srcId="{70807D85-CFDC-4FE6-AEC3-AF57E73B21CD}" destId="{A142EA7C-1E8F-4C85-8050-2508DFEAE14F}" srcOrd="1" destOrd="0" presId="urn:microsoft.com/office/officeart/2005/8/layout/hierarchy6"/>
    <dgm:cxn modelId="{245C03ED-133C-414F-A611-77AFC54A3E6C}" type="presParOf" srcId="{A142EA7C-1E8F-4C85-8050-2508DFEAE14F}" destId="{89505D49-9252-4A1D-9096-9837664A8B08}" srcOrd="0" destOrd="0" presId="urn:microsoft.com/office/officeart/2005/8/layout/hierarchy6"/>
    <dgm:cxn modelId="{717D1C2D-2D0A-4175-9EE6-ABF9132950EF}" type="presParOf" srcId="{A142EA7C-1E8F-4C85-8050-2508DFEAE14F}" destId="{1A36B73F-FE54-4A31-8A82-E46BFA9A3BF6}" srcOrd="1" destOrd="0" presId="urn:microsoft.com/office/officeart/2005/8/layout/hierarchy6"/>
    <dgm:cxn modelId="{E48B35B4-1516-4D74-B625-D1466D85ADCF}" type="presParOf" srcId="{1A36B73F-FE54-4A31-8A82-E46BFA9A3BF6}" destId="{5F1A5C14-890B-4B54-8F1D-78AD55C49C63}" srcOrd="0" destOrd="0" presId="urn:microsoft.com/office/officeart/2005/8/layout/hierarchy6"/>
    <dgm:cxn modelId="{7383BEC2-3348-4EB0-91B8-B1748201FFE8}" type="presParOf" srcId="{1A36B73F-FE54-4A31-8A82-E46BFA9A3BF6}" destId="{8FA0CA5B-6A24-469A-9957-40B3EC743488}" srcOrd="1" destOrd="0" presId="urn:microsoft.com/office/officeart/2005/8/layout/hierarchy6"/>
    <dgm:cxn modelId="{68EBD1F3-5666-4CEA-9881-4115D1BFD7A9}" type="presParOf" srcId="{8FA0CA5B-6A24-469A-9957-40B3EC743488}" destId="{45FFAA30-A7FD-43B0-B2B5-9849C63CC638}" srcOrd="0" destOrd="0" presId="urn:microsoft.com/office/officeart/2005/8/layout/hierarchy6"/>
    <dgm:cxn modelId="{D1A7174B-EC7B-4BBD-B08A-87401D28AA9E}" type="presParOf" srcId="{8FA0CA5B-6A24-469A-9957-40B3EC743488}" destId="{C0C53B6C-D734-4A39-B9F0-AD7B909ECE0F}" srcOrd="1" destOrd="0" presId="urn:microsoft.com/office/officeart/2005/8/layout/hierarchy6"/>
    <dgm:cxn modelId="{B169DDEB-2A3C-46BE-A131-41866C668AC6}" type="presParOf" srcId="{1A36B73F-FE54-4A31-8A82-E46BFA9A3BF6}" destId="{8C5448A2-DA7B-4488-995B-E7D43821105F}" srcOrd="2" destOrd="0" presId="urn:microsoft.com/office/officeart/2005/8/layout/hierarchy6"/>
    <dgm:cxn modelId="{E028C97F-AFEE-409A-AB8F-CE476EEE882C}" type="presParOf" srcId="{1A36B73F-FE54-4A31-8A82-E46BFA9A3BF6}" destId="{AF1928C3-862A-4E64-8348-B33024E85594}" srcOrd="3" destOrd="0" presId="urn:microsoft.com/office/officeart/2005/8/layout/hierarchy6"/>
    <dgm:cxn modelId="{8A27EBD0-16EB-43BF-8D8F-4396688AAD07}" type="presParOf" srcId="{AF1928C3-862A-4E64-8348-B33024E85594}" destId="{1EED2D61-0773-4107-B548-612AF11FFE5B}" srcOrd="0" destOrd="0" presId="urn:microsoft.com/office/officeart/2005/8/layout/hierarchy6"/>
    <dgm:cxn modelId="{9E3C0AD4-7BE6-4D4A-BD14-BCAB96A4F299}" type="presParOf" srcId="{AF1928C3-862A-4E64-8348-B33024E85594}" destId="{E74974D3-063E-4C86-8A97-CFADFB1EA778}" srcOrd="1" destOrd="0" presId="urn:microsoft.com/office/officeart/2005/8/layout/hierarchy6"/>
    <dgm:cxn modelId="{3D0811DA-DE36-4AF6-A2F0-E8526618CBE5}" type="presParOf" srcId="{70807D85-CFDC-4FE6-AEC3-AF57E73B21CD}" destId="{5A802133-C787-4180-8CFC-A114E3923B22}" srcOrd="2" destOrd="0" presId="urn:microsoft.com/office/officeart/2005/8/layout/hierarchy6"/>
    <dgm:cxn modelId="{653580CB-8584-417D-9E9A-E5F47C01CFA1}" type="presParOf" srcId="{70807D85-CFDC-4FE6-AEC3-AF57E73B21CD}" destId="{C1B6C604-5EC6-4B07-89BA-E296FB35DB72}" srcOrd="3" destOrd="0" presId="urn:microsoft.com/office/officeart/2005/8/layout/hierarchy6"/>
    <dgm:cxn modelId="{63EFCF5F-657B-4383-8A4A-38813E417B76}" type="presParOf" srcId="{C1B6C604-5EC6-4B07-89BA-E296FB35DB72}" destId="{BBCE06EE-2BE9-4E46-88AE-D2669BE82892}" srcOrd="0" destOrd="0" presId="urn:microsoft.com/office/officeart/2005/8/layout/hierarchy6"/>
    <dgm:cxn modelId="{0AA845A5-3C71-45D6-8447-BD21C7075C60}" type="presParOf" srcId="{C1B6C604-5EC6-4B07-89BA-E296FB35DB72}" destId="{0AAD706D-19F6-4A90-A17F-898606AB1FDA}" srcOrd="1" destOrd="0" presId="urn:microsoft.com/office/officeart/2005/8/layout/hierarchy6"/>
    <dgm:cxn modelId="{855C5FD8-92C9-4125-A699-534EFC0E505D}" type="presParOf" srcId="{0AAD706D-19F6-4A90-A17F-898606AB1FDA}" destId="{3A271084-4A02-444A-B95E-694D55C6881B}" srcOrd="0" destOrd="0" presId="urn:microsoft.com/office/officeart/2005/8/layout/hierarchy6"/>
    <dgm:cxn modelId="{85347F3C-E542-4215-B3D5-528CA5B77FCE}" type="presParOf" srcId="{0AAD706D-19F6-4A90-A17F-898606AB1FDA}" destId="{62F50272-8A34-4C49-B4A8-070511E04A6E}" srcOrd="1" destOrd="0" presId="urn:microsoft.com/office/officeart/2005/8/layout/hierarchy6"/>
    <dgm:cxn modelId="{10DB22F3-0BE3-488B-A940-E9CC275C5822}" type="presParOf" srcId="{62F50272-8A34-4C49-B4A8-070511E04A6E}" destId="{A09F6B6D-E267-408B-BAB5-C74EDDA04476}" srcOrd="0" destOrd="0" presId="urn:microsoft.com/office/officeart/2005/8/layout/hierarchy6"/>
    <dgm:cxn modelId="{84FB9203-8F5F-4361-A09C-507B7BC6FF15}" type="presParOf" srcId="{62F50272-8A34-4C49-B4A8-070511E04A6E}" destId="{F1613179-3B86-4633-AF0E-8FC1DAC3047A}" srcOrd="1" destOrd="0" presId="urn:microsoft.com/office/officeart/2005/8/layout/hierarchy6"/>
    <dgm:cxn modelId="{FADD8829-2BCE-492C-9BAC-FAE585E3D399}" type="presParOf" srcId="{0AAD706D-19F6-4A90-A17F-898606AB1FDA}" destId="{4DFF1E15-1E59-42CD-9653-11466D8ECC44}" srcOrd="2" destOrd="0" presId="urn:microsoft.com/office/officeart/2005/8/layout/hierarchy6"/>
    <dgm:cxn modelId="{F1A8B910-17E1-4AEC-8962-5C68B97D993F}" type="presParOf" srcId="{0AAD706D-19F6-4A90-A17F-898606AB1FDA}" destId="{6581CDFF-9375-4D20-9EA3-36A6AA1CD037}" srcOrd="3" destOrd="0" presId="urn:microsoft.com/office/officeart/2005/8/layout/hierarchy6"/>
    <dgm:cxn modelId="{C3090B8F-DAF4-436D-A9E6-E178AC0EBA37}" type="presParOf" srcId="{6581CDFF-9375-4D20-9EA3-36A6AA1CD037}" destId="{40C514D2-C38C-4A0A-9066-091782F32A7D}" srcOrd="0" destOrd="0" presId="urn:microsoft.com/office/officeart/2005/8/layout/hierarchy6"/>
    <dgm:cxn modelId="{6435BDC3-912C-4120-A112-0C1036D709A1}" type="presParOf" srcId="{6581CDFF-9375-4D20-9EA3-36A6AA1CD037}" destId="{9C2EA5C1-FFBD-4AEC-8807-502FF44D5061}" srcOrd="1" destOrd="0" presId="urn:microsoft.com/office/officeart/2005/8/layout/hierarchy6"/>
    <dgm:cxn modelId="{DED94B59-FDAB-4E28-9019-A6D4DD44AD20}" type="presParOf" srcId="{D9750C87-B63D-4188-958B-0A0A2ECA9F66}" destId="{28F234C1-A94B-44E9-9AA7-1792BBBA2E5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EBD10B-801D-4BA2-A380-06180715EC8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7CB5342-99B7-4FAA-BF67-459CD5CFC813}">
      <dgm:prSet phldrT="[Text]" custT="1"/>
      <dgm:spPr/>
      <dgm:t>
        <a:bodyPr/>
        <a:lstStyle/>
        <a:p>
          <a:r>
            <a:rPr lang="cs-CZ" sz="2000" dirty="0"/>
            <a:t>klasický</a:t>
          </a:r>
        </a:p>
      </dgm:t>
    </dgm:pt>
    <dgm:pt modelId="{7EC6D6B2-F44E-473A-A75B-352C4D04ABA9}" type="parTrans" cxnId="{D68A56DD-92E5-4A03-8822-85F90A1CAFDB}">
      <dgm:prSet/>
      <dgm:spPr/>
      <dgm:t>
        <a:bodyPr/>
        <a:lstStyle/>
        <a:p>
          <a:endParaRPr lang="cs-CZ"/>
        </a:p>
      </dgm:t>
    </dgm:pt>
    <dgm:pt modelId="{2D6ECB38-C55C-4F5E-9164-E5AE00F1CE80}" type="sibTrans" cxnId="{D68A56DD-92E5-4A03-8822-85F90A1CAFDB}">
      <dgm:prSet/>
      <dgm:spPr/>
      <dgm:t>
        <a:bodyPr/>
        <a:lstStyle/>
        <a:p>
          <a:endParaRPr lang="cs-CZ"/>
        </a:p>
      </dgm:t>
    </dgm:pt>
    <dgm:pt modelId="{6E83EAB7-6792-4462-8043-A8D02FD1DD7B}">
      <dgm:prSet phldrT="[Text]" custT="1"/>
      <dgm:spPr/>
      <dgm:t>
        <a:bodyPr/>
        <a:lstStyle/>
        <a:p>
          <a:r>
            <a:rPr lang="cs-CZ" sz="2000" dirty="0"/>
            <a:t>vědecké řízení</a:t>
          </a:r>
        </a:p>
      </dgm:t>
    </dgm:pt>
    <dgm:pt modelId="{DDD7D2B9-90C7-4248-B3CF-CC2B615E42AB}" type="parTrans" cxnId="{8DFE64A0-A091-4ED9-9935-A897F73520F8}">
      <dgm:prSet/>
      <dgm:spPr/>
      <dgm:t>
        <a:bodyPr/>
        <a:lstStyle/>
        <a:p>
          <a:endParaRPr lang="cs-CZ"/>
        </a:p>
      </dgm:t>
    </dgm:pt>
    <dgm:pt modelId="{50195987-0F0B-4757-8881-AD42A86FCFA8}" type="sibTrans" cxnId="{8DFE64A0-A091-4ED9-9935-A897F73520F8}">
      <dgm:prSet/>
      <dgm:spPr/>
      <dgm:t>
        <a:bodyPr/>
        <a:lstStyle/>
        <a:p>
          <a:endParaRPr lang="cs-CZ"/>
        </a:p>
      </dgm:t>
    </dgm:pt>
    <dgm:pt modelId="{8343734F-FEB2-454C-B376-03ED68B7F28B}">
      <dgm:prSet phldrT="[Text]" custT="1"/>
      <dgm:spPr/>
      <dgm:t>
        <a:bodyPr/>
        <a:lstStyle/>
        <a:p>
          <a:r>
            <a:rPr lang="cs-CZ" sz="2000" dirty="0"/>
            <a:t>procesní přístupy</a:t>
          </a:r>
        </a:p>
      </dgm:t>
    </dgm:pt>
    <dgm:pt modelId="{5538E239-18E3-43BB-AB5F-C68ED8D0C14A}" type="parTrans" cxnId="{CBA76B17-2847-4A2B-A566-76F8112F67F6}">
      <dgm:prSet/>
      <dgm:spPr/>
      <dgm:t>
        <a:bodyPr/>
        <a:lstStyle/>
        <a:p>
          <a:endParaRPr lang="cs-CZ"/>
        </a:p>
      </dgm:t>
    </dgm:pt>
    <dgm:pt modelId="{617A9461-5DC7-40E8-9A8D-AD91A2BF6179}" type="sibTrans" cxnId="{CBA76B17-2847-4A2B-A566-76F8112F67F6}">
      <dgm:prSet/>
      <dgm:spPr/>
      <dgm:t>
        <a:bodyPr/>
        <a:lstStyle/>
        <a:p>
          <a:endParaRPr lang="cs-CZ"/>
        </a:p>
      </dgm:t>
    </dgm:pt>
    <dgm:pt modelId="{DF2AA5EC-CD77-473E-B8D2-66BFB04FDD76}">
      <dgm:prSet phldrT="[Text]" custT="1"/>
      <dgm:spPr/>
      <dgm:t>
        <a:bodyPr/>
        <a:lstStyle/>
        <a:p>
          <a:r>
            <a:rPr lang="cs-CZ" sz="2000" dirty="0"/>
            <a:t>postindustriální trendy</a:t>
          </a:r>
        </a:p>
      </dgm:t>
    </dgm:pt>
    <dgm:pt modelId="{5A3B0002-FB73-4112-8176-B50B226CF8B6}" type="parTrans" cxnId="{363F4C8F-19B6-4B9E-87C1-EF39A7058E7A}">
      <dgm:prSet/>
      <dgm:spPr/>
      <dgm:t>
        <a:bodyPr/>
        <a:lstStyle/>
        <a:p>
          <a:endParaRPr lang="cs-CZ"/>
        </a:p>
      </dgm:t>
    </dgm:pt>
    <dgm:pt modelId="{E7B653D4-A481-4585-B3AC-04B25CBEE297}" type="sibTrans" cxnId="{363F4C8F-19B6-4B9E-87C1-EF39A7058E7A}">
      <dgm:prSet/>
      <dgm:spPr/>
      <dgm:t>
        <a:bodyPr/>
        <a:lstStyle/>
        <a:p>
          <a:endParaRPr lang="cs-CZ"/>
        </a:p>
      </dgm:t>
    </dgm:pt>
    <dgm:pt modelId="{49D4E6BD-0E15-4E50-B935-4C3CAD4C8012}">
      <dgm:prSet phldrT="[Text]" custT="1"/>
      <dgm:spPr/>
      <dgm:t>
        <a:bodyPr/>
        <a:lstStyle/>
        <a:p>
          <a:r>
            <a:rPr lang="cs-CZ" sz="2000" dirty="0"/>
            <a:t>manažerská revoluce</a:t>
          </a:r>
        </a:p>
      </dgm:t>
    </dgm:pt>
    <dgm:pt modelId="{9AE80917-5310-44A6-958B-4030F429A339}" type="sibTrans" cxnId="{77CD188D-8A3E-4529-9262-7A2170480B66}">
      <dgm:prSet/>
      <dgm:spPr/>
      <dgm:t>
        <a:bodyPr/>
        <a:lstStyle/>
        <a:p>
          <a:endParaRPr lang="cs-CZ"/>
        </a:p>
      </dgm:t>
    </dgm:pt>
    <dgm:pt modelId="{A5CC6F6F-A22A-4FED-BA1D-F18A7C0F250C}" type="parTrans" cxnId="{77CD188D-8A3E-4529-9262-7A2170480B66}">
      <dgm:prSet/>
      <dgm:spPr/>
      <dgm:t>
        <a:bodyPr/>
        <a:lstStyle/>
        <a:p>
          <a:endParaRPr lang="cs-CZ"/>
        </a:p>
      </dgm:t>
    </dgm:pt>
    <dgm:pt modelId="{10F868C4-A861-4E50-8645-9B80CED8E077}">
      <dgm:prSet phldrT="[Text]" custT="1"/>
      <dgm:spPr/>
      <dgm:t>
        <a:bodyPr/>
        <a:lstStyle/>
        <a:p>
          <a:r>
            <a:rPr lang="cs-CZ" sz="2000" dirty="0"/>
            <a:t>lidské vztahy</a:t>
          </a:r>
        </a:p>
      </dgm:t>
    </dgm:pt>
    <dgm:pt modelId="{B475552D-8C13-4C1C-9765-99976217EBAD}" type="parTrans" cxnId="{B4149564-8C49-4073-A1FE-B79C6958CB93}">
      <dgm:prSet/>
      <dgm:spPr/>
      <dgm:t>
        <a:bodyPr/>
        <a:lstStyle/>
        <a:p>
          <a:endParaRPr lang="cs-CZ"/>
        </a:p>
      </dgm:t>
    </dgm:pt>
    <dgm:pt modelId="{1F489B85-9B23-43D2-9D5A-2FBB4AE0BEE2}" type="sibTrans" cxnId="{B4149564-8C49-4073-A1FE-B79C6958CB93}">
      <dgm:prSet/>
      <dgm:spPr/>
      <dgm:t>
        <a:bodyPr/>
        <a:lstStyle/>
        <a:p>
          <a:endParaRPr lang="cs-CZ"/>
        </a:p>
      </dgm:t>
    </dgm:pt>
    <dgm:pt modelId="{0D4D47B3-D939-4330-9E37-73C3B623FBF1}">
      <dgm:prSet phldrT="[Text]" custT="1"/>
      <dgm:spPr/>
      <dgm:t>
        <a:bodyPr/>
        <a:lstStyle/>
        <a:p>
          <a:r>
            <a:rPr lang="cs-CZ" sz="2000" dirty="0"/>
            <a:t>správní řízení</a:t>
          </a:r>
        </a:p>
      </dgm:t>
    </dgm:pt>
    <dgm:pt modelId="{C6593B98-B425-4504-869F-2FCE22499098}" type="parTrans" cxnId="{54A6CE87-2D30-42CB-8128-B0B85FD16316}">
      <dgm:prSet/>
      <dgm:spPr/>
      <dgm:t>
        <a:bodyPr/>
        <a:lstStyle/>
        <a:p>
          <a:endParaRPr lang="cs-CZ"/>
        </a:p>
      </dgm:t>
    </dgm:pt>
    <dgm:pt modelId="{032BD79A-93DB-4C8C-ACB7-A2FF5221FDA0}" type="sibTrans" cxnId="{54A6CE87-2D30-42CB-8128-B0B85FD16316}">
      <dgm:prSet/>
      <dgm:spPr/>
      <dgm:t>
        <a:bodyPr/>
        <a:lstStyle/>
        <a:p>
          <a:endParaRPr lang="cs-CZ"/>
        </a:p>
      </dgm:t>
    </dgm:pt>
    <dgm:pt modelId="{EB3B8F78-6E7E-4C07-938A-72848BAFDCAB}">
      <dgm:prSet phldrT="[Text]" custT="1"/>
      <dgm:spPr/>
      <dgm:t>
        <a:bodyPr/>
        <a:lstStyle/>
        <a:p>
          <a:r>
            <a:rPr lang="cs-CZ" sz="2000" dirty="0"/>
            <a:t>byrokratické řízení</a:t>
          </a:r>
        </a:p>
      </dgm:t>
    </dgm:pt>
    <dgm:pt modelId="{4D2940EB-D21E-483F-A1BD-118CE2A917DC}" type="parTrans" cxnId="{502780C2-828E-48EF-9D2D-A695BF0BD333}">
      <dgm:prSet/>
      <dgm:spPr/>
      <dgm:t>
        <a:bodyPr/>
        <a:lstStyle/>
        <a:p>
          <a:endParaRPr lang="cs-CZ"/>
        </a:p>
      </dgm:t>
    </dgm:pt>
    <dgm:pt modelId="{440ABB2D-BA69-4D6A-9E95-75EA67D2C9E3}" type="sibTrans" cxnId="{502780C2-828E-48EF-9D2D-A695BF0BD333}">
      <dgm:prSet/>
      <dgm:spPr/>
      <dgm:t>
        <a:bodyPr/>
        <a:lstStyle/>
        <a:p>
          <a:endParaRPr lang="cs-CZ"/>
        </a:p>
      </dgm:t>
    </dgm:pt>
    <dgm:pt modelId="{51FBCF2D-F77A-4A63-9613-13EBBEF15D85}">
      <dgm:prSet phldrT="[Text]" custT="1"/>
      <dgm:spPr/>
      <dgm:t>
        <a:bodyPr/>
        <a:lstStyle/>
        <a:p>
          <a:r>
            <a:rPr lang="cs-CZ" sz="2000" dirty="0"/>
            <a:t>psychologicko-  sociální přístup</a:t>
          </a:r>
        </a:p>
      </dgm:t>
    </dgm:pt>
    <dgm:pt modelId="{6A5B23B2-6C55-4C82-A3B2-675537F1034B}" type="parTrans" cxnId="{AEAA32DF-9277-4238-A66D-6AEAB4D9B6F4}">
      <dgm:prSet/>
      <dgm:spPr/>
      <dgm:t>
        <a:bodyPr/>
        <a:lstStyle/>
        <a:p>
          <a:endParaRPr lang="cs-CZ"/>
        </a:p>
      </dgm:t>
    </dgm:pt>
    <dgm:pt modelId="{8284C281-37CF-4D56-94A9-012AAA7FB1D7}" type="sibTrans" cxnId="{AEAA32DF-9277-4238-A66D-6AEAB4D9B6F4}">
      <dgm:prSet/>
      <dgm:spPr/>
      <dgm:t>
        <a:bodyPr/>
        <a:lstStyle/>
        <a:p>
          <a:endParaRPr lang="cs-CZ"/>
        </a:p>
      </dgm:t>
    </dgm:pt>
    <dgm:pt modelId="{D2CC192A-B75E-4A90-A971-6A6F9868BA03}">
      <dgm:prSet phldrT="[Text]" custT="1"/>
      <dgm:spPr/>
      <dgm:t>
        <a:bodyPr/>
        <a:lstStyle/>
        <a:p>
          <a:r>
            <a:rPr lang="cs-CZ" sz="2000" dirty="0"/>
            <a:t>kvantitativní přístupy</a:t>
          </a:r>
        </a:p>
      </dgm:t>
    </dgm:pt>
    <dgm:pt modelId="{9DCA5C33-3468-4DCE-A91F-4EA06AA2E998}" type="parTrans" cxnId="{BCF5C00F-5E71-435D-8A68-A6A559654D10}">
      <dgm:prSet/>
      <dgm:spPr/>
      <dgm:t>
        <a:bodyPr/>
        <a:lstStyle/>
        <a:p>
          <a:endParaRPr lang="cs-CZ"/>
        </a:p>
      </dgm:t>
    </dgm:pt>
    <dgm:pt modelId="{66D8C5A6-07A1-4AC9-8878-EAAFBCA1DAEF}" type="sibTrans" cxnId="{BCF5C00F-5E71-435D-8A68-A6A559654D10}">
      <dgm:prSet/>
      <dgm:spPr/>
      <dgm:t>
        <a:bodyPr/>
        <a:lstStyle/>
        <a:p>
          <a:endParaRPr lang="cs-CZ"/>
        </a:p>
      </dgm:t>
    </dgm:pt>
    <dgm:pt modelId="{28EDC055-510E-4768-BAD9-A2CA097CD508}">
      <dgm:prSet phldrT="[Text]" custT="1"/>
      <dgm:spPr/>
      <dgm:t>
        <a:bodyPr/>
        <a:lstStyle/>
        <a:p>
          <a:r>
            <a:rPr lang="cs-CZ" sz="2000" dirty="0"/>
            <a:t>empirické přístupy</a:t>
          </a:r>
        </a:p>
      </dgm:t>
    </dgm:pt>
    <dgm:pt modelId="{24389B3A-4CA4-41FB-BDFF-2A1BA0CC1D36}" type="parTrans" cxnId="{6BC89214-0489-4500-BA32-A78E23C5B4D1}">
      <dgm:prSet/>
      <dgm:spPr/>
      <dgm:t>
        <a:bodyPr/>
        <a:lstStyle/>
        <a:p>
          <a:endParaRPr lang="cs-CZ"/>
        </a:p>
      </dgm:t>
    </dgm:pt>
    <dgm:pt modelId="{16762E33-579A-41D3-B84F-837C5F1639EB}" type="sibTrans" cxnId="{6BC89214-0489-4500-BA32-A78E23C5B4D1}">
      <dgm:prSet/>
      <dgm:spPr/>
      <dgm:t>
        <a:bodyPr/>
        <a:lstStyle/>
        <a:p>
          <a:endParaRPr lang="cs-CZ"/>
        </a:p>
      </dgm:t>
    </dgm:pt>
    <dgm:pt modelId="{CDF3F440-DAC6-45FC-B70D-4CCDB2CCD0DC}">
      <dgm:prSet phldrT="[Text]" custT="1"/>
      <dgm:spPr/>
      <dgm:t>
        <a:bodyPr/>
        <a:lstStyle/>
        <a:p>
          <a:r>
            <a:rPr lang="cs-CZ" sz="2000" dirty="0"/>
            <a:t>věk diskontinuity</a:t>
          </a:r>
        </a:p>
      </dgm:t>
    </dgm:pt>
    <dgm:pt modelId="{8793BB33-B9C1-4A85-9F4F-D65C6B70686E}" type="parTrans" cxnId="{D861E25A-6657-43E3-AE1A-907A4F2AA99F}">
      <dgm:prSet/>
      <dgm:spPr/>
      <dgm:t>
        <a:bodyPr/>
        <a:lstStyle/>
        <a:p>
          <a:endParaRPr lang="cs-CZ"/>
        </a:p>
      </dgm:t>
    </dgm:pt>
    <dgm:pt modelId="{FDE8DE24-236A-44CE-8253-D32EE5D2A3BA}" type="sibTrans" cxnId="{D861E25A-6657-43E3-AE1A-907A4F2AA99F}">
      <dgm:prSet/>
      <dgm:spPr/>
      <dgm:t>
        <a:bodyPr/>
        <a:lstStyle/>
        <a:p>
          <a:endParaRPr lang="cs-CZ"/>
        </a:p>
      </dgm:t>
    </dgm:pt>
    <dgm:pt modelId="{A188AC5E-5832-4B81-96A2-C30A7AD2DBCE}">
      <dgm:prSet phldrT="[Text]" custT="1"/>
      <dgm:spPr/>
      <dgm:t>
        <a:bodyPr/>
        <a:lstStyle/>
        <a:p>
          <a:r>
            <a:rPr lang="cs-CZ" sz="2000" dirty="0"/>
            <a:t>mnohočetnost</a:t>
          </a:r>
        </a:p>
      </dgm:t>
    </dgm:pt>
    <dgm:pt modelId="{50D1E202-01E4-4872-9611-1B4D4577E0ED}" type="parTrans" cxnId="{7AA187A7-6399-413E-84F1-B43929CD4F40}">
      <dgm:prSet/>
      <dgm:spPr/>
      <dgm:t>
        <a:bodyPr/>
        <a:lstStyle/>
        <a:p>
          <a:endParaRPr lang="cs-CZ"/>
        </a:p>
      </dgm:t>
    </dgm:pt>
    <dgm:pt modelId="{9C26DAE0-8A24-4F15-9925-E1B13A2915C1}" type="sibTrans" cxnId="{7AA187A7-6399-413E-84F1-B43929CD4F40}">
      <dgm:prSet/>
      <dgm:spPr/>
      <dgm:t>
        <a:bodyPr/>
        <a:lstStyle/>
        <a:p>
          <a:endParaRPr lang="cs-CZ"/>
        </a:p>
      </dgm:t>
    </dgm:pt>
    <dgm:pt modelId="{C4F7EB47-B955-4DF7-8198-CFB554BBA15C}">
      <dgm:prSet phldrT="[Text]" custT="1"/>
      <dgm:spPr/>
      <dgm:t>
        <a:bodyPr/>
        <a:lstStyle/>
        <a:p>
          <a:r>
            <a:rPr lang="cs-CZ" sz="2000" dirty="0"/>
            <a:t>globalizace</a:t>
          </a:r>
        </a:p>
      </dgm:t>
    </dgm:pt>
    <dgm:pt modelId="{B76E9D39-184E-4886-B9F1-181FABFCE14F}" type="parTrans" cxnId="{FD65E5D7-F91E-4DF3-871F-DA1174A28017}">
      <dgm:prSet/>
      <dgm:spPr/>
      <dgm:t>
        <a:bodyPr/>
        <a:lstStyle/>
        <a:p>
          <a:endParaRPr lang="cs-CZ"/>
        </a:p>
      </dgm:t>
    </dgm:pt>
    <dgm:pt modelId="{DE2B221C-BDBA-4B69-A733-13634F91112A}" type="sibTrans" cxnId="{FD65E5D7-F91E-4DF3-871F-DA1174A28017}">
      <dgm:prSet/>
      <dgm:spPr/>
      <dgm:t>
        <a:bodyPr/>
        <a:lstStyle/>
        <a:p>
          <a:endParaRPr lang="cs-CZ"/>
        </a:p>
      </dgm:t>
    </dgm:pt>
    <dgm:pt modelId="{DFB25B00-6D0C-4CFE-8996-59AB8F89B37D}">
      <dgm:prSet phldrT="[Text]" custT="1"/>
      <dgm:spPr/>
      <dgm:t>
        <a:bodyPr/>
        <a:lstStyle/>
        <a:p>
          <a:r>
            <a:rPr lang="cs-CZ" sz="2000" dirty="0"/>
            <a:t>empirické přístupy</a:t>
          </a:r>
        </a:p>
      </dgm:t>
    </dgm:pt>
    <dgm:pt modelId="{93D1A7BA-7CF3-4412-B33A-FC71DA539ED2}" type="parTrans" cxnId="{DFD174ED-8B10-4825-AC86-31E0833E068C}">
      <dgm:prSet/>
      <dgm:spPr/>
      <dgm:t>
        <a:bodyPr/>
        <a:lstStyle/>
        <a:p>
          <a:endParaRPr lang="cs-CZ"/>
        </a:p>
      </dgm:t>
    </dgm:pt>
    <dgm:pt modelId="{A1DB47BE-17B4-4E1D-BADC-144664271B37}" type="sibTrans" cxnId="{DFD174ED-8B10-4825-AC86-31E0833E068C}">
      <dgm:prSet/>
      <dgm:spPr/>
      <dgm:t>
        <a:bodyPr/>
        <a:lstStyle/>
        <a:p>
          <a:endParaRPr lang="cs-CZ"/>
        </a:p>
      </dgm:t>
    </dgm:pt>
    <dgm:pt modelId="{C493B490-ADF1-4472-A373-C830D78CFDD5}" type="pres">
      <dgm:prSet presAssocID="{F4EBD10B-801D-4BA2-A380-06180715EC8C}" presName="rootnode" presStyleCnt="0">
        <dgm:presLayoutVars>
          <dgm:chMax/>
          <dgm:chPref/>
          <dgm:dir/>
          <dgm:animLvl val="lvl"/>
        </dgm:presLayoutVars>
      </dgm:prSet>
      <dgm:spPr/>
    </dgm:pt>
    <dgm:pt modelId="{B32C5579-135B-4612-803C-4605FB0993B7}" type="pres">
      <dgm:prSet presAssocID="{A7CB5342-99B7-4FAA-BF67-459CD5CFC813}" presName="composite" presStyleCnt="0"/>
      <dgm:spPr/>
    </dgm:pt>
    <dgm:pt modelId="{95E1761D-7227-45C6-AA9B-679B6E362756}" type="pres">
      <dgm:prSet presAssocID="{A7CB5342-99B7-4FAA-BF67-459CD5CFC813}" presName="LShape" presStyleLbl="alignNode1" presStyleIdx="0" presStyleCnt="5"/>
      <dgm:spPr/>
    </dgm:pt>
    <dgm:pt modelId="{0D804A97-110B-45EC-A0D8-9C3B8CD776BF}" type="pres">
      <dgm:prSet presAssocID="{A7CB5342-99B7-4FAA-BF67-459CD5CFC813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31FDDCD-A7B8-4106-864D-2BA6794B2315}" type="pres">
      <dgm:prSet presAssocID="{A7CB5342-99B7-4FAA-BF67-459CD5CFC813}" presName="Triangle" presStyleLbl="alignNode1" presStyleIdx="1" presStyleCnt="5"/>
      <dgm:spPr/>
    </dgm:pt>
    <dgm:pt modelId="{152889AC-4B9A-4497-AC69-F36B399C575D}" type="pres">
      <dgm:prSet presAssocID="{2D6ECB38-C55C-4F5E-9164-E5AE00F1CE80}" presName="sibTrans" presStyleCnt="0"/>
      <dgm:spPr/>
    </dgm:pt>
    <dgm:pt modelId="{9B41F19E-8010-45F7-A9E2-A8B8821FE6CB}" type="pres">
      <dgm:prSet presAssocID="{2D6ECB38-C55C-4F5E-9164-E5AE00F1CE80}" presName="space" presStyleCnt="0"/>
      <dgm:spPr/>
    </dgm:pt>
    <dgm:pt modelId="{D9A47AB7-0E17-4D73-9BB1-C526A0CDE35E}" type="pres">
      <dgm:prSet presAssocID="{49D4E6BD-0E15-4E50-B935-4C3CAD4C8012}" presName="composite" presStyleCnt="0"/>
      <dgm:spPr/>
    </dgm:pt>
    <dgm:pt modelId="{9A0BB011-8F0F-4886-B1D1-B44C5B76CE79}" type="pres">
      <dgm:prSet presAssocID="{49D4E6BD-0E15-4E50-B935-4C3CAD4C8012}" presName="LShape" presStyleLbl="alignNode1" presStyleIdx="2" presStyleCnt="5"/>
      <dgm:spPr/>
    </dgm:pt>
    <dgm:pt modelId="{B21B6D57-B459-49B0-AD87-36651A0A638D}" type="pres">
      <dgm:prSet presAssocID="{49D4E6BD-0E15-4E50-B935-4C3CAD4C801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1FFCEF2-B9B6-48C9-8A60-275E5E8DDBDE}" type="pres">
      <dgm:prSet presAssocID="{49D4E6BD-0E15-4E50-B935-4C3CAD4C8012}" presName="Triangle" presStyleLbl="alignNode1" presStyleIdx="3" presStyleCnt="5"/>
      <dgm:spPr/>
    </dgm:pt>
    <dgm:pt modelId="{82EB33D3-EFF6-4274-88F5-68FA42547500}" type="pres">
      <dgm:prSet presAssocID="{9AE80917-5310-44A6-958B-4030F429A339}" presName="sibTrans" presStyleCnt="0"/>
      <dgm:spPr/>
    </dgm:pt>
    <dgm:pt modelId="{63CB81EE-78E5-47A8-87BE-1356164F9D10}" type="pres">
      <dgm:prSet presAssocID="{9AE80917-5310-44A6-958B-4030F429A339}" presName="space" presStyleCnt="0"/>
      <dgm:spPr/>
    </dgm:pt>
    <dgm:pt modelId="{AF5BA6F5-11CD-402E-91CE-159B29BAD88F}" type="pres">
      <dgm:prSet presAssocID="{DF2AA5EC-CD77-473E-B8D2-66BFB04FDD76}" presName="composite" presStyleCnt="0"/>
      <dgm:spPr/>
    </dgm:pt>
    <dgm:pt modelId="{911F8BCD-2D6D-41F9-92AE-AA1DB625FFA4}" type="pres">
      <dgm:prSet presAssocID="{DF2AA5EC-CD77-473E-B8D2-66BFB04FDD76}" presName="LShape" presStyleLbl="alignNode1" presStyleIdx="4" presStyleCnt="5"/>
      <dgm:spPr/>
    </dgm:pt>
    <dgm:pt modelId="{F7FEDB6C-B0B7-4DA2-AA44-475FE6604A63}" type="pres">
      <dgm:prSet presAssocID="{DF2AA5EC-CD77-473E-B8D2-66BFB04FDD7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6289904-7CD3-4EFC-8D31-8C3F83498C1D}" type="presOf" srcId="{28EDC055-510E-4768-BAD9-A2CA097CD508}" destId="{B21B6D57-B459-49B0-AD87-36651A0A638D}" srcOrd="0" destOrd="4" presId="urn:microsoft.com/office/officeart/2009/3/layout/StepUpProcess"/>
    <dgm:cxn modelId="{BCF5C00F-5E71-435D-8A68-A6A559654D10}" srcId="{49D4E6BD-0E15-4E50-B935-4C3CAD4C8012}" destId="{D2CC192A-B75E-4A90-A971-6A6F9868BA03}" srcOrd="2" destOrd="0" parTransId="{9DCA5C33-3468-4DCE-A91F-4EA06AA2E998}" sibTransId="{66D8C5A6-07A1-4AC9-8878-EAAFBCA1DAEF}"/>
    <dgm:cxn modelId="{77F21511-6F11-4A88-824C-BD8C2E54C28B}" type="presOf" srcId="{51FBCF2D-F77A-4A63-9613-13EBBEF15D85}" destId="{B21B6D57-B459-49B0-AD87-36651A0A638D}" srcOrd="0" destOrd="2" presId="urn:microsoft.com/office/officeart/2009/3/layout/StepUpProcess"/>
    <dgm:cxn modelId="{6BC89214-0489-4500-BA32-A78E23C5B4D1}" srcId="{49D4E6BD-0E15-4E50-B935-4C3CAD4C8012}" destId="{28EDC055-510E-4768-BAD9-A2CA097CD508}" srcOrd="3" destOrd="0" parTransId="{24389B3A-4CA4-41FB-BDFF-2A1BA0CC1D36}" sibTransId="{16762E33-579A-41D3-B84F-837C5F1639EB}"/>
    <dgm:cxn modelId="{CBA76B17-2847-4A2B-A566-76F8112F67F6}" srcId="{49D4E6BD-0E15-4E50-B935-4C3CAD4C8012}" destId="{8343734F-FEB2-454C-B376-03ED68B7F28B}" srcOrd="0" destOrd="0" parTransId="{5538E239-18E3-43BB-AB5F-C68ED8D0C14A}" sibTransId="{617A9461-5DC7-40E8-9A8D-AD91A2BF6179}"/>
    <dgm:cxn modelId="{2EA8461E-E2D9-4CD8-B95E-26CEAA50038F}" type="presOf" srcId="{DFB25B00-6D0C-4CFE-8996-59AB8F89B37D}" destId="{F7FEDB6C-B0B7-4DA2-AA44-475FE6604A63}" srcOrd="0" destOrd="4" presId="urn:microsoft.com/office/officeart/2009/3/layout/StepUpProcess"/>
    <dgm:cxn modelId="{18BBD529-3155-4B29-8738-DF85C55E069C}" type="presOf" srcId="{DF2AA5EC-CD77-473E-B8D2-66BFB04FDD76}" destId="{F7FEDB6C-B0B7-4DA2-AA44-475FE6604A63}" srcOrd="0" destOrd="0" presId="urn:microsoft.com/office/officeart/2009/3/layout/StepUpProcess"/>
    <dgm:cxn modelId="{C82AFD29-BF7F-4198-BCA1-DED63D00E62C}" type="presOf" srcId="{A7CB5342-99B7-4FAA-BF67-459CD5CFC813}" destId="{0D804A97-110B-45EC-A0D8-9C3B8CD776BF}" srcOrd="0" destOrd="0" presId="urn:microsoft.com/office/officeart/2009/3/layout/StepUpProcess"/>
    <dgm:cxn modelId="{667EA638-8123-47D8-B349-9C9CAA7C78EF}" type="presOf" srcId="{F4EBD10B-801D-4BA2-A380-06180715EC8C}" destId="{C493B490-ADF1-4472-A373-C830D78CFDD5}" srcOrd="0" destOrd="0" presId="urn:microsoft.com/office/officeart/2009/3/layout/StepUpProcess"/>
    <dgm:cxn modelId="{332F5B61-83D5-4F1A-AA0D-88EEA2C041FB}" type="presOf" srcId="{A188AC5E-5832-4B81-96A2-C30A7AD2DBCE}" destId="{F7FEDB6C-B0B7-4DA2-AA44-475FE6604A63}" srcOrd="0" destOrd="2" presId="urn:microsoft.com/office/officeart/2009/3/layout/StepUpProcess"/>
    <dgm:cxn modelId="{B4149564-8C49-4073-A1FE-B79C6958CB93}" srcId="{A7CB5342-99B7-4FAA-BF67-459CD5CFC813}" destId="{10F868C4-A861-4E50-8645-9B80CED8E077}" srcOrd="1" destOrd="0" parTransId="{B475552D-8C13-4C1C-9765-99976217EBAD}" sibTransId="{1F489B85-9B23-43D2-9D5A-2FBB4AE0BEE2}"/>
    <dgm:cxn modelId="{99F0D34B-D59F-4431-B6D0-4AED1B7D036C}" type="presOf" srcId="{8343734F-FEB2-454C-B376-03ED68B7F28B}" destId="{B21B6D57-B459-49B0-AD87-36651A0A638D}" srcOrd="0" destOrd="1" presId="urn:microsoft.com/office/officeart/2009/3/layout/StepUpProcess"/>
    <dgm:cxn modelId="{C7D50F76-0039-4E47-8578-E9938CD1E6F1}" type="presOf" srcId="{6E83EAB7-6792-4462-8043-A8D02FD1DD7B}" destId="{0D804A97-110B-45EC-A0D8-9C3B8CD776BF}" srcOrd="0" destOrd="1" presId="urn:microsoft.com/office/officeart/2009/3/layout/StepUpProcess"/>
    <dgm:cxn modelId="{D861E25A-6657-43E3-AE1A-907A4F2AA99F}" srcId="{DF2AA5EC-CD77-473E-B8D2-66BFB04FDD76}" destId="{CDF3F440-DAC6-45FC-B70D-4CCDB2CCD0DC}" srcOrd="0" destOrd="0" parTransId="{8793BB33-B9C1-4A85-9F4F-D65C6B70686E}" sibTransId="{FDE8DE24-236A-44CE-8253-D32EE5D2A3BA}"/>
    <dgm:cxn modelId="{D6ABCE7D-B9CC-4631-A0D6-456C5A0D7E44}" type="presOf" srcId="{D2CC192A-B75E-4A90-A971-6A6F9868BA03}" destId="{B21B6D57-B459-49B0-AD87-36651A0A638D}" srcOrd="0" destOrd="3" presId="urn:microsoft.com/office/officeart/2009/3/layout/StepUpProcess"/>
    <dgm:cxn modelId="{54A6CE87-2D30-42CB-8128-B0B85FD16316}" srcId="{A7CB5342-99B7-4FAA-BF67-459CD5CFC813}" destId="{0D4D47B3-D939-4330-9E37-73C3B623FBF1}" srcOrd="2" destOrd="0" parTransId="{C6593B98-B425-4504-869F-2FCE22499098}" sibTransId="{032BD79A-93DB-4C8C-ACB7-A2FF5221FDA0}"/>
    <dgm:cxn modelId="{77CD188D-8A3E-4529-9262-7A2170480B66}" srcId="{F4EBD10B-801D-4BA2-A380-06180715EC8C}" destId="{49D4E6BD-0E15-4E50-B935-4C3CAD4C8012}" srcOrd="1" destOrd="0" parTransId="{A5CC6F6F-A22A-4FED-BA1D-F18A7C0F250C}" sibTransId="{9AE80917-5310-44A6-958B-4030F429A339}"/>
    <dgm:cxn modelId="{363F4C8F-19B6-4B9E-87C1-EF39A7058E7A}" srcId="{F4EBD10B-801D-4BA2-A380-06180715EC8C}" destId="{DF2AA5EC-CD77-473E-B8D2-66BFB04FDD76}" srcOrd="2" destOrd="0" parTransId="{5A3B0002-FB73-4112-8176-B50B226CF8B6}" sibTransId="{E7B653D4-A481-4585-B3AC-04B25CBEE297}"/>
    <dgm:cxn modelId="{81C80F9C-ECD3-4305-A2CC-D55AB139CC54}" type="presOf" srcId="{49D4E6BD-0E15-4E50-B935-4C3CAD4C8012}" destId="{B21B6D57-B459-49B0-AD87-36651A0A638D}" srcOrd="0" destOrd="0" presId="urn:microsoft.com/office/officeart/2009/3/layout/StepUpProcess"/>
    <dgm:cxn modelId="{736F989D-8AF8-464E-8149-D4E5D0FB5735}" type="presOf" srcId="{0D4D47B3-D939-4330-9E37-73C3B623FBF1}" destId="{0D804A97-110B-45EC-A0D8-9C3B8CD776BF}" srcOrd="0" destOrd="3" presId="urn:microsoft.com/office/officeart/2009/3/layout/StepUpProcess"/>
    <dgm:cxn modelId="{8DFE64A0-A091-4ED9-9935-A897F73520F8}" srcId="{A7CB5342-99B7-4FAA-BF67-459CD5CFC813}" destId="{6E83EAB7-6792-4462-8043-A8D02FD1DD7B}" srcOrd="0" destOrd="0" parTransId="{DDD7D2B9-90C7-4248-B3CF-CC2B615E42AB}" sibTransId="{50195987-0F0B-4757-8881-AD42A86FCFA8}"/>
    <dgm:cxn modelId="{952DC2A2-F0C2-4718-9016-3E41D7C62FC4}" type="presOf" srcId="{10F868C4-A861-4E50-8645-9B80CED8E077}" destId="{0D804A97-110B-45EC-A0D8-9C3B8CD776BF}" srcOrd="0" destOrd="2" presId="urn:microsoft.com/office/officeart/2009/3/layout/StepUpProcess"/>
    <dgm:cxn modelId="{7AA187A7-6399-413E-84F1-B43929CD4F40}" srcId="{DF2AA5EC-CD77-473E-B8D2-66BFB04FDD76}" destId="{A188AC5E-5832-4B81-96A2-C30A7AD2DBCE}" srcOrd="1" destOrd="0" parTransId="{50D1E202-01E4-4872-9611-1B4D4577E0ED}" sibTransId="{9C26DAE0-8A24-4F15-9925-E1B13A2915C1}"/>
    <dgm:cxn modelId="{502780C2-828E-48EF-9D2D-A695BF0BD333}" srcId="{A7CB5342-99B7-4FAA-BF67-459CD5CFC813}" destId="{EB3B8F78-6E7E-4C07-938A-72848BAFDCAB}" srcOrd="3" destOrd="0" parTransId="{4D2940EB-D21E-483F-A1BD-118CE2A917DC}" sibTransId="{440ABB2D-BA69-4D6A-9E95-75EA67D2C9E3}"/>
    <dgm:cxn modelId="{B77605CF-6191-4453-9C86-CF9D4B534722}" type="presOf" srcId="{C4F7EB47-B955-4DF7-8198-CFB554BBA15C}" destId="{F7FEDB6C-B0B7-4DA2-AA44-475FE6604A63}" srcOrd="0" destOrd="3" presId="urn:microsoft.com/office/officeart/2009/3/layout/StepUpProcess"/>
    <dgm:cxn modelId="{FD65E5D7-F91E-4DF3-871F-DA1174A28017}" srcId="{DF2AA5EC-CD77-473E-B8D2-66BFB04FDD76}" destId="{C4F7EB47-B955-4DF7-8198-CFB554BBA15C}" srcOrd="2" destOrd="0" parTransId="{B76E9D39-184E-4886-B9F1-181FABFCE14F}" sibTransId="{DE2B221C-BDBA-4B69-A733-13634F91112A}"/>
    <dgm:cxn modelId="{D68A56DD-92E5-4A03-8822-85F90A1CAFDB}" srcId="{F4EBD10B-801D-4BA2-A380-06180715EC8C}" destId="{A7CB5342-99B7-4FAA-BF67-459CD5CFC813}" srcOrd="0" destOrd="0" parTransId="{7EC6D6B2-F44E-473A-A75B-352C4D04ABA9}" sibTransId="{2D6ECB38-C55C-4F5E-9164-E5AE00F1CE80}"/>
    <dgm:cxn modelId="{AEAA32DF-9277-4238-A66D-6AEAB4D9B6F4}" srcId="{49D4E6BD-0E15-4E50-B935-4C3CAD4C8012}" destId="{51FBCF2D-F77A-4A63-9613-13EBBEF15D85}" srcOrd="1" destOrd="0" parTransId="{6A5B23B2-6C55-4C82-A3B2-675537F1034B}" sibTransId="{8284C281-37CF-4D56-94A9-012AAA7FB1D7}"/>
    <dgm:cxn modelId="{166CF4E9-65AF-4B1A-B1DB-B479ACAA524D}" type="presOf" srcId="{CDF3F440-DAC6-45FC-B70D-4CCDB2CCD0DC}" destId="{F7FEDB6C-B0B7-4DA2-AA44-475FE6604A63}" srcOrd="0" destOrd="1" presId="urn:microsoft.com/office/officeart/2009/3/layout/StepUpProcess"/>
    <dgm:cxn modelId="{ADD15BEC-466F-4D23-9330-7E3367B8B419}" type="presOf" srcId="{EB3B8F78-6E7E-4C07-938A-72848BAFDCAB}" destId="{0D804A97-110B-45EC-A0D8-9C3B8CD776BF}" srcOrd="0" destOrd="4" presId="urn:microsoft.com/office/officeart/2009/3/layout/StepUpProcess"/>
    <dgm:cxn modelId="{DFD174ED-8B10-4825-AC86-31E0833E068C}" srcId="{DF2AA5EC-CD77-473E-B8D2-66BFB04FDD76}" destId="{DFB25B00-6D0C-4CFE-8996-59AB8F89B37D}" srcOrd="3" destOrd="0" parTransId="{93D1A7BA-7CF3-4412-B33A-FC71DA539ED2}" sibTransId="{A1DB47BE-17B4-4E1D-BADC-144664271B37}"/>
    <dgm:cxn modelId="{92309672-344D-4089-8241-33BCACC409A2}" type="presParOf" srcId="{C493B490-ADF1-4472-A373-C830D78CFDD5}" destId="{B32C5579-135B-4612-803C-4605FB0993B7}" srcOrd="0" destOrd="0" presId="urn:microsoft.com/office/officeart/2009/3/layout/StepUpProcess"/>
    <dgm:cxn modelId="{88255044-61FD-46BB-9D7E-D5A9A2E9AAAB}" type="presParOf" srcId="{B32C5579-135B-4612-803C-4605FB0993B7}" destId="{95E1761D-7227-45C6-AA9B-679B6E362756}" srcOrd="0" destOrd="0" presId="urn:microsoft.com/office/officeart/2009/3/layout/StepUpProcess"/>
    <dgm:cxn modelId="{AE1744D7-A60F-429B-989B-BD332102B955}" type="presParOf" srcId="{B32C5579-135B-4612-803C-4605FB0993B7}" destId="{0D804A97-110B-45EC-A0D8-9C3B8CD776BF}" srcOrd="1" destOrd="0" presId="urn:microsoft.com/office/officeart/2009/3/layout/StepUpProcess"/>
    <dgm:cxn modelId="{4A1F03ED-D035-4208-9EE8-1E0049A8CB60}" type="presParOf" srcId="{B32C5579-135B-4612-803C-4605FB0993B7}" destId="{C31FDDCD-A7B8-4106-864D-2BA6794B2315}" srcOrd="2" destOrd="0" presId="urn:microsoft.com/office/officeart/2009/3/layout/StepUpProcess"/>
    <dgm:cxn modelId="{9E5F98C9-3632-450B-BF90-697B29B73DD4}" type="presParOf" srcId="{C493B490-ADF1-4472-A373-C830D78CFDD5}" destId="{152889AC-4B9A-4497-AC69-F36B399C575D}" srcOrd="1" destOrd="0" presId="urn:microsoft.com/office/officeart/2009/3/layout/StepUpProcess"/>
    <dgm:cxn modelId="{B49C634B-421C-418A-AEA9-7911C31A0FAD}" type="presParOf" srcId="{152889AC-4B9A-4497-AC69-F36B399C575D}" destId="{9B41F19E-8010-45F7-A9E2-A8B8821FE6CB}" srcOrd="0" destOrd="0" presId="urn:microsoft.com/office/officeart/2009/3/layout/StepUpProcess"/>
    <dgm:cxn modelId="{20D2285F-F72A-4A3D-ACC7-F40B808C85DE}" type="presParOf" srcId="{C493B490-ADF1-4472-A373-C830D78CFDD5}" destId="{D9A47AB7-0E17-4D73-9BB1-C526A0CDE35E}" srcOrd="2" destOrd="0" presId="urn:microsoft.com/office/officeart/2009/3/layout/StepUpProcess"/>
    <dgm:cxn modelId="{A3A32A9F-2A6B-446A-813F-742D1FACFAFF}" type="presParOf" srcId="{D9A47AB7-0E17-4D73-9BB1-C526A0CDE35E}" destId="{9A0BB011-8F0F-4886-B1D1-B44C5B76CE79}" srcOrd="0" destOrd="0" presId="urn:microsoft.com/office/officeart/2009/3/layout/StepUpProcess"/>
    <dgm:cxn modelId="{740F5049-146E-4B56-ADA6-0618B0500D56}" type="presParOf" srcId="{D9A47AB7-0E17-4D73-9BB1-C526A0CDE35E}" destId="{B21B6D57-B459-49B0-AD87-36651A0A638D}" srcOrd="1" destOrd="0" presId="urn:microsoft.com/office/officeart/2009/3/layout/StepUpProcess"/>
    <dgm:cxn modelId="{733337ED-2093-4AFE-8C34-45C4494E1B24}" type="presParOf" srcId="{D9A47AB7-0E17-4D73-9BB1-C526A0CDE35E}" destId="{61FFCEF2-B9B6-48C9-8A60-275E5E8DDBDE}" srcOrd="2" destOrd="0" presId="urn:microsoft.com/office/officeart/2009/3/layout/StepUpProcess"/>
    <dgm:cxn modelId="{0A1B2C3E-1214-43C0-A539-EF64FD814A4E}" type="presParOf" srcId="{C493B490-ADF1-4472-A373-C830D78CFDD5}" destId="{82EB33D3-EFF6-4274-88F5-68FA42547500}" srcOrd="3" destOrd="0" presId="urn:microsoft.com/office/officeart/2009/3/layout/StepUpProcess"/>
    <dgm:cxn modelId="{38871C64-BF22-4B90-A868-931D75482109}" type="presParOf" srcId="{82EB33D3-EFF6-4274-88F5-68FA42547500}" destId="{63CB81EE-78E5-47A8-87BE-1356164F9D10}" srcOrd="0" destOrd="0" presId="urn:microsoft.com/office/officeart/2009/3/layout/StepUpProcess"/>
    <dgm:cxn modelId="{B1C5DD2A-0866-481C-A26B-B23BEDB4F9EF}" type="presParOf" srcId="{C493B490-ADF1-4472-A373-C830D78CFDD5}" destId="{AF5BA6F5-11CD-402E-91CE-159B29BAD88F}" srcOrd="4" destOrd="0" presId="urn:microsoft.com/office/officeart/2009/3/layout/StepUpProcess"/>
    <dgm:cxn modelId="{81D370AB-6D49-4560-923D-B9EFBE0FC392}" type="presParOf" srcId="{AF5BA6F5-11CD-402E-91CE-159B29BAD88F}" destId="{911F8BCD-2D6D-41F9-92AE-AA1DB625FFA4}" srcOrd="0" destOrd="0" presId="urn:microsoft.com/office/officeart/2009/3/layout/StepUpProcess"/>
    <dgm:cxn modelId="{FFE2C0F8-71D8-4FB1-8084-04308425A65E}" type="presParOf" srcId="{AF5BA6F5-11CD-402E-91CE-159B29BAD88F}" destId="{F7FEDB6C-B0B7-4DA2-AA44-475FE6604A6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C29A18-8899-4260-AC44-9D978717F7AF}" type="doc">
      <dgm:prSet loTypeId="urn:microsoft.com/office/officeart/2005/8/layout/radial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B5C265E8-5788-4E21-9C40-2389BBE606AE}">
      <dgm:prSet phldrT="[Text]"/>
      <dgm:spPr/>
      <dgm:t>
        <a:bodyPr/>
        <a:lstStyle/>
        <a:p>
          <a:r>
            <a:rPr lang="cs-CZ" dirty="0"/>
            <a:t>PODNIK</a:t>
          </a:r>
        </a:p>
      </dgm:t>
    </dgm:pt>
    <dgm:pt modelId="{3B831A53-E786-4B94-AF01-9FD60321ED38}" type="parTrans" cxnId="{E573F8C3-0F8E-49AE-AFC5-B409A30D0C34}">
      <dgm:prSet/>
      <dgm:spPr/>
      <dgm:t>
        <a:bodyPr/>
        <a:lstStyle/>
        <a:p>
          <a:endParaRPr lang="cs-CZ"/>
        </a:p>
      </dgm:t>
    </dgm:pt>
    <dgm:pt modelId="{AAA95FD4-3672-44AB-BE17-5A8F091B64CA}" type="sibTrans" cxnId="{E573F8C3-0F8E-49AE-AFC5-B409A30D0C34}">
      <dgm:prSet/>
      <dgm:spPr/>
      <dgm:t>
        <a:bodyPr/>
        <a:lstStyle/>
        <a:p>
          <a:endParaRPr lang="cs-CZ"/>
        </a:p>
      </dgm:t>
    </dgm:pt>
    <dgm:pt modelId="{B4685582-C7C1-44B9-A53F-41A7F6F82DBF}">
      <dgm:prSet phldrT="[Text]"/>
      <dgm:spPr/>
      <dgm:t>
        <a:bodyPr/>
        <a:lstStyle/>
        <a:p>
          <a:r>
            <a:rPr lang="cs-CZ" dirty="0"/>
            <a:t>KULTURNĚ-HISTORICKÉ OKOLÍ</a:t>
          </a:r>
        </a:p>
      </dgm:t>
    </dgm:pt>
    <dgm:pt modelId="{39FA53BC-A838-488B-81B5-DFC8195563BD}" type="parTrans" cxnId="{4AF55759-3DB9-4156-80A0-0685BE45E07C}">
      <dgm:prSet/>
      <dgm:spPr/>
      <dgm:t>
        <a:bodyPr/>
        <a:lstStyle/>
        <a:p>
          <a:endParaRPr lang="cs-CZ"/>
        </a:p>
      </dgm:t>
    </dgm:pt>
    <dgm:pt modelId="{4ABB3FC5-E9B4-4300-8493-4500BBA2348F}" type="sibTrans" cxnId="{4AF55759-3DB9-4156-80A0-0685BE45E07C}">
      <dgm:prSet/>
      <dgm:spPr/>
      <dgm:t>
        <a:bodyPr/>
        <a:lstStyle/>
        <a:p>
          <a:endParaRPr lang="cs-CZ"/>
        </a:p>
      </dgm:t>
    </dgm:pt>
    <dgm:pt modelId="{7D69B7F4-1912-4C8D-85AF-DDE582A7186B}">
      <dgm:prSet phldrT="[Text]"/>
      <dgm:spPr/>
      <dgm:t>
        <a:bodyPr/>
        <a:lstStyle/>
        <a:p>
          <a:r>
            <a:rPr lang="cs-CZ" dirty="0"/>
            <a:t>GEOGRAFICKÉ OKOLÍ</a:t>
          </a:r>
        </a:p>
      </dgm:t>
    </dgm:pt>
    <dgm:pt modelId="{DA0039A3-F8C8-4EA2-BAD8-F0DA1351E22D}" type="parTrans" cxnId="{119CC185-3469-4303-B0F9-8719B9491E39}">
      <dgm:prSet/>
      <dgm:spPr/>
      <dgm:t>
        <a:bodyPr/>
        <a:lstStyle/>
        <a:p>
          <a:endParaRPr lang="cs-CZ"/>
        </a:p>
      </dgm:t>
    </dgm:pt>
    <dgm:pt modelId="{2A598B36-AF8E-4D1C-9590-3EEB7EB7FC6D}" type="sibTrans" cxnId="{119CC185-3469-4303-B0F9-8719B9491E39}">
      <dgm:prSet/>
      <dgm:spPr/>
      <dgm:t>
        <a:bodyPr/>
        <a:lstStyle/>
        <a:p>
          <a:endParaRPr lang="cs-CZ"/>
        </a:p>
      </dgm:t>
    </dgm:pt>
    <dgm:pt modelId="{492F114E-F162-4DEF-A57B-2766CF315235}">
      <dgm:prSet phldrT="[Text]"/>
      <dgm:spPr/>
      <dgm:t>
        <a:bodyPr/>
        <a:lstStyle/>
        <a:p>
          <a:r>
            <a:rPr lang="cs-CZ" dirty="0"/>
            <a:t>SOCIÁLNÍ OKOLÍ</a:t>
          </a:r>
        </a:p>
      </dgm:t>
    </dgm:pt>
    <dgm:pt modelId="{AD6CB3AA-B033-4E21-89E5-51C5330C29A1}" type="parTrans" cxnId="{D8D9D14B-95C1-456A-A34F-7548220DA8C1}">
      <dgm:prSet/>
      <dgm:spPr/>
      <dgm:t>
        <a:bodyPr/>
        <a:lstStyle/>
        <a:p>
          <a:endParaRPr lang="cs-CZ"/>
        </a:p>
      </dgm:t>
    </dgm:pt>
    <dgm:pt modelId="{7830A5DC-995E-43E7-8AE1-BF5604305DB1}" type="sibTrans" cxnId="{D8D9D14B-95C1-456A-A34F-7548220DA8C1}">
      <dgm:prSet/>
      <dgm:spPr/>
      <dgm:t>
        <a:bodyPr/>
        <a:lstStyle/>
        <a:p>
          <a:endParaRPr lang="cs-CZ"/>
        </a:p>
      </dgm:t>
    </dgm:pt>
    <dgm:pt modelId="{BDF1D308-4A28-4945-AED8-B3A81F03BBCB}">
      <dgm:prSet phldrT="[Text]"/>
      <dgm:spPr/>
      <dgm:t>
        <a:bodyPr/>
        <a:lstStyle/>
        <a:p>
          <a:r>
            <a:rPr lang="cs-CZ" dirty="0"/>
            <a:t>ETICKÉ OKOLÍ</a:t>
          </a:r>
        </a:p>
      </dgm:t>
    </dgm:pt>
    <dgm:pt modelId="{9562BA41-3B5D-44F9-8C10-FC9BFBD2A7AA}" type="parTrans" cxnId="{415713C0-A706-40EE-AA45-381DFBD9FB28}">
      <dgm:prSet/>
      <dgm:spPr/>
      <dgm:t>
        <a:bodyPr/>
        <a:lstStyle/>
        <a:p>
          <a:endParaRPr lang="cs-CZ"/>
        </a:p>
      </dgm:t>
    </dgm:pt>
    <dgm:pt modelId="{C43FC466-C029-49D5-B94C-8AEAFF53EF69}" type="sibTrans" cxnId="{415713C0-A706-40EE-AA45-381DFBD9FB28}">
      <dgm:prSet/>
      <dgm:spPr/>
      <dgm:t>
        <a:bodyPr/>
        <a:lstStyle/>
        <a:p>
          <a:endParaRPr lang="cs-CZ"/>
        </a:p>
      </dgm:t>
    </dgm:pt>
    <dgm:pt modelId="{00556705-361B-4731-98F3-4BBBF15408D0}">
      <dgm:prSet phldrT="[Text]"/>
      <dgm:spPr/>
      <dgm:t>
        <a:bodyPr/>
        <a:lstStyle/>
        <a:p>
          <a:r>
            <a:rPr lang="cs-CZ" dirty="0"/>
            <a:t>POLITICKÉ OKOLÍ</a:t>
          </a:r>
        </a:p>
      </dgm:t>
    </dgm:pt>
    <dgm:pt modelId="{74E5E87A-4DA0-4FC9-9707-7D9405B90684}" type="parTrans" cxnId="{5DDDAE8A-9166-4921-B875-A031F9EAC93F}">
      <dgm:prSet/>
      <dgm:spPr/>
      <dgm:t>
        <a:bodyPr/>
        <a:lstStyle/>
        <a:p>
          <a:endParaRPr lang="cs-CZ"/>
        </a:p>
      </dgm:t>
    </dgm:pt>
    <dgm:pt modelId="{7A65502D-EBD2-45B5-ACDB-36D84858CE7E}" type="sibTrans" cxnId="{5DDDAE8A-9166-4921-B875-A031F9EAC93F}">
      <dgm:prSet/>
      <dgm:spPr/>
      <dgm:t>
        <a:bodyPr/>
        <a:lstStyle/>
        <a:p>
          <a:endParaRPr lang="cs-CZ"/>
        </a:p>
      </dgm:t>
    </dgm:pt>
    <dgm:pt modelId="{3FE19FE2-24C8-4F50-8EA9-E0D2314FA387}">
      <dgm:prSet phldrT="[Text]"/>
      <dgm:spPr/>
      <dgm:t>
        <a:bodyPr/>
        <a:lstStyle/>
        <a:p>
          <a:r>
            <a:rPr lang="cs-CZ" dirty="0"/>
            <a:t>PRÁVNÍ OKOLÍ</a:t>
          </a:r>
        </a:p>
      </dgm:t>
    </dgm:pt>
    <dgm:pt modelId="{A4F2906D-64BF-4FD6-B495-FA59E32F67DC}" type="parTrans" cxnId="{24F04CA9-AAB7-48FF-9DE1-2594C94D76DC}">
      <dgm:prSet/>
      <dgm:spPr/>
      <dgm:t>
        <a:bodyPr/>
        <a:lstStyle/>
        <a:p>
          <a:endParaRPr lang="cs-CZ"/>
        </a:p>
      </dgm:t>
    </dgm:pt>
    <dgm:pt modelId="{FA0F5718-CD53-4DAC-8CA7-5253BC88139E}" type="sibTrans" cxnId="{24F04CA9-AAB7-48FF-9DE1-2594C94D76DC}">
      <dgm:prSet/>
      <dgm:spPr/>
      <dgm:t>
        <a:bodyPr/>
        <a:lstStyle/>
        <a:p>
          <a:endParaRPr lang="cs-CZ"/>
        </a:p>
      </dgm:t>
    </dgm:pt>
    <dgm:pt modelId="{9F22B099-7294-432E-9FDF-4181E9C87760}">
      <dgm:prSet phldrT="[Text]"/>
      <dgm:spPr/>
      <dgm:t>
        <a:bodyPr/>
        <a:lstStyle/>
        <a:p>
          <a:r>
            <a:rPr lang="cs-CZ" dirty="0"/>
            <a:t>EKONOMICKÉ OKOLÍ</a:t>
          </a:r>
        </a:p>
      </dgm:t>
    </dgm:pt>
    <dgm:pt modelId="{4D844CEB-F137-431A-824B-883F27CE166C}" type="parTrans" cxnId="{817F4F05-6C11-4D28-8E31-635915B58655}">
      <dgm:prSet/>
      <dgm:spPr/>
      <dgm:t>
        <a:bodyPr/>
        <a:lstStyle/>
        <a:p>
          <a:endParaRPr lang="cs-CZ"/>
        </a:p>
      </dgm:t>
    </dgm:pt>
    <dgm:pt modelId="{F0773F42-9F28-496D-8CB6-C71E66E76912}" type="sibTrans" cxnId="{817F4F05-6C11-4D28-8E31-635915B58655}">
      <dgm:prSet/>
      <dgm:spPr/>
      <dgm:t>
        <a:bodyPr/>
        <a:lstStyle/>
        <a:p>
          <a:endParaRPr lang="cs-CZ"/>
        </a:p>
      </dgm:t>
    </dgm:pt>
    <dgm:pt modelId="{B01E7DC9-2AF5-496D-9917-F623C944763B}">
      <dgm:prSet phldrT="[Text]"/>
      <dgm:spPr/>
      <dgm:t>
        <a:bodyPr/>
        <a:lstStyle/>
        <a:p>
          <a:r>
            <a:rPr lang="cs-CZ" dirty="0"/>
            <a:t>TECHNOLOGICKÉ OKOLÍ</a:t>
          </a:r>
        </a:p>
      </dgm:t>
    </dgm:pt>
    <dgm:pt modelId="{655EE498-2998-491A-B47E-0287707B2A5A}" type="parTrans" cxnId="{D67E7C27-325C-45BC-8F80-65C61F7DC21A}">
      <dgm:prSet/>
      <dgm:spPr/>
      <dgm:t>
        <a:bodyPr/>
        <a:lstStyle/>
        <a:p>
          <a:endParaRPr lang="cs-CZ"/>
        </a:p>
      </dgm:t>
    </dgm:pt>
    <dgm:pt modelId="{87B04ACB-492C-489E-AAE5-0D20B2742101}" type="sibTrans" cxnId="{D67E7C27-325C-45BC-8F80-65C61F7DC21A}">
      <dgm:prSet/>
      <dgm:spPr/>
      <dgm:t>
        <a:bodyPr/>
        <a:lstStyle/>
        <a:p>
          <a:endParaRPr lang="cs-CZ"/>
        </a:p>
      </dgm:t>
    </dgm:pt>
    <dgm:pt modelId="{46859971-0027-44F2-B0DA-A742B17FB03C}">
      <dgm:prSet phldrT="[Text]"/>
      <dgm:spPr/>
      <dgm:t>
        <a:bodyPr/>
        <a:lstStyle/>
        <a:p>
          <a:r>
            <a:rPr lang="cs-CZ" dirty="0"/>
            <a:t>EKOLOGICKÉ OKOLÍ</a:t>
          </a:r>
        </a:p>
      </dgm:t>
    </dgm:pt>
    <dgm:pt modelId="{530E55A4-52F7-42E2-AE67-F561E2B66CD5}" type="parTrans" cxnId="{3DB7C2A0-E455-417A-B95A-DC217A4DA842}">
      <dgm:prSet/>
      <dgm:spPr/>
      <dgm:t>
        <a:bodyPr/>
        <a:lstStyle/>
        <a:p>
          <a:endParaRPr lang="cs-CZ"/>
        </a:p>
      </dgm:t>
    </dgm:pt>
    <dgm:pt modelId="{6DDB7B10-2E88-4A05-99DD-1002380E1E5C}" type="sibTrans" cxnId="{3DB7C2A0-E455-417A-B95A-DC217A4DA842}">
      <dgm:prSet/>
      <dgm:spPr/>
      <dgm:t>
        <a:bodyPr/>
        <a:lstStyle/>
        <a:p>
          <a:endParaRPr lang="cs-CZ"/>
        </a:p>
      </dgm:t>
    </dgm:pt>
    <dgm:pt modelId="{74FA98E8-8FC8-4E4A-BA47-38FFC3C25938}" type="pres">
      <dgm:prSet presAssocID="{EAC29A18-8899-4260-AC44-9D978717F7AF}" presName="composite" presStyleCnt="0">
        <dgm:presLayoutVars>
          <dgm:chMax val="1"/>
          <dgm:dir/>
          <dgm:resizeHandles val="exact"/>
        </dgm:presLayoutVars>
      </dgm:prSet>
      <dgm:spPr/>
    </dgm:pt>
    <dgm:pt modelId="{73000D0C-3735-4E3B-8BBF-B521121F411B}" type="pres">
      <dgm:prSet presAssocID="{EAC29A18-8899-4260-AC44-9D978717F7AF}" presName="radial" presStyleCnt="0">
        <dgm:presLayoutVars>
          <dgm:animLvl val="ctr"/>
        </dgm:presLayoutVars>
      </dgm:prSet>
      <dgm:spPr/>
    </dgm:pt>
    <dgm:pt modelId="{5F8DD5DA-23D9-4583-99E1-4F0D3A7AB87C}" type="pres">
      <dgm:prSet presAssocID="{B5C265E8-5788-4E21-9C40-2389BBE606AE}" presName="centerShape" presStyleLbl="vennNode1" presStyleIdx="0" presStyleCnt="10"/>
      <dgm:spPr/>
    </dgm:pt>
    <dgm:pt modelId="{244C2561-4476-42E6-B435-BCFBB519860B}" type="pres">
      <dgm:prSet presAssocID="{B4685582-C7C1-44B9-A53F-41A7F6F82DBF}" presName="node" presStyleLbl="vennNode1" presStyleIdx="1" presStyleCnt="10">
        <dgm:presLayoutVars>
          <dgm:bulletEnabled val="1"/>
        </dgm:presLayoutVars>
      </dgm:prSet>
      <dgm:spPr/>
    </dgm:pt>
    <dgm:pt modelId="{AC2A889E-91CE-4E4A-A411-2A9F949FBF6C}" type="pres">
      <dgm:prSet presAssocID="{7D69B7F4-1912-4C8D-85AF-DDE582A7186B}" presName="node" presStyleLbl="vennNode1" presStyleIdx="2" presStyleCnt="10">
        <dgm:presLayoutVars>
          <dgm:bulletEnabled val="1"/>
        </dgm:presLayoutVars>
      </dgm:prSet>
      <dgm:spPr/>
    </dgm:pt>
    <dgm:pt modelId="{7BB02D77-1324-4A85-8CB7-92B5C1662B81}" type="pres">
      <dgm:prSet presAssocID="{492F114E-F162-4DEF-A57B-2766CF315235}" presName="node" presStyleLbl="vennNode1" presStyleIdx="3" presStyleCnt="10">
        <dgm:presLayoutVars>
          <dgm:bulletEnabled val="1"/>
        </dgm:presLayoutVars>
      </dgm:prSet>
      <dgm:spPr/>
    </dgm:pt>
    <dgm:pt modelId="{31DEF2DA-F762-410E-B542-9AF628D973F4}" type="pres">
      <dgm:prSet presAssocID="{BDF1D308-4A28-4945-AED8-B3A81F03BBCB}" presName="node" presStyleLbl="vennNode1" presStyleIdx="4" presStyleCnt="10">
        <dgm:presLayoutVars>
          <dgm:bulletEnabled val="1"/>
        </dgm:presLayoutVars>
      </dgm:prSet>
      <dgm:spPr/>
    </dgm:pt>
    <dgm:pt modelId="{78552ECA-5B26-4024-BD7A-83EBC4D662DB}" type="pres">
      <dgm:prSet presAssocID="{00556705-361B-4731-98F3-4BBBF15408D0}" presName="node" presStyleLbl="vennNode1" presStyleIdx="5" presStyleCnt="10">
        <dgm:presLayoutVars>
          <dgm:bulletEnabled val="1"/>
        </dgm:presLayoutVars>
      </dgm:prSet>
      <dgm:spPr/>
    </dgm:pt>
    <dgm:pt modelId="{3625FF64-9A30-4C4F-9920-C6B89C5B0091}" type="pres">
      <dgm:prSet presAssocID="{3FE19FE2-24C8-4F50-8EA9-E0D2314FA387}" presName="node" presStyleLbl="vennNode1" presStyleIdx="6" presStyleCnt="10">
        <dgm:presLayoutVars>
          <dgm:bulletEnabled val="1"/>
        </dgm:presLayoutVars>
      </dgm:prSet>
      <dgm:spPr/>
    </dgm:pt>
    <dgm:pt modelId="{DC105BB9-E291-4F7E-833E-71E89BFF2E54}" type="pres">
      <dgm:prSet presAssocID="{9F22B099-7294-432E-9FDF-4181E9C87760}" presName="node" presStyleLbl="vennNode1" presStyleIdx="7" presStyleCnt="10">
        <dgm:presLayoutVars>
          <dgm:bulletEnabled val="1"/>
        </dgm:presLayoutVars>
      </dgm:prSet>
      <dgm:spPr/>
    </dgm:pt>
    <dgm:pt modelId="{4064C784-6503-46C6-B3B5-38E688F74AC1}" type="pres">
      <dgm:prSet presAssocID="{B01E7DC9-2AF5-496D-9917-F623C944763B}" presName="node" presStyleLbl="vennNode1" presStyleIdx="8" presStyleCnt="10">
        <dgm:presLayoutVars>
          <dgm:bulletEnabled val="1"/>
        </dgm:presLayoutVars>
      </dgm:prSet>
      <dgm:spPr/>
    </dgm:pt>
    <dgm:pt modelId="{6787FB2B-CD9A-4F1B-B53D-949FC0AB372A}" type="pres">
      <dgm:prSet presAssocID="{46859971-0027-44F2-B0DA-A742B17FB03C}" presName="node" presStyleLbl="vennNode1" presStyleIdx="9" presStyleCnt="10">
        <dgm:presLayoutVars>
          <dgm:bulletEnabled val="1"/>
        </dgm:presLayoutVars>
      </dgm:prSet>
      <dgm:spPr/>
    </dgm:pt>
  </dgm:ptLst>
  <dgm:cxnLst>
    <dgm:cxn modelId="{817F4F05-6C11-4D28-8E31-635915B58655}" srcId="{B5C265E8-5788-4E21-9C40-2389BBE606AE}" destId="{9F22B099-7294-432E-9FDF-4181E9C87760}" srcOrd="6" destOrd="0" parTransId="{4D844CEB-F137-431A-824B-883F27CE166C}" sibTransId="{F0773F42-9F28-496D-8CB6-C71E66E76912}"/>
    <dgm:cxn modelId="{A309560A-C6C5-42CF-B578-D520AAF28CAD}" type="presOf" srcId="{9F22B099-7294-432E-9FDF-4181E9C87760}" destId="{DC105BB9-E291-4F7E-833E-71E89BFF2E54}" srcOrd="0" destOrd="0" presId="urn:microsoft.com/office/officeart/2005/8/layout/radial3"/>
    <dgm:cxn modelId="{2239870D-2D93-4391-A47C-9F274415CE10}" type="presOf" srcId="{492F114E-F162-4DEF-A57B-2766CF315235}" destId="{7BB02D77-1324-4A85-8CB7-92B5C1662B81}" srcOrd="0" destOrd="0" presId="urn:microsoft.com/office/officeart/2005/8/layout/radial3"/>
    <dgm:cxn modelId="{7AC53815-0BCB-42BF-8C4A-31FDAF0B829A}" type="presOf" srcId="{BDF1D308-4A28-4945-AED8-B3A81F03BBCB}" destId="{31DEF2DA-F762-410E-B542-9AF628D973F4}" srcOrd="0" destOrd="0" presId="urn:microsoft.com/office/officeart/2005/8/layout/radial3"/>
    <dgm:cxn modelId="{D67E7C27-325C-45BC-8F80-65C61F7DC21A}" srcId="{B5C265E8-5788-4E21-9C40-2389BBE606AE}" destId="{B01E7DC9-2AF5-496D-9917-F623C944763B}" srcOrd="7" destOrd="0" parTransId="{655EE498-2998-491A-B47E-0287707B2A5A}" sibTransId="{87B04ACB-492C-489E-AAE5-0D20B2742101}"/>
    <dgm:cxn modelId="{962D972F-9ACC-491E-9FAB-0344F30E88FD}" type="presOf" srcId="{3FE19FE2-24C8-4F50-8EA9-E0D2314FA387}" destId="{3625FF64-9A30-4C4F-9920-C6B89C5B0091}" srcOrd="0" destOrd="0" presId="urn:microsoft.com/office/officeart/2005/8/layout/radial3"/>
    <dgm:cxn modelId="{89812830-5B5D-460A-8221-66C9FC6B815F}" type="presOf" srcId="{B5C265E8-5788-4E21-9C40-2389BBE606AE}" destId="{5F8DD5DA-23D9-4583-99E1-4F0D3A7AB87C}" srcOrd="0" destOrd="0" presId="urn:microsoft.com/office/officeart/2005/8/layout/radial3"/>
    <dgm:cxn modelId="{B809E25C-B0FB-4BF5-9CDB-E20293BC1926}" type="presOf" srcId="{EAC29A18-8899-4260-AC44-9D978717F7AF}" destId="{74FA98E8-8FC8-4E4A-BA47-38FFC3C25938}" srcOrd="0" destOrd="0" presId="urn:microsoft.com/office/officeart/2005/8/layout/radial3"/>
    <dgm:cxn modelId="{D8D9D14B-95C1-456A-A34F-7548220DA8C1}" srcId="{B5C265E8-5788-4E21-9C40-2389BBE606AE}" destId="{492F114E-F162-4DEF-A57B-2766CF315235}" srcOrd="2" destOrd="0" parTransId="{AD6CB3AA-B033-4E21-89E5-51C5330C29A1}" sibTransId="{7830A5DC-995E-43E7-8AE1-BF5604305DB1}"/>
    <dgm:cxn modelId="{79DB4E4E-4DFF-4C19-A696-18664097091B}" type="presOf" srcId="{B01E7DC9-2AF5-496D-9917-F623C944763B}" destId="{4064C784-6503-46C6-B3B5-38E688F74AC1}" srcOrd="0" destOrd="0" presId="urn:microsoft.com/office/officeart/2005/8/layout/radial3"/>
    <dgm:cxn modelId="{5B83C471-CFDE-4B84-B50E-7553882A2514}" type="presOf" srcId="{00556705-361B-4731-98F3-4BBBF15408D0}" destId="{78552ECA-5B26-4024-BD7A-83EBC4D662DB}" srcOrd="0" destOrd="0" presId="urn:microsoft.com/office/officeart/2005/8/layout/radial3"/>
    <dgm:cxn modelId="{4AF55759-3DB9-4156-80A0-0685BE45E07C}" srcId="{B5C265E8-5788-4E21-9C40-2389BBE606AE}" destId="{B4685582-C7C1-44B9-A53F-41A7F6F82DBF}" srcOrd="0" destOrd="0" parTransId="{39FA53BC-A838-488B-81B5-DFC8195563BD}" sibTransId="{4ABB3FC5-E9B4-4300-8493-4500BBA2348F}"/>
    <dgm:cxn modelId="{FAF01F85-9C53-4417-957A-D5B8E4D6B810}" type="presOf" srcId="{7D69B7F4-1912-4C8D-85AF-DDE582A7186B}" destId="{AC2A889E-91CE-4E4A-A411-2A9F949FBF6C}" srcOrd="0" destOrd="0" presId="urn:microsoft.com/office/officeart/2005/8/layout/radial3"/>
    <dgm:cxn modelId="{119CC185-3469-4303-B0F9-8719B9491E39}" srcId="{B5C265E8-5788-4E21-9C40-2389BBE606AE}" destId="{7D69B7F4-1912-4C8D-85AF-DDE582A7186B}" srcOrd="1" destOrd="0" parTransId="{DA0039A3-F8C8-4EA2-BAD8-F0DA1351E22D}" sibTransId="{2A598B36-AF8E-4D1C-9590-3EEB7EB7FC6D}"/>
    <dgm:cxn modelId="{5DDDAE8A-9166-4921-B875-A031F9EAC93F}" srcId="{B5C265E8-5788-4E21-9C40-2389BBE606AE}" destId="{00556705-361B-4731-98F3-4BBBF15408D0}" srcOrd="4" destOrd="0" parTransId="{74E5E87A-4DA0-4FC9-9707-7D9405B90684}" sibTransId="{7A65502D-EBD2-45B5-ACDB-36D84858CE7E}"/>
    <dgm:cxn modelId="{7272F78B-E66C-442D-A9D5-7FFFA27C26ED}" type="presOf" srcId="{46859971-0027-44F2-B0DA-A742B17FB03C}" destId="{6787FB2B-CD9A-4F1B-B53D-949FC0AB372A}" srcOrd="0" destOrd="0" presId="urn:microsoft.com/office/officeart/2005/8/layout/radial3"/>
    <dgm:cxn modelId="{3DB7C2A0-E455-417A-B95A-DC217A4DA842}" srcId="{B5C265E8-5788-4E21-9C40-2389BBE606AE}" destId="{46859971-0027-44F2-B0DA-A742B17FB03C}" srcOrd="8" destOrd="0" parTransId="{530E55A4-52F7-42E2-AE67-F561E2B66CD5}" sibTransId="{6DDB7B10-2E88-4A05-99DD-1002380E1E5C}"/>
    <dgm:cxn modelId="{24F04CA9-AAB7-48FF-9DE1-2594C94D76DC}" srcId="{B5C265E8-5788-4E21-9C40-2389BBE606AE}" destId="{3FE19FE2-24C8-4F50-8EA9-E0D2314FA387}" srcOrd="5" destOrd="0" parTransId="{A4F2906D-64BF-4FD6-B495-FA59E32F67DC}" sibTransId="{FA0F5718-CD53-4DAC-8CA7-5253BC88139E}"/>
    <dgm:cxn modelId="{52B071BF-CA8F-41CD-A80C-6B2DF22F5175}" type="presOf" srcId="{B4685582-C7C1-44B9-A53F-41A7F6F82DBF}" destId="{244C2561-4476-42E6-B435-BCFBB519860B}" srcOrd="0" destOrd="0" presId="urn:microsoft.com/office/officeart/2005/8/layout/radial3"/>
    <dgm:cxn modelId="{415713C0-A706-40EE-AA45-381DFBD9FB28}" srcId="{B5C265E8-5788-4E21-9C40-2389BBE606AE}" destId="{BDF1D308-4A28-4945-AED8-B3A81F03BBCB}" srcOrd="3" destOrd="0" parTransId="{9562BA41-3B5D-44F9-8C10-FC9BFBD2A7AA}" sibTransId="{C43FC466-C029-49D5-B94C-8AEAFF53EF69}"/>
    <dgm:cxn modelId="{E573F8C3-0F8E-49AE-AFC5-B409A30D0C34}" srcId="{EAC29A18-8899-4260-AC44-9D978717F7AF}" destId="{B5C265E8-5788-4E21-9C40-2389BBE606AE}" srcOrd="0" destOrd="0" parTransId="{3B831A53-E786-4B94-AF01-9FD60321ED38}" sibTransId="{AAA95FD4-3672-44AB-BE17-5A8F091B64CA}"/>
    <dgm:cxn modelId="{E3AE4C5A-3A63-422A-9916-C0C86C76DD0D}" type="presParOf" srcId="{74FA98E8-8FC8-4E4A-BA47-38FFC3C25938}" destId="{73000D0C-3735-4E3B-8BBF-B521121F411B}" srcOrd="0" destOrd="0" presId="urn:microsoft.com/office/officeart/2005/8/layout/radial3"/>
    <dgm:cxn modelId="{15AF5CCA-9A60-4A82-A21C-02EFEBC3B781}" type="presParOf" srcId="{73000D0C-3735-4E3B-8BBF-B521121F411B}" destId="{5F8DD5DA-23D9-4583-99E1-4F0D3A7AB87C}" srcOrd="0" destOrd="0" presId="urn:microsoft.com/office/officeart/2005/8/layout/radial3"/>
    <dgm:cxn modelId="{8936B770-951E-4F6D-97DB-0591E4C01686}" type="presParOf" srcId="{73000D0C-3735-4E3B-8BBF-B521121F411B}" destId="{244C2561-4476-42E6-B435-BCFBB519860B}" srcOrd="1" destOrd="0" presId="urn:microsoft.com/office/officeart/2005/8/layout/radial3"/>
    <dgm:cxn modelId="{71D7C616-3F35-4FF0-9F9E-507A2D97DAD3}" type="presParOf" srcId="{73000D0C-3735-4E3B-8BBF-B521121F411B}" destId="{AC2A889E-91CE-4E4A-A411-2A9F949FBF6C}" srcOrd="2" destOrd="0" presId="urn:microsoft.com/office/officeart/2005/8/layout/radial3"/>
    <dgm:cxn modelId="{28E8A9A2-0AA6-4D08-9C9A-747FBBFBEB7C}" type="presParOf" srcId="{73000D0C-3735-4E3B-8BBF-B521121F411B}" destId="{7BB02D77-1324-4A85-8CB7-92B5C1662B81}" srcOrd="3" destOrd="0" presId="urn:microsoft.com/office/officeart/2005/8/layout/radial3"/>
    <dgm:cxn modelId="{969759D0-2563-4608-B7A4-1E1F99469A2A}" type="presParOf" srcId="{73000D0C-3735-4E3B-8BBF-B521121F411B}" destId="{31DEF2DA-F762-410E-B542-9AF628D973F4}" srcOrd="4" destOrd="0" presId="urn:microsoft.com/office/officeart/2005/8/layout/radial3"/>
    <dgm:cxn modelId="{47316D7E-9545-42CF-829E-4D3D6C41FC48}" type="presParOf" srcId="{73000D0C-3735-4E3B-8BBF-B521121F411B}" destId="{78552ECA-5B26-4024-BD7A-83EBC4D662DB}" srcOrd="5" destOrd="0" presId="urn:microsoft.com/office/officeart/2005/8/layout/radial3"/>
    <dgm:cxn modelId="{26C6F721-865E-471C-BD05-C9AE3D973389}" type="presParOf" srcId="{73000D0C-3735-4E3B-8BBF-B521121F411B}" destId="{3625FF64-9A30-4C4F-9920-C6B89C5B0091}" srcOrd="6" destOrd="0" presId="urn:microsoft.com/office/officeart/2005/8/layout/radial3"/>
    <dgm:cxn modelId="{F80B05BC-E218-43D6-9E72-5829DDAA6295}" type="presParOf" srcId="{73000D0C-3735-4E3B-8BBF-B521121F411B}" destId="{DC105BB9-E291-4F7E-833E-71E89BFF2E54}" srcOrd="7" destOrd="0" presId="urn:microsoft.com/office/officeart/2005/8/layout/radial3"/>
    <dgm:cxn modelId="{FDBACFD0-8BBD-4DE8-A934-7ECDAA93678F}" type="presParOf" srcId="{73000D0C-3735-4E3B-8BBF-B521121F411B}" destId="{4064C784-6503-46C6-B3B5-38E688F74AC1}" srcOrd="8" destOrd="0" presId="urn:microsoft.com/office/officeart/2005/8/layout/radial3"/>
    <dgm:cxn modelId="{DFEAE150-76C0-4BAD-BFAA-98AB0CCD3316}" type="presParOf" srcId="{73000D0C-3735-4E3B-8BBF-B521121F411B}" destId="{6787FB2B-CD9A-4F1B-B53D-949FC0AB372A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61AEBC-0186-40B1-A384-EADA7F68D395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110BBF7-D615-47AC-BA96-C7DF51336068}">
      <dgm:prSet phldrT="[Text]"/>
      <dgm:spPr/>
      <dgm:t>
        <a:bodyPr/>
        <a:lstStyle/>
        <a:p>
          <a:r>
            <a:rPr lang="cs-CZ" dirty="0"/>
            <a:t>potřeba změny vnitřní/vnější</a:t>
          </a:r>
        </a:p>
        <a:p>
          <a:r>
            <a:rPr lang="cs-CZ" dirty="0"/>
            <a:t> PROČ</a:t>
          </a:r>
        </a:p>
      </dgm:t>
    </dgm:pt>
    <dgm:pt modelId="{505100D2-2D49-4180-8312-C3B89025A9B5}" type="parTrans" cxnId="{D5BB3CC1-7DEA-483D-B894-F9C2FC38B477}">
      <dgm:prSet/>
      <dgm:spPr/>
      <dgm:t>
        <a:bodyPr/>
        <a:lstStyle/>
        <a:p>
          <a:endParaRPr lang="cs-CZ"/>
        </a:p>
      </dgm:t>
    </dgm:pt>
    <dgm:pt modelId="{C4EDEAF0-4482-467B-ACB6-261E3CCB8FE4}" type="sibTrans" cxnId="{D5BB3CC1-7DEA-483D-B894-F9C2FC38B477}">
      <dgm:prSet/>
      <dgm:spPr/>
      <dgm:t>
        <a:bodyPr/>
        <a:lstStyle/>
        <a:p>
          <a:endParaRPr lang="cs-CZ"/>
        </a:p>
      </dgm:t>
    </dgm:pt>
    <dgm:pt modelId="{7E3D599E-15E9-45F7-9A61-84C1F5928489}">
      <dgm:prSet phldrT="[Text]"/>
      <dgm:spPr/>
      <dgm:t>
        <a:bodyPr/>
        <a:lstStyle/>
        <a:p>
          <a:r>
            <a:rPr lang="cs-CZ" dirty="0"/>
            <a:t>změna organizační struktury </a:t>
          </a:r>
        </a:p>
        <a:p>
          <a:r>
            <a:rPr lang="cs-CZ" dirty="0"/>
            <a:t>JAK</a:t>
          </a:r>
        </a:p>
      </dgm:t>
    </dgm:pt>
    <dgm:pt modelId="{3D435FD2-F343-42CB-8E13-CBE587AA79D8}" type="parTrans" cxnId="{2FE2E814-F88F-42CD-82B8-13456346CFE6}">
      <dgm:prSet/>
      <dgm:spPr/>
      <dgm:t>
        <a:bodyPr/>
        <a:lstStyle/>
        <a:p>
          <a:endParaRPr lang="cs-CZ"/>
        </a:p>
      </dgm:t>
    </dgm:pt>
    <dgm:pt modelId="{AC1E9C0D-255C-4A7E-8F48-7C4251F1CD00}" type="sibTrans" cxnId="{2FE2E814-F88F-42CD-82B8-13456346CFE6}">
      <dgm:prSet/>
      <dgm:spPr/>
      <dgm:t>
        <a:bodyPr/>
        <a:lstStyle/>
        <a:p>
          <a:endParaRPr lang="cs-CZ"/>
        </a:p>
      </dgm:t>
    </dgm:pt>
    <dgm:pt modelId="{4C0D37D1-5E49-4F58-88F2-E5B4E1E22B98}">
      <dgm:prSet phldrT="[Text]"/>
      <dgm:spPr/>
      <dgm:t>
        <a:bodyPr/>
        <a:lstStyle/>
        <a:p>
          <a:r>
            <a:rPr lang="cs-CZ" dirty="0"/>
            <a:t>dopad změny do organizace </a:t>
          </a:r>
        </a:p>
        <a:p>
          <a:r>
            <a:rPr lang="cs-CZ" dirty="0"/>
            <a:t>CO</a:t>
          </a:r>
        </a:p>
      </dgm:t>
    </dgm:pt>
    <dgm:pt modelId="{C7B10F34-9F32-4BAE-8583-81155014D2D2}" type="parTrans" cxnId="{2CFA1055-6DE3-4BBF-9778-9B92D28A0A45}">
      <dgm:prSet/>
      <dgm:spPr/>
      <dgm:t>
        <a:bodyPr/>
        <a:lstStyle/>
        <a:p>
          <a:endParaRPr lang="cs-CZ"/>
        </a:p>
      </dgm:t>
    </dgm:pt>
    <dgm:pt modelId="{C651C85C-0CEB-41C5-8FEC-D757EEE4AA69}" type="sibTrans" cxnId="{2CFA1055-6DE3-4BBF-9778-9B92D28A0A45}">
      <dgm:prSet/>
      <dgm:spPr/>
      <dgm:t>
        <a:bodyPr/>
        <a:lstStyle/>
        <a:p>
          <a:endParaRPr lang="cs-CZ"/>
        </a:p>
      </dgm:t>
    </dgm:pt>
    <dgm:pt modelId="{091D9669-BEAB-40CE-91B6-B872CF0D310B}" type="pres">
      <dgm:prSet presAssocID="{2F61AEBC-0186-40B1-A384-EADA7F68D395}" presName="cycle" presStyleCnt="0">
        <dgm:presLayoutVars>
          <dgm:dir/>
          <dgm:resizeHandles val="exact"/>
        </dgm:presLayoutVars>
      </dgm:prSet>
      <dgm:spPr/>
    </dgm:pt>
    <dgm:pt modelId="{7A8FC51D-E3B9-47CD-9F69-5EC3457E56C7}" type="pres">
      <dgm:prSet presAssocID="{C110BBF7-D615-47AC-BA96-C7DF51336068}" presName="node" presStyleLbl="node1" presStyleIdx="0" presStyleCnt="3">
        <dgm:presLayoutVars>
          <dgm:bulletEnabled val="1"/>
        </dgm:presLayoutVars>
      </dgm:prSet>
      <dgm:spPr/>
    </dgm:pt>
    <dgm:pt modelId="{0F4D1231-A2B7-4F75-9D46-C22F1BD10AAC}" type="pres">
      <dgm:prSet presAssocID="{C110BBF7-D615-47AC-BA96-C7DF51336068}" presName="spNode" presStyleCnt="0"/>
      <dgm:spPr/>
    </dgm:pt>
    <dgm:pt modelId="{F705BB07-9E98-40F8-98DA-341DAF4ACA61}" type="pres">
      <dgm:prSet presAssocID="{C4EDEAF0-4482-467B-ACB6-261E3CCB8FE4}" presName="sibTrans" presStyleLbl="sibTrans1D1" presStyleIdx="0" presStyleCnt="3"/>
      <dgm:spPr/>
    </dgm:pt>
    <dgm:pt modelId="{354E42A4-86AD-4F74-AFFE-34D0B73FF9DF}" type="pres">
      <dgm:prSet presAssocID="{7E3D599E-15E9-45F7-9A61-84C1F5928489}" presName="node" presStyleLbl="node1" presStyleIdx="1" presStyleCnt="3" custRadScaleRad="100467" custRadScaleInc="1146">
        <dgm:presLayoutVars>
          <dgm:bulletEnabled val="1"/>
        </dgm:presLayoutVars>
      </dgm:prSet>
      <dgm:spPr/>
    </dgm:pt>
    <dgm:pt modelId="{79A087D6-64F9-4F66-831F-7F09002EC973}" type="pres">
      <dgm:prSet presAssocID="{7E3D599E-15E9-45F7-9A61-84C1F5928489}" presName="spNode" presStyleCnt="0"/>
      <dgm:spPr/>
    </dgm:pt>
    <dgm:pt modelId="{52252134-87D1-44AB-85A8-EB1D189359B0}" type="pres">
      <dgm:prSet presAssocID="{AC1E9C0D-255C-4A7E-8F48-7C4251F1CD00}" presName="sibTrans" presStyleLbl="sibTrans1D1" presStyleIdx="1" presStyleCnt="3"/>
      <dgm:spPr/>
    </dgm:pt>
    <dgm:pt modelId="{1BA83A2D-1969-4320-AFC1-7CC3A9FBD6B8}" type="pres">
      <dgm:prSet presAssocID="{4C0D37D1-5E49-4F58-88F2-E5B4E1E22B98}" presName="node" presStyleLbl="node1" presStyleIdx="2" presStyleCnt="3">
        <dgm:presLayoutVars>
          <dgm:bulletEnabled val="1"/>
        </dgm:presLayoutVars>
      </dgm:prSet>
      <dgm:spPr/>
    </dgm:pt>
    <dgm:pt modelId="{C837895B-0A03-45A4-B07D-AB218B0AAD37}" type="pres">
      <dgm:prSet presAssocID="{4C0D37D1-5E49-4F58-88F2-E5B4E1E22B98}" presName="spNode" presStyleCnt="0"/>
      <dgm:spPr/>
    </dgm:pt>
    <dgm:pt modelId="{B93EEB4B-66C3-4120-A4C9-EA3072F06A2A}" type="pres">
      <dgm:prSet presAssocID="{C651C85C-0CEB-41C5-8FEC-D757EEE4AA69}" presName="sibTrans" presStyleLbl="sibTrans1D1" presStyleIdx="2" presStyleCnt="3"/>
      <dgm:spPr/>
    </dgm:pt>
  </dgm:ptLst>
  <dgm:cxnLst>
    <dgm:cxn modelId="{D296AA06-5121-4840-8AC4-2471142A8FC2}" type="presOf" srcId="{C4EDEAF0-4482-467B-ACB6-261E3CCB8FE4}" destId="{F705BB07-9E98-40F8-98DA-341DAF4ACA61}" srcOrd="0" destOrd="0" presId="urn:microsoft.com/office/officeart/2005/8/layout/cycle5"/>
    <dgm:cxn modelId="{147B6409-2984-43E8-A9FF-702F16AB123E}" type="presOf" srcId="{C651C85C-0CEB-41C5-8FEC-D757EEE4AA69}" destId="{B93EEB4B-66C3-4120-A4C9-EA3072F06A2A}" srcOrd="0" destOrd="0" presId="urn:microsoft.com/office/officeart/2005/8/layout/cycle5"/>
    <dgm:cxn modelId="{E626C00A-403B-4399-B2AC-4716841F9F2A}" type="presOf" srcId="{AC1E9C0D-255C-4A7E-8F48-7C4251F1CD00}" destId="{52252134-87D1-44AB-85A8-EB1D189359B0}" srcOrd="0" destOrd="0" presId="urn:microsoft.com/office/officeart/2005/8/layout/cycle5"/>
    <dgm:cxn modelId="{2FE2E814-F88F-42CD-82B8-13456346CFE6}" srcId="{2F61AEBC-0186-40B1-A384-EADA7F68D395}" destId="{7E3D599E-15E9-45F7-9A61-84C1F5928489}" srcOrd="1" destOrd="0" parTransId="{3D435FD2-F343-42CB-8E13-CBE587AA79D8}" sibTransId="{AC1E9C0D-255C-4A7E-8F48-7C4251F1CD00}"/>
    <dgm:cxn modelId="{48927330-ED59-482F-B5D9-14C67FCA050B}" type="presOf" srcId="{7E3D599E-15E9-45F7-9A61-84C1F5928489}" destId="{354E42A4-86AD-4F74-AFFE-34D0B73FF9DF}" srcOrd="0" destOrd="0" presId="urn:microsoft.com/office/officeart/2005/8/layout/cycle5"/>
    <dgm:cxn modelId="{C17DE244-A7CE-4EF8-9B12-60DFBD58EF5C}" type="presOf" srcId="{4C0D37D1-5E49-4F58-88F2-E5B4E1E22B98}" destId="{1BA83A2D-1969-4320-AFC1-7CC3A9FBD6B8}" srcOrd="0" destOrd="0" presId="urn:microsoft.com/office/officeart/2005/8/layout/cycle5"/>
    <dgm:cxn modelId="{69E60D70-4AEE-4AF3-B936-F50477EBF852}" type="presOf" srcId="{2F61AEBC-0186-40B1-A384-EADA7F68D395}" destId="{091D9669-BEAB-40CE-91B6-B872CF0D310B}" srcOrd="0" destOrd="0" presId="urn:microsoft.com/office/officeart/2005/8/layout/cycle5"/>
    <dgm:cxn modelId="{2CFA1055-6DE3-4BBF-9778-9B92D28A0A45}" srcId="{2F61AEBC-0186-40B1-A384-EADA7F68D395}" destId="{4C0D37D1-5E49-4F58-88F2-E5B4E1E22B98}" srcOrd="2" destOrd="0" parTransId="{C7B10F34-9F32-4BAE-8583-81155014D2D2}" sibTransId="{C651C85C-0CEB-41C5-8FEC-D757EEE4AA69}"/>
    <dgm:cxn modelId="{D5BB3CC1-7DEA-483D-B894-F9C2FC38B477}" srcId="{2F61AEBC-0186-40B1-A384-EADA7F68D395}" destId="{C110BBF7-D615-47AC-BA96-C7DF51336068}" srcOrd="0" destOrd="0" parTransId="{505100D2-2D49-4180-8312-C3B89025A9B5}" sibTransId="{C4EDEAF0-4482-467B-ACB6-261E3CCB8FE4}"/>
    <dgm:cxn modelId="{11B62DCA-F0C2-4133-B75A-EC4CB95C2874}" type="presOf" srcId="{C110BBF7-D615-47AC-BA96-C7DF51336068}" destId="{7A8FC51D-E3B9-47CD-9F69-5EC3457E56C7}" srcOrd="0" destOrd="0" presId="urn:microsoft.com/office/officeart/2005/8/layout/cycle5"/>
    <dgm:cxn modelId="{CA157F62-1EDA-4337-AD33-FA1F1611462A}" type="presParOf" srcId="{091D9669-BEAB-40CE-91B6-B872CF0D310B}" destId="{7A8FC51D-E3B9-47CD-9F69-5EC3457E56C7}" srcOrd="0" destOrd="0" presId="urn:microsoft.com/office/officeart/2005/8/layout/cycle5"/>
    <dgm:cxn modelId="{8F353CD3-8055-4BFC-A33A-BCF7EFB639C3}" type="presParOf" srcId="{091D9669-BEAB-40CE-91B6-B872CF0D310B}" destId="{0F4D1231-A2B7-4F75-9D46-C22F1BD10AAC}" srcOrd="1" destOrd="0" presId="urn:microsoft.com/office/officeart/2005/8/layout/cycle5"/>
    <dgm:cxn modelId="{E430BD06-CB8B-4AE3-9400-2CC85EEF0F1D}" type="presParOf" srcId="{091D9669-BEAB-40CE-91B6-B872CF0D310B}" destId="{F705BB07-9E98-40F8-98DA-341DAF4ACA61}" srcOrd="2" destOrd="0" presId="urn:microsoft.com/office/officeart/2005/8/layout/cycle5"/>
    <dgm:cxn modelId="{022DC972-16E4-4E04-9601-0D572960D99C}" type="presParOf" srcId="{091D9669-BEAB-40CE-91B6-B872CF0D310B}" destId="{354E42A4-86AD-4F74-AFFE-34D0B73FF9DF}" srcOrd="3" destOrd="0" presId="urn:microsoft.com/office/officeart/2005/8/layout/cycle5"/>
    <dgm:cxn modelId="{6A4EFCB6-B576-495B-B951-3ADDE6724A42}" type="presParOf" srcId="{091D9669-BEAB-40CE-91B6-B872CF0D310B}" destId="{79A087D6-64F9-4F66-831F-7F09002EC973}" srcOrd="4" destOrd="0" presId="urn:microsoft.com/office/officeart/2005/8/layout/cycle5"/>
    <dgm:cxn modelId="{7B2ED7C9-6E7B-4D0E-AA28-CB83E8D8666B}" type="presParOf" srcId="{091D9669-BEAB-40CE-91B6-B872CF0D310B}" destId="{52252134-87D1-44AB-85A8-EB1D189359B0}" srcOrd="5" destOrd="0" presId="urn:microsoft.com/office/officeart/2005/8/layout/cycle5"/>
    <dgm:cxn modelId="{387FE2AD-F188-4465-B328-8E162744350E}" type="presParOf" srcId="{091D9669-BEAB-40CE-91B6-B872CF0D310B}" destId="{1BA83A2D-1969-4320-AFC1-7CC3A9FBD6B8}" srcOrd="6" destOrd="0" presId="urn:microsoft.com/office/officeart/2005/8/layout/cycle5"/>
    <dgm:cxn modelId="{FD64403A-0D06-4733-A7AD-89A2167A961E}" type="presParOf" srcId="{091D9669-BEAB-40CE-91B6-B872CF0D310B}" destId="{C837895B-0A03-45A4-B07D-AB218B0AAD37}" srcOrd="7" destOrd="0" presId="urn:microsoft.com/office/officeart/2005/8/layout/cycle5"/>
    <dgm:cxn modelId="{E676B8F5-B3A3-4666-9FC3-7DA3296FD439}" type="presParOf" srcId="{091D9669-BEAB-40CE-91B6-B872CF0D310B}" destId="{B93EEB4B-66C3-4120-A4C9-EA3072F06A2A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61041CC-B949-4332-AEB6-5C1363FB1231}" type="doc">
      <dgm:prSet loTypeId="urn:microsoft.com/office/officeart/2005/8/layout/target1" loCatId="relationship" qsTypeId="urn:microsoft.com/office/officeart/2005/8/quickstyle/simple1" qsCatId="simple" csTypeId="urn:microsoft.com/office/officeart/2005/8/colors/colorful3" csCatId="colorful" phldr="1"/>
      <dgm:spPr/>
    </dgm:pt>
    <dgm:pt modelId="{181476B4-DC4F-4FA8-A282-B278B28F3373}">
      <dgm:prSet phldrT="[Text]"/>
      <dgm:spPr/>
      <dgm:t>
        <a:bodyPr/>
        <a:lstStyle/>
        <a:p>
          <a:r>
            <a:rPr lang="cs-CZ" dirty="0"/>
            <a:t>proč</a:t>
          </a:r>
        </a:p>
      </dgm:t>
    </dgm:pt>
    <dgm:pt modelId="{28D67DA0-0720-4978-A345-6687D7D74292}" type="parTrans" cxnId="{2DB152EB-3043-45B5-AF40-F97BBB97F71D}">
      <dgm:prSet/>
      <dgm:spPr/>
      <dgm:t>
        <a:bodyPr/>
        <a:lstStyle/>
        <a:p>
          <a:endParaRPr lang="cs-CZ"/>
        </a:p>
      </dgm:t>
    </dgm:pt>
    <dgm:pt modelId="{0345AB19-6BBD-416F-BB69-7436AFBEE0CB}" type="sibTrans" cxnId="{2DB152EB-3043-45B5-AF40-F97BBB97F71D}">
      <dgm:prSet/>
      <dgm:spPr/>
      <dgm:t>
        <a:bodyPr/>
        <a:lstStyle/>
        <a:p>
          <a:endParaRPr lang="cs-CZ"/>
        </a:p>
      </dgm:t>
    </dgm:pt>
    <dgm:pt modelId="{91B6AE05-2345-4A43-B897-8E729C6A513D}">
      <dgm:prSet phldrT="[Text]"/>
      <dgm:spPr/>
      <dgm:t>
        <a:bodyPr/>
        <a:lstStyle/>
        <a:p>
          <a:r>
            <a:rPr lang="cs-CZ" dirty="0"/>
            <a:t>jak</a:t>
          </a:r>
        </a:p>
      </dgm:t>
    </dgm:pt>
    <dgm:pt modelId="{231A6B60-7507-40F0-AE61-427E97BE4043}" type="parTrans" cxnId="{0CB0C8D9-F717-4381-9DEA-11FA804B068C}">
      <dgm:prSet/>
      <dgm:spPr/>
      <dgm:t>
        <a:bodyPr/>
        <a:lstStyle/>
        <a:p>
          <a:endParaRPr lang="cs-CZ"/>
        </a:p>
      </dgm:t>
    </dgm:pt>
    <dgm:pt modelId="{DBEC949C-24BD-4B00-8397-F987007AA509}" type="sibTrans" cxnId="{0CB0C8D9-F717-4381-9DEA-11FA804B068C}">
      <dgm:prSet/>
      <dgm:spPr/>
      <dgm:t>
        <a:bodyPr/>
        <a:lstStyle/>
        <a:p>
          <a:endParaRPr lang="cs-CZ"/>
        </a:p>
      </dgm:t>
    </dgm:pt>
    <dgm:pt modelId="{A4563CFF-9D75-4BBF-90BB-012040B74968}">
      <dgm:prSet phldrT="[Text]"/>
      <dgm:spPr/>
      <dgm:t>
        <a:bodyPr/>
        <a:lstStyle/>
        <a:p>
          <a:r>
            <a:rPr lang="cs-CZ" dirty="0"/>
            <a:t>co</a:t>
          </a:r>
        </a:p>
      </dgm:t>
    </dgm:pt>
    <dgm:pt modelId="{CF5CBA2F-2334-45B4-B059-5A73A65F2842}" type="parTrans" cxnId="{99AF58E7-8933-4F6C-856C-B12D966FCFEF}">
      <dgm:prSet/>
      <dgm:spPr/>
      <dgm:t>
        <a:bodyPr/>
        <a:lstStyle/>
        <a:p>
          <a:endParaRPr lang="cs-CZ"/>
        </a:p>
      </dgm:t>
    </dgm:pt>
    <dgm:pt modelId="{A736540E-1768-45F8-A2AD-9279D6C09C1F}" type="sibTrans" cxnId="{99AF58E7-8933-4F6C-856C-B12D966FCFEF}">
      <dgm:prSet/>
      <dgm:spPr/>
      <dgm:t>
        <a:bodyPr/>
        <a:lstStyle/>
        <a:p>
          <a:endParaRPr lang="cs-CZ"/>
        </a:p>
      </dgm:t>
    </dgm:pt>
    <dgm:pt modelId="{C0BD9BC2-6A28-4095-9D8D-AABE9F424810}" type="pres">
      <dgm:prSet presAssocID="{F61041CC-B949-4332-AEB6-5C1363FB1231}" presName="composite" presStyleCnt="0">
        <dgm:presLayoutVars>
          <dgm:chMax val="5"/>
          <dgm:dir/>
          <dgm:resizeHandles val="exact"/>
        </dgm:presLayoutVars>
      </dgm:prSet>
      <dgm:spPr/>
    </dgm:pt>
    <dgm:pt modelId="{4EC936F9-2844-4B65-81EF-4CEB6EB68712}" type="pres">
      <dgm:prSet presAssocID="{181476B4-DC4F-4FA8-A282-B278B28F3373}" presName="circle1" presStyleLbl="lnNode1" presStyleIdx="0" presStyleCnt="3"/>
      <dgm:spPr/>
    </dgm:pt>
    <dgm:pt modelId="{1FD7F808-F479-4266-B748-232C57D52AC4}" type="pres">
      <dgm:prSet presAssocID="{181476B4-DC4F-4FA8-A282-B278B28F3373}" presName="text1" presStyleLbl="revTx" presStyleIdx="0" presStyleCnt="3">
        <dgm:presLayoutVars>
          <dgm:bulletEnabled val="1"/>
        </dgm:presLayoutVars>
      </dgm:prSet>
      <dgm:spPr/>
    </dgm:pt>
    <dgm:pt modelId="{65B5AB2B-0355-43A8-91C3-550A711808F5}" type="pres">
      <dgm:prSet presAssocID="{181476B4-DC4F-4FA8-A282-B278B28F3373}" presName="line1" presStyleLbl="callout" presStyleIdx="0" presStyleCnt="6"/>
      <dgm:spPr/>
    </dgm:pt>
    <dgm:pt modelId="{52515B42-DCCC-4DF0-A41B-38077565530B}" type="pres">
      <dgm:prSet presAssocID="{181476B4-DC4F-4FA8-A282-B278B28F3373}" presName="d1" presStyleLbl="callout" presStyleIdx="1" presStyleCnt="6"/>
      <dgm:spPr/>
    </dgm:pt>
    <dgm:pt modelId="{B702D513-9C0D-4D37-88FE-8529E696E24A}" type="pres">
      <dgm:prSet presAssocID="{91B6AE05-2345-4A43-B897-8E729C6A513D}" presName="circle2" presStyleLbl="lnNode1" presStyleIdx="1" presStyleCnt="3"/>
      <dgm:spPr/>
    </dgm:pt>
    <dgm:pt modelId="{A663759F-0D37-4800-BC61-6E2451375619}" type="pres">
      <dgm:prSet presAssocID="{91B6AE05-2345-4A43-B897-8E729C6A513D}" presName="text2" presStyleLbl="revTx" presStyleIdx="1" presStyleCnt="3">
        <dgm:presLayoutVars>
          <dgm:bulletEnabled val="1"/>
        </dgm:presLayoutVars>
      </dgm:prSet>
      <dgm:spPr/>
    </dgm:pt>
    <dgm:pt modelId="{021EC5C5-32EB-4366-B63B-93E60587F3D5}" type="pres">
      <dgm:prSet presAssocID="{91B6AE05-2345-4A43-B897-8E729C6A513D}" presName="line2" presStyleLbl="callout" presStyleIdx="2" presStyleCnt="6"/>
      <dgm:spPr/>
    </dgm:pt>
    <dgm:pt modelId="{C1F5837D-E154-4C5F-A926-D9627D85B383}" type="pres">
      <dgm:prSet presAssocID="{91B6AE05-2345-4A43-B897-8E729C6A513D}" presName="d2" presStyleLbl="callout" presStyleIdx="3" presStyleCnt="6"/>
      <dgm:spPr/>
    </dgm:pt>
    <dgm:pt modelId="{94C05708-E15F-458F-B4C3-9B89971A1420}" type="pres">
      <dgm:prSet presAssocID="{A4563CFF-9D75-4BBF-90BB-012040B74968}" presName="circle3" presStyleLbl="lnNode1" presStyleIdx="2" presStyleCnt="3"/>
      <dgm:spPr/>
    </dgm:pt>
    <dgm:pt modelId="{92B2796D-8AE8-4F1D-A0B9-3D1364E9D92B}" type="pres">
      <dgm:prSet presAssocID="{A4563CFF-9D75-4BBF-90BB-012040B74968}" presName="text3" presStyleLbl="revTx" presStyleIdx="2" presStyleCnt="3">
        <dgm:presLayoutVars>
          <dgm:bulletEnabled val="1"/>
        </dgm:presLayoutVars>
      </dgm:prSet>
      <dgm:spPr/>
    </dgm:pt>
    <dgm:pt modelId="{A3D514A4-669C-47B2-8408-04F56393C9C7}" type="pres">
      <dgm:prSet presAssocID="{A4563CFF-9D75-4BBF-90BB-012040B74968}" presName="line3" presStyleLbl="callout" presStyleIdx="4" presStyleCnt="6"/>
      <dgm:spPr/>
    </dgm:pt>
    <dgm:pt modelId="{78B1D9E8-2D8E-49E0-959D-D94ED3490B43}" type="pres">
      <dgm:prSet presAssocID="{A4563CFF-9D75-4BBF-90BB-012040B74968}" presName="d3" presStyleLbl="callout" presStyleIdx="5" presStyleCnt="6"/>
      <dgm:spPr/>
    </dgm:pt>
  </dgm:ptLst>
  <dgm:cxnLst>
    <dgm:cxn modelId="{F5CA0115-9F40-46F5-A4EB-A288C0400279}" type="presOf" srcId="{A4563CFF-9D75-4BBF-90BB-012040B74968}" destId="{92B2796D-8AE8-4F1D-A0B9-3D1364E9D92B}" srcOrd="0" destOrd="0" presId="urn:microsoft.com/office/officeart/2005/8/layout/target1"/>
    <dgm:cxn modelId="{FF971296-B80E-4724-8019-C24ED97AA6CB}" type="presOf" srcId="{91B6AE05-2345-4A43-B897-8E729C6A513D}" destId="{A663759F-0D37-4800-BC61-6E2451375619}" srcOrd="0" destOrd="0" presId="urn:microsoft.com/office/officeart/2005/8/layout/target1"/>
    <dgm:cxn modelId="{804D7A99-BCE8-464F-8C7C-7D26DA2E391D}" type="presOf" srcId="{181476B4-DC4F-4FA8-A282-B278B28F3373}" destId="{1FD7F808-F479-4266-B748-232C57D52AC4}" srcOrd="0" destOrd="0" presId="urn:microsoft.com/office/officeart/2005/8/layout/target1"/>
    <dgm:cxn modelId="{0CB0C8D9-F717-4381-9DEA-11FA804B068C}" srcId="{F61041CC-B949-4332-AEB6-5C1363FB1231}" destId="{91B6AE05-2345-4A43-B897-8E729C6A513D}" srcOrd="1" destOrd="0" parTransId="{231A6B60-7507-40F0-AE61-427E97BE4043}" sibTransId="{DBEC949C-24BD-4B00-8397-F987007AA509}"/>
    <dgm:cxn modelId="{818343E1-723C-4B58-8CF7-14DDDE35C1F1}" type="presOf" srcId="{F61041CC-B949-4332-AEB6-5C1363FB1231}" destId="{C0BD9BC2-6A28-4095-9D8D-AABE9F424810}" srcOrd="0" destOrd="0" presId="urn:microsoft.com/office/officeart/2005/8/layout/target1"/>
    <dgm:cxn modelId="{99AF58E7-8933-4F6C-856C-B12D966FCFEF}" srcId="{F61041CC-B949-4332-AEB6-5C1363FB1231}" destId="{A4563CFF-9D75-4BBF-90BB-012040B74968}" srcOrd="2" destOrd="0" parTransId="{CF5CBA2F-2334-45B4-B059-5A73A65F2842}" sibTransId="{A736540E-1768-45F8-A2AD-9279D6C09C1F}"/>
    <dgm:cxn modelId="{2DB152EB-3043-45B5-AF40-F97BBB97F71D}" srcId="{F61041CC-B949-4332-AEB6-5C1363FB1231}" destId="{181476B4-DC4F-4FA8-A282-B278B28F3373}" srcOrd="0" destOrd="0" parTransId="{28D67DA0-0720-4978-A345-6687D7D74292}" sibTransId="{0345AB19-6BBD-416F-BB69-7436AFBEE0CB}"/>
    <dgm:cxn modelId="{6ED99B13-0169-4D2C-90D1-92D1099CF141}" type="presParOf" srcId="{C0BD9BC2-6A28-4095-9D8D-AABE9F424810}" destId="{4EC936F9-2844-4B65-81EF-4CEB6EB68712}" srcOrd="0" destOrd="0" presId="urn:microsoft.com/office/officeart/2005/8/layout/target1"/>
    <dgm:cxn modelId="{C2B16AE3-414D-4FCA-AE28-7D21BA555E7B}" type="presParOf" srcId="{C0BD9BC2-6A28-4095-9D8D-AABE9F424810}" destId="{1FD7F808-F479-4266-B748-232C57D52AC4}" srcOrd="1" destOrd="0" presId="urn:microsoft.com/office/officeart/2005/8/layout/target1"/>
    <dgm:cxn modelId="{162CB7F6-86D8-499D-8184-88507BEA297A}" type="presParOf" srcId="{C0BD9BC2-6A28-4095-9D8D-AABE9F424810}" destId="{65B5AB2B-0355-43A8-91C3-550A711808F5}" srcOrd="2" destOrd="0" presId="urn:microsoft.com/office/officeart/2005/8/layout/target1"/>
    <dgm:cxn modelId="{6E249C4F-A00D-4341-84B4-070FB4A65B44}" type="presParOf" srcId="{C0BD9BC2-6A28-4095-9D8D-AABE9F424810}" destId="{52515B42-DCCC-4DF0-A41B-38077565530B}" srcOrd="3" destOrd="0" presId="urn:microsoft.com/office/officeart/2005/8/layout/target1"/>
    <dgm:cxn modelId="{E8970936-C8EC-446C-BCCF-E0BFEBDD52BB}" type="presParOf" srcId="{C0BD9BC2-6A28-4095-9D8D-AABE9F424810}" destId="{B702D513-9C0D-4D37-88FE-8529E696E24A}" srcOrd="4" destOrd="0" presId="urn:microsoft.com/office/officeart/2005/8/layout/target1"/>
    <dgm:cxn modelId="{967D7328-89E5-462C-9DD9-80F4860BF569}" type="presParOf" srcId="{C0BD9BC2-6A28-4095-9D8D-AABE9F424810}" destId="{A663759F-0D37-4800-BC61-6E2451375619}" srcOrd="5" destOrd="0" presId="urn:microsoft.com/office/officeart/2005/8/layout/target1"/>
    <dgm:cxn modelId="{B011EA64-510D-407B-B51D-FD124C22BB49}" type="presParOf" srcId="{C0BD9BC2-6A28-4095-9D8D-AABE9F424810}" destId="{021EC5C5-32EB-4366-B63B-93E60587F3D5}" srcOrd="6" destOrd="0" presId="urn:microsoft.com/office/officeart/2005/8/layout/target1"/>
    <dgm:cxn modelId="{89B12032-D334-4F18-88FD-F8057BDD0B49}" type="presParOf" srcId="{C0BD9BC2-6A28-4095-9D8D-AABE9F424810}" destId="{C1F5837D-E154-4C5F-A926-D9627D85B383}" srcOrd="7" destOrd="0" presId="urn:microsoft.com/office/officeart/2005/8/layout/target1"/>
    <dgm:cxn modelId="{5A586482-79C8-4856-B389-DA0B81A5B50E}" type="presParOf" srcId="{C0BD9BC2-6A28-4095-9D8D-AABE9F424810}" destId="{94C05708-E15F-458F-B4C3-9B89971A1420}" srcOrd="8" destOrd="0" presId="urn:microsoft.com/office/officeart/2005/8/layout/target1"/>
    <dgm:cxn modelId="{4FEE7E5D-5842-4AA4-9777-A64B0FA85334}" type="presParOf" srcId="{C0BD9BC2-6A28-4095-9D8D-AABE9F424810}" destId="{92B2796D-8AE8-4F1D-A0B9-3D1364E9D92B}" srcOrd="9" destOrd="0" presId="urn:microsoft.com/office/officeart/2005/8/layout/target1"/>
    <dgm:cxn modelId="{1A815079-00E5-47AA-ACFE-49F5D29BC4E7}" type="presParOf" srcId="{C0BD9BC2-6A28-4095-9D8D-AABE9F424810}" destId="{A3D514A4-669C-47B2-8408-04F56393C9C7}" srcOrd="10" destOrd="0" presId="urn:microsoft.com/office/officeart/2005/8/layout/target1"/>
    <dgm:cxn modelId="{D8AB9EEB-92AD-448B-9B0B-89EE13C1C4F6}" type="presParOf" srcId="{C0BD9BC2-6A28-4095-9D8D-AABE9F424810}" destId="{78B1D9E8-2D8E-49E0-959D-D94ED3490B43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BAF04-CD4D-440E-9D40-5F08A435BD5F}">
      <dsp:nvSpPr>
        <dsp:cNvPr id="0" name=""/>
        <dsp:cNvSpPr/>
      </dsp:nvSpPr>
      <dsp:spPr>
        <a:xfrm>
          <a:off x="5781" y="874526"/>
          <a:ext cx="1792411" cy="1075446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22. 2. 2019</a:t>
          </a:r>
          <a:br>
            <a:rPr lang="cs-CZ" sz="1600" kern="1200" dirty="0"/>
          </a:br>
          <a:r>
            <a:rPr lang="cs-CZ" sz="1600" kern="1200" dirty="0"/>
            <a:t>kontext, okolí organizace</a:t>
          </a:r>
        </a:p>
      </dsp:txBody>
      <dsp:txXfrm>
        <a:off x="37280" y="906025"/>
        <a:ext cx="1729413" cy="1012448"/>
      </dsp:txXfrm>
    </dsp:sp>
    <dsp:sp modelId="{B5C7DD70-3531-4FFC-96E2-AEDF6B229BB2}">
      <dsp:nvSpPr>
        <dsp:cNvPr id="0" name=""/>
        <dsp:cNvSpPr/>
      </dsp:nvSpPr>
      <dsp:spPr>
        <a:xfrm>
          <a:off x="1955925" y="1189990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1955925" y="1278894"/>
        <a:ext cx="265994" cy="266710"/>
      </dsp:txXfrm>
    </dsp:sp>
    <dsp:sp modelId="{25C5506C-D03F-4452-BC48-05C01F1CC7A8}">
      <dsp:nvSpPr>
        <dsp:cNvPr id="0" name=""/>
        <dsp:cNvSpPr/>
      </dsp:nvSpPr>
      <dsp:spPr>
        <a:xfrm>
          <a:off x="2515158" y="874526"/>
          <a:ext cx="1792411" cy="1075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i="0" u="none" kern="1200" dirty="0"/>
            <a:t>1. 3. 2019</a:t>
          </a:r>
          <a:br>
            <a:rPr lang="cs-CZ" sz="1600" b="0" i="0" u="none" kern="1200" dirty="0"/>
          </a:br>
          <a:r>
            <a:rPr lang="cs-CZ" sz="1600" b="0" i="0" u="none" kern="1200" dirty="0"/>
            <a:t>vnější prostředí  </a:t>
          </a:r>
          <a:r>
            <a:rPr lang="cs-CZ" sz="1600" b="1" i="0" u="none" kern="1200" dirty="0" err="1"/>
            <a:t>worskshop</a:t>
          </a:r>
          <a:r>
            <a:rPr lang="cs-CZ" sz="1600" b="1" i="0" u="none" kern="1200" dirty="0"/>
            <a:t> </a:t>
          </a:r>
          <a:br>
            <a:rPr lang="cs-CZ" sz="1600" b="0" i="0" u="none" kern="1200" dirty="0"/>
          </a:br>
          <a:r>
            <a:rPr lang="cs-CZ" sz="1600" b="0" i="0" u="none" kern="1200" dirty="0"/>
            <a:t> SLEPT, PESTL</a:t>
          </a:r>
          <a:endParaRPr lang="cs-CZ" sz="1600" kern="1200" dirty="0"/>
        </a:p>
      </dsp:txBody>
      <dsp:txXfrm>
        <a:off x="2546657" y="906025"/>
        <a:ext cx="1729413" cy="1012448"/>
      </dsp:txXfrm>
    </dsp:sp>
    <dsp:sp modelId="{7B56D0AA-F67B-40ED-98D9-D8A5739DDA1C}">
      <dsp:nvSpPr>
        <dsp:cNvPr id="0" name=""/>
        <dsp:cNvSpPr/>
      </dsp:nvSpPr>
      <dsp:spPr>
        <a:xfrm>
          <a:off x="4465301" y="1189990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4465301" y="1278894"/>
        <a:ext cx="265994" cy="266710"/>
      </dsp:txXfrm>
    </dsp:sp>
    <dsp:sp modelId="{6703A3EE-6CDF-461F-A9FB-AE4CE85DD013}">
      <dsp:nvSpPr>
        <dsp:cNvPr id="0" name=""/>
        <dsp:cNvSpPr/>
      </dsp:nvSpPr>
      <dsp:spPr>
        <a:xfrm>
          <a:off x="5024534" y="874526"/>
          <a:ext cx="1792411" cy="107544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i="0" u="none" kern="1200" dirty="0"/>
            <a:t>8. 3. 2019</a:t>
          </a:r>
          <a:br>
            <a:rPr lang="cs-CZ" sz="1600" b="0" i="0" u="none" kern="1200" dirty="0"/>
          </a:br>
          <a:r>
            <a:rPr lang="cs-CZ" sz="1600" b="0" i="0" u="none" kern="1200" dirty="0"/>
            <a:t>vnitřní prostředí  </a:t>
          </a:r>
          <a:r>
            <a:rPr lang="cs-CZ" sz="1600" b="1" i="0" u="none" kern="1200" dirty="0"/>
            <a:t>workshop</a:t>
          </a:r>
          <a:br>
            <a:rPr lang="cs-CZ" sz="1600" b="0" i="0" u="none" kern="1200" dirty="0"/>
          </a:br>
          <a:r>
            <a:rPr lang="cs-CZ" sz="1600" b="0" i="0" u="none" kern="1200" dirty="0"/>
            <a:t> SWOT analýza</a:t>
          </a:r>
        </a:p>
      </dsp:txBody>
      <dsp:txXfrm>
        <a:off x="5056033" y="906025"/>
        <a:ext cx="1729413" cy="1012448"/>
      </dsp:txXfrm>
    </dsp:sp>
    <dsp:sp modelId="{34D6757E-67B4-4A84-B7FE-E013A0C74D70}">
      <dsp:nvSpPr>
        <dsp:cNvPr id="0" name=""/>
        <dsp:cNvSpPr/>
      </dsp:nvSpPr>
      <dsp:spPr>
        <a:xfrm>
          <a:off x="6974677" y="1189990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6974677" y="1278894"/>
        <a:ext cx="265994" cy="266710"/>
      </dsp:txXfrm>
    </dsp:sp>
    <dsp:sp modelId="{03A6C597-7F29-41D5-871F-6FD85AB7412D}">
      <dsp:nvSpPr>
        <dsp:cNvPr id="0" name=""/>
        <dsp:cNvSpPr/>
      </dsp:nvSpPr>
      <dsp:spPr>
        <a:xfrm>
          <a:off x="7533910" y="874526"/>
          <a:ext cx="1792411" cy="1075446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15. 3. 2019</a:t>
          </a:r>
          <a:br>
            <a:rPr lang="cs-CZ" sz="1600" kern="1200" dirty="0"/>
          </a:br>
          <a:r>
            <a:rPr lang="cs-CZ" sz="1600" kern="1200" dirty="0"/>
            <a:t>projektový  management</a:t>
          </a:r>
        </a:p>
      </dsp:txBody>
      <dsp:txXfrm>
        <a:off x="7565409" y="906025"/>
        <a:ext cx="1729413" cy="1012448"/>
      </dsp:txXfrm>
    </dsp:sp>
    <dsp:sp modelId="{8B76AA02-EB16-4CFC-A7B5-ACC7C679D57D}">
      <dsp:nvSpPr>
        <dsp:cNvPr id="0" name=""/>
        <dsp:cNvSpPr/>
      </dsp:nvSpPr>
      <dsp:spPr>
        <a:xfrm>
          <a:off x="9484054" y="1189990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9484054" y="1278894"/>
        <a:ext cx="265994" cy="266710"/>
      </dsp:txXfrm>
    </dsp:sp>
    <dsp:sp modelId="{74E15F28-731B-41C3-9E70-46377933E7E7}">
      <dsp:nvSpPr>
        <dsp:cNvPr id="0" name=""/>
        <dsp:cNvSpPr/>
      </dsp:nvSpPr>
      <dsp:spPr>
        <a:xfrm>
          <a:off x="10043286" y="874526"/>
          <a:ext cx="1792411" cy="107544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22. 3. 2019</a:t>
          </a:r>
          <a:br>
            <a:rPr lang="cs-CZ" sz="1600" kern="1200" dirty="0"/>
          </a:br>
          <a:r>
            <a:rPr lang="cs-CZ" sz="1600" kern="1200" dirty="0"/>
            <a:t>ZRUŠENA</a:t>
          </a:r>
        </a:p>
      </dsp:txBody>
      <dsp:txXfrm>
        <a:off x="10074785" y="906025"/>
        <a:ext cx="1729413" cy="1012448"/>
      </dsp:txXfrm>
    </dsp:sp>
    <dsp:sp modelId="{F25BD8A3-8360-47B3-BDF4-61AB854BE395}">
      <dsp:nvSpPr>
        <dsp:cNvPr id="0" name=""/>
        <dsp:cNvSpPr/>
      </dsp:nvSpPr>
      <dsp:spPr>
        <a:xfrm rot="5400000">
          <a:off x="10749496" y="2075442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-5400000">
        <a:off x="10806137" y="2107706"/>
        <a:ext cx="266710" cy="265994"/>
      </dsp:txXfrm>
    </dsp:sp>
    <dsp:sp modelId="{55039341-B50D-4642-9902-45B5CC9FD83D}">
      <dsp:nvSpPr>
        <dsp:cNvPr id="0" name=""/>
        <dsp:cNvSpPr/>
      </dsp:nvSpPr>
      <dsp:spPr>
        <a:xfrm>
          <a:off x="10043286" y="2666938"/>
          <a:ext cx="1792411" cy="1075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29. 3. 2019</a:t>
          </a:r>
          <a:br>
            <a:rPr lang="cs-CZ" sz="1600" kern="1200" dirty="0"/>
          </a:br>
          <a:r>
            <a:rPr lang="cs-CZ" sz="1600" kern="1200" dirty="0"/>
            <a:t>design informačních služeb</a:t>
          </a:r>
        </a:p>
      </dsp:txBody>
      <dsp:txXfrm>
        <a:off x="10074785" y="2698437"/>
        <a:ext cx="1729413" cy="1012448"/>
      </dsp:txXfrm>
    </dsp:sp>
    <dsp:sp modelId="{8A63A366-9A85-49E0-B6D2-14F3A53CD324}">
      <dsp:nvSpPr>
        <dsp:cNvPr id="0" name=""/>
        <dsp:cNvSpPr/>
      </dsp:nvSpPr>
      <dsp:spPr>
        <a:xfrm rot="10800000">
          <a:off x="9505563" y="2982402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9619560" y="3071306"/>
        <a:ext cx="265994" cy="266710"/>
      </dsp:txXfrm>
    </dsp:sp>
    <dsp:sp modelId="{23754C5C-FD25-496F-8B54-68A18361FB31}">
      <dsp:nvSpPr>
        <dsp:cNvPr id="0" name=""/>
        <dsp:cNvSpPr/>
      </dsp:nvSpPr>
      <dsp:spPr>
        <a:xfrm>
          <a:off x="7533910" y="2666938"/>
          <a:ext cx="1792411" cy="1075446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5. 4. 2019</a:t>
          </a:r>
          <a:br>
            <a:rPr lang="cs-CZ" sz="1600" kern="1200" dirty="0"/>
          </a:br>
          <a:r>
            <a:rPr lang="cs-CZ" sz="1600" kern="1200" dirty="0"/>
            <a:t>strategický management</a:t>
          </a:r>
        </a:p>
      </dsp:txBody>
      <dsp:txXfrm>
        <a:off x="7565409" y="2698437"/>
        <a:ext cx="1729413" cy="1012448"/>
      </dsp:txXfrm>
    </dsp:sp>
    <dsp:sp modelId="{EB6CF506-EB34-49D6-B673-72C9EDD172BE}">
      <dsp:nvSpPr>
        <dsp:cNvPr id="0" name=""/>
        <dsp:cNvSpPr/>
      </dsp:nvSpPr>
      <dsp:spPr>
        <a:xfrm rot="10800000">
          <a:off x="6996186" y="2982402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7110183" y="3071306"/>
        <a:ext cx="265994" cy="266710"/>
      </dsp:txXfrm>
    </dsp:sp>
    <dsp:sp modelId="{1947A3E5-3DDA-41E4-BB63-89CA1DC54C02}">
      <dsp:nvSpPr>
        <dsp:cNvPr id="0" name=""/>
        <dsp:cNvSpPr/>
      </dsp:nvSpPr>
      <dsp:spPr>
        <a:xfrm>
          <a:off x="5024534" y="2666938"/>
          <a:ext cx="1792411" cy="107544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12. 4. 2019</a:t>
          </a:r>
          <a:br>
            <a:rPr lang="cs-CZ" sz="1600" kern="1200" dirty="0"/>
          </a:br>
          <a:r>
            <a:rPr lang="cs-CZ" sz="1600" kern="1200" dirty="0"/>
            <a:t>strategický management</a:t>
          </a:r>
          <a:br>
            <a:rPr lang="cs-CZ" sz="1600" kern="1200" dirty="0"/>
          </a:br>
          <a:r>
            <a:rPr lang="cs-CZ" sz="1600" b="1" kern="1200" dirty="0"/>
            <a:t>workshop</a:t>
          </a:r>
          <a:r>
            <a:rPr lang="cs-CZ" sz="1600" kern="1200" dirty="0"/>
            <a:t> 7S</a:t>
          </a:r>
        </a:p>
      </dsp:txBody>
      <dsp:txXfrm>
        <a:off x="5056033" y="2698437"/>
        <a:ext cx="1729413" cy="1012448"/>
      </dsp:txXfrm>
    </dsp:sp>
    <dsp:sp modelId="{BD855ADE-7B4C-4C5F-8343-C4393E1C4D60}">
      <dsp:nvSpPr>
        <dsp:cNvPr id="0" name=""/>
        <dsp:cNvSpPr/>
      </dsp:nvSpPr>
      <dsp:spPr>
        <a:xfrm rot="10800000">
          <a:off x="4486810" y="2982402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4600807" y="3071306"/>
        <a:ext cx="265994" cy="266710"/>
      </dsp:txXfrm>
    </dsp:sp>
    <dsp:sp modelId="{E198F706-47C5-4BA2-9F71-7133A4CB8795}">
      <dsp:nvSpPr>
        <dsp:cNvPr id="0" name=""/>
        <dsp:cNvSpPr/>
      </dsp:nvSpPr>
      <dsp:spPr>
        <a:xfrm>
          <a:off x="2515158" y="2666938"/>
          <a:ext cx="1792411" cy="1075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19. 4. 2019</a:t>
          </a:r>
          <a:br>
            <a:rPr lang="cs-CZ" sz="1600" kern="1200" dirty="0"/>
          </a:br>
          <a:r>
            <a:rPr lang="cs-CZ" sz="1600" kern="1200" dirty="0"/>
            <a:t>lidské zdroje</a:t>
          </a:r>
        </a:p>
      </dsp:txBody>
      <dsp:txXfrm>
        <a:off x="2546657" y="2698437"/>
        <a:ext cx="1729413" cy="1012448"/>
      </dsp:txXfrm>
    </dsp:sp>
    <dsp:sp modelId="{EBB1D2DB-CF8D-40D0-B14A-26CD008ADEE2}">
      <dsp:nvSpPr>
        <dsp:cNvPr id="0" name=""/>
        <dsp:cNvSpPr/>
      </dsp:nvSpPr>
      <dsp:spPr>
        <a:xfrm rot="10800000">
          <a:off x="1973098" y="2982402"/>
          <a:ext cx="383055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2088014" y="3071306"/>
        <a:ext cx="268139" cy="266710"/>
      </dsp:txXfrm>
    </dsp:sp>
    <dsp:sp modelId="{B3A5ED02-C379-4CDF-8F2C-6F20545C1C32}">
      <dsp:nvSpPr>
        <dsp:cNvPr id="0" name=""/>
        <dsp:cNvSpPr/>
      </dsp:nvSpPr>
      <dsp:spPr>
        <a:xfrm>
          <a:off x="0" y="2666938"/>
          <a:ext cx="1792411" cy="1075446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26. 4. 2019</a:t>
          </a:r>
          <a:br>
            <a:rPr lang="cs-CZ" sz="1600" kern="1200" dirty="0"/>
          </a:br>
          <a:r>
            <a:rPr lang="cs-CZ" sz="1600" kern="1200" dirty="0"/>
            <a:t>test</a:t>
          </a:r>
        </a:p>
      </dsp:txBody>
      <dsp:txXfrm>
        <a:off x="31499" y="2698437"/>
        <a:ext cx="1729413" cy="1012448"/>
      </dsp:txXfrm>
    </dsp:sp>
    <dsp:sp modelId="{D0642790-E07B-472E-873E-587D77283D9B}">
      <dsp:nvSpPr>
        <dsp:cNvPr id="0" name=""/>
        <dsp:cNvSpPr/>
      </dsp:nvSpPr>
      <dsp:spPr>
        <a:xfrm rot="5388911">
          <a:off x="709065" y="3867853"/>
          <a:ext cx="379993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-5400000">
        <a:off x="765523" y="3900115"/>
        <a:ext cx="266710" cy="265995"/>
      </dsp:txXfrm>
    </dsp:sp>
    <dsp:sp modelId="{C933F527-4FE2-49B4-96DD-E2803CEA3988}">
      <dsp:nvSpPr>
        <dsp:cNvPr id="0" name=""/>
        <dsp:cNvSpPr/>
      </dsp:nvSpPr>
      <dsp:spPr>
        <a:xfrm>
          <a:off x="5781" y="4459349"/>
          <a:ext cx="1792411" cy="107544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3. 5. 2019</a:t>
          </a:r>
          <a:br>
            <a:rPr lang="cs-CZ" sz="1600" kern="1200" dirty="0"/>
          </a:br>
          <a:r>
            <a:rPr lang="cs-CZ" sz="1600" kern="1200" dirty="0"/>
            <a:t>manažer</a:t>
          </a:r>
          <a:br>
            <a:rPr lang="cs-CZ" sz="1600" kern="1200" dirty="0"/>
          </a:br>
          <a:r>
            <a:rPr lang="cs-CZ" sz="1600" kern="1200" dirty="0"/>
            <a:t>test MBTI</a:t>
          </a:r>
          <a:br>
            <a:rPr lang="cs-CZ" sz="1600" kern="1200" dirty="0"/>
          </a:br>
          <a:r>
            <a:rPr lang="cs-CZ" sz="1600" kern="1200" dirty="0"/>
            <a:t>prezentace</a:t>
          </a:r>
        </a:p>
      </dsp:txBody>
      <dsp:txXfrm>
        <a:off x="37280" y="4490848"/>
        <a:ext cx="1729413" cy="1012448"/>
      </dsp:txXfrm>
    </dsp:sp>
    <dsp:sp modelId="{0BE995B4-6598-4DFE-909F-82CA778873D1}">
      <dsp:nvSpPr>
        <dsp:cNvPr id="0" name=""/>
        <dsp:cNvSpPr/>
      </dsp:nvSpPr>
      <dsp:spPr>
        <a:xfrm>
          <a:off x="1955925" y="4774813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1955925" y="4863717"/>
        <a:ext cx="265994" cy="266710"/>
      </dsp:txXfrm>
    </dsp:sp>
    <dsp:sp modelId="{6476FD7D-AD86-467C-B35F-9E685BD2F072}">
      <dsp:nvSpPr>
        <dsp:cNvPr id="0" name=""/>
        <dsp:cNvSpPr/>
      </dsp:nvSpPr>
      <dsp:spPr>
        <a:xfrm>
          <a:off x="2515158" y="4459349"/>
          <a:ext cx="1792411" cy="107544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10. 5. 2019</a:t>
          </a:r>
          <a:br>
            <a:rPr lang="cs-CZ" sz="1600" kern="1200" dirty="0"/>
          </a:br>
          <a:r>
            <a:rPr lang="cs-CZ" sz="1600" kern="1200" dirty="0"/>
            <a:t>zaměstnanci</a:t>
          </a:r>
        </a:p>
      </dsp:txBody>
      <dsp:txXfrm>
        <a:off x="2546657" y="4490848"/>
        <a:ext cx="1729413" cy="1012448"/>
      </dsp:txXfrm>
    </dsp:sp>
    <dsp:sp modelId="{86417F1D-1BE7-4E10-B0FF-963FBAC50E46}">
      <dsp:nvSpPr>
        <dsp:cNvPr id="0" name=""/>
        <dsp:cNvSpPr/>
      </dsp:nvSpPr>
      <dsp:spPr>
        <a:xfrm>
          <a:off x="4465301" y="4774813"/>
          <a:ext cx="379991" cy="44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4465301" y="4863717"/>
        <a:ext cx="265994" cy="266710"/>
      </dsp:txXfrm>
    </dsp:sp>
    <dsp:sp modelId="{8331D6C1-A125-4D22-A4B5-713F49927C7E}">
      <dsp:nvSpPr>
        <dsp:cNvPr id="0" name=""/>
        <dsp:cNvSpPr/>
      </dsp:nvSpPr>
      <dsp:spPr>
        <a:xfrm>
          <a:off x="5024534" y="4459349"/>
          <a:ext cx="1792411" cy="1075446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17. 5. 2019</a:t>
          </a:r>
          <a:br>
            <a:rPr lang="cs-CZ" sz="1600" kern="1200" dirty="0"/>
          </a:br>
          <a:r>
            <a:rPr lang="cs-CZ" sz="1600" kern="1200" dirty="0"/>
            <a:t>workshop</a:t>
          </a:r>
          <a:br>
            <a:rPr lang="cs-CZ" sz="1600" kern="1200" dirty="0"/>
          </a:br>
          <a:r>
            <a:rPr lang="cs-CZ" sz="1600" kern="1200" dirty="0"/>
            <a:t>kompetenční model manažera</a:t>
          </a:r>
        </a:p>
      </dsp:txBody>
      <dsp:txXfrm>
        <a:off x="5056033" y="4490848"/>
        <a:ext cx="1729413" cy="10124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415EA-43E0-4F50-9C83-59A2CF14D01B}">
      <dsp:nvSpPr>
        <dsp:cNvPr id="0" name=""/>
        <dsp:cNvSpPr/>
      </dsp:nvSpPr>
      <dsp:spPr>
        <a:xfrm>
          <a:off x="28" y="35550"/>
          <a:ext cx="2740112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vnější faktory</a:t>
          </a:r>
        </a:p>
      </dsp:txBody>
      <dsp:txXfrm>
        <a:off x="28" y="35550"/>
        <a:ext cx="2740112" cy="720000"/>
      </dsp:txXfrm>
    </dsp:sp>
    <dsp:sp modelId="{F58B9F37-14F5-4D71-85B6-615DAD61695A}">
      <dsp:nvSpPr>
        <dsp:cNvPr id="0" name=""/>
        <dsp:cNvSpPr/>
      </dsp:nvSpPr>
      <dsp:spPr>
        <a:xfrm>
          <a:off x="28" y="755550"/>
          <a:ext cx="2740112" cy="29508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legislativa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technologie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přání zákazníka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inovace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globalizace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ekologie</a:t>
          </a:r>
        </a:p>
      </dsp:txBody>
      <dsp:txXfrm>
        <a:off x="28" y="755550"/>
        <a:ext cx="2740112" cy="2950875"/>
      </dsp:txXfrm>
    </dsp:sp>
    <dsp:sp modelId="{18F6C321-DFD6-4B0F-B2C0-F33F26972092}">
      <dsp:nvSpPr>
        <dsp:cNvPr id="0" name=""/>
        <dsp:cNvSpPr/>
      </dsp:nvSpPr>
      <dsp:spPr>
        <a:xfrm>
          <a:off x="3123756" y="35550"/>
          <a:ext cx="2740112" cy="72000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27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vnitřní faktory</a:t>
          </a:r>
        </a:p>
      </dsp:txBody>
      <dsp:txXfrm>
        <a:off x="3123756" y="35550"/>
        <a:ext cx="2740112" cy="720000"/>
      </dsp:txXfrm>
    </dsp:sp>
    <dsp:sp modelId="{54928565-2ED8-45A6-B41E-73D92DC4A017}">
      <dsp:nvSpPr>
        <dsp:cNvPr id="0" name=""/>
        <dsp:cNvSpPr/>
      </dsp:nvSpPr>
      <dsp:spPr>
        <a:xfrm>
          <a:off x="3123756" y="755550"/>
          <a:ext cx="2740112" cy="2950875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velikost organizace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strategie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finanční situace</a:t>
          </a:r>
        </a:p>
      </dsp:txBody>
      <dsp:txXfrm>
        <a:off x="3123756" y="755550"/>
        <a:ext cx="2740112" cy="295087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F3539-CA40-49E1-85AD-B85D0A717CCB}">
      <dsp:nvSpPr>
        <dsp:cNvPr id="0" name=""/>
        <dsp:cNvSpPr/>
      </dsp:nvSpPr>
      <dsp:spPr>
        <a:xfrm>
          <a:off x="3184" y="726543"/>
          <a:ext cx="2526501" cy="15159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zeštíhlování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obvykle se míní zužování struktury původního poslání společnosti, důsledkem je zánik</a:t>
          </a:r>
        </a:p>
      </dsp:txBody>
      <dsp:txXfrm>
        <a:off x="3184" y="726543"/>
        <a:ext cx="2526501" cy="1515900"/>
      </dsp:txXfrm>
    </dsp:sp>
    <dsp:sp modelId="{B54A632E-F05F-465C-9C92-EFB100227D86}">
      <dsp:nvSpPr>
        <dsp:cNvPr id="0" name=""/>
        <dsp:cNvSpPr/>
      </dsp:nvSpPr>
      <dsp:spPr>
        <a:xfrm>
          <a:off x="2782336" y="726543"/>
          <a:ext cx="2526501" cy="1515900"/>
        </a:xfrm>
        <a:prstGeom prst="rect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zmenšování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snižování rozsahu výkonu původního poslání, důsledkem je snížení počtu organizačních úrovní</a:t>
          </a:r>
        </a:p>
      </dsp:txBody>
      <dsp:txXfrm>
        <a:off x="2782336" y="726543"/>
        <a:ext cx="2526501" cy="1515900"/>
      </dsp:txXfrm>
    </dsp:sp>
    <dsp:sp modelId="{DCAE3A68-4A44-44F4-8033-E7633256F9F9}">
      <dsp:nvSpPr>
        <dsp:cNvPr id="0" name=""/>
        <dsp:cNvSpPr/>
      </dsp:nvSpPr>
      <dsp:spPr>
        <a:xfrm>
          <a:off x="5561487" y="726543"/>
          <a:ext cx="2526501" cy="1515900"/>
        </a:xfrm>
        <a:prstGeom prst="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vyčleňování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outsourcing </a:t>
          </a:r>
          <a:r>
            <a:rPr lang="cs-CZ" sz="1400" kern="1200" dirty="0"/>
            <a:t>-  důsledkem je zánik nebo sloučení některých částí</a:t>
          </a:r>
        </a:p>
      </dsp:txBody>
      <dsp:txXfrm>
        <a:off x="5561487" y="726543"/>
        <a:ext cx="2526501" cy="1515900"/>
      </dsp:txXfrm>
    </dsp:sp>
    <dsp:sp modelId="{F88A1CCB-5A66-4EDB-963B-DE727E3C2F6A}">
      <dsp:nvSpPr>
        <dsp:cNvPr id="0" name=""/>
        <dsp:cNvSpPr/>
      </dsp:nvSpPr>
      <dsp:spPr>
        <a:xfrm>
          <a:off x="8340639" y="726543"/>
          <a:ext cx="2526501" cy="151590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diverzifikace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rozšiřuje strukturu poslání, důsledkem je vznik nových částí společnost a nových pracovních funkcí</a:t>
          </a:r>
        </a:p>
      </dsp:txBody>
      <dsp:txXfrm>
        <a:off x="8340639" y="726543"/>
        <a:ext cx="2526501" cy="1515900"/>
      </dsp:txXfrm>
    </dsp:sp>
    <dsp:sp modelId="{A07623B7-3843-4434-A249-F95BA5AC63D9}">
      <dsp:nvSpPr>
        <dsp:cNvPr id="0" name=""/>
        <dsp:cNvSpPr/>
      </dsp:nvSpPr>
      <dsp:spPr>
        <a:xfrm>
          <a:off x="1392760" y="2495094"/>
          <a:ext cx="2526501" cy="1515900"/>
        </a:xfrm>
        <a:prstGeom prst="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reorganizace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inovuje stávající organizační strukturu - vznik i zánik částí společnosti, relokace povinností, pravomoci a odpovědnosti</a:t>
          </a:r>
        </a:p>
      </dsp:txBody>
      <dsp:txXfrm>
        <a:off x="1392760" y="2495094"/>
        <a:ext cx="2526501" cy="1515900"/>
      </dsp:txXfrm>
    </dsp:sp>
    <dsp:sp modelId="{5ED9A489-D307-4DDE-8DBB-7B67C80ACDBE}">
      <dsp:nvSpPr>
        <dsp:cNvPr id="0" name=""/>
        <dsp:cNvSpPr/>
      </dsp:nvSpPr>
      <dsp:spPr>
        <a:xfrm>
          <a:off x="4171911" y="2495094"/>
          <a:ext cx="2526501" cy="1515900"/>
        </a:xfrm>
        <a:prstGeom prst="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vytváření týmů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zaručuje zapojení všech členů společnosti, především z nižších stupňů struktury</a:t>
          </a:r>
        </a:p>
      </dsp:txBody>
      <dsp:txXfrm>
        <a:off x="4171911" y="2495094"/>
        <a:ext cx="2526501" cy="1515900"/>
      </dsp:txXfrm>
    </dsp:sp>
    <dsp:sp modelId="{4B0E65D4-6BE9-4818-B5D5-B35716E6F27D}">
      <dsp:nvSpPr>
        <dsp:cNvPr id="0" name=""/>
        <dsp:cNvSpPr/>
      </dsp:nvSpPr>
      <dsp:spPr>
        <a:xfrm>
          <a:off x="6951063" y="2495094"/>
          <a:ext cx="2526501" cy="15159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decentralizace</a:t>
          </a:r>
          <a:endParaRPr lang="cs-CZ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snižování počtu středního managementu</a:t>
          </a:r>
        </a:p>
      </dsp:txBody>
      <dsp:txXfrm>
        <a:off x="6951063" y="2495094"/>
        <a:ext cx="2526501" cy="1515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99D98-F800-4CC6-96D0-19E6F5CEFAB1}">
      <dsp:nvSpPr>
        <dsp:cNvPr id="0" name=""/>
        <dsp:cNvSpPr/>
      </dsp:nvSpPr>
      <dsp:spPr>
        <a:xfrm>
          <a:off x="0" y="916781"/>
          <a:ext cx="2539999" cy="25399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proces řízení</a:t>
          </a:r>
        </a:p>
      </dsp:txBody>
      <dsp:txXfrm>
        <a:off x="371974" y="1288755"/>
        <a:ext cx="1796051" cy="1796051"/>
      </dsp:txXfrm>
    </dsp:sp>
    <dsp:sp modelId="{844E215C-47DE-4E74-B2B6-C882E34244C0}">
      <dsp:nvSpPr>
        <dsp:cNvPr id="0" name=""/>
        <dsp:cNvSpPr/>
      </dsp:nvSpPr>
      <dsp:spPr>
        <a:xfrm>
          <a:off x="2540000" y="916781"/>
          <a:ext cx="2539999" cy="253999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řídící pracovníci</a:t>
          </a:r>
        </a:p>
      </dsp:txBody>
      <dsp:txXfrm>
        <a:off x="2911974" y="1288755"/>
        <a:ext cx="1796051" cy="1796051"/>
      </dsp:txXfrm>
    </dsp:sp>
    <dsp:sp modelId="{5D84FCC9-F5A2-4174-B774-1EE972811AAA}">
      <dsp:nvSpPr>
        <dsp:cNvPr id="0" name=""/>
        <dsp:cNvSpPr/>
      </dsp:nvSpPr>
      <dsp:spPr>
        <a:xfrm>
          <a:off x="5080000" y="916781"/>
          <a:ext cx="2539999" cy="2539999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kolektiv řídících pracovníků</a:t>
          </a:r>
        </a:p>
      </dsp:txBody>
      <dsp:txXfrm>
        <a:off x="5451974" y="1288755"/>
        <a:ext cx="1796051" cy="1796051"/>
      </dsp:txXfrm>
    </dsp:sp>
    <dsp:sp modelId="{2E6FF47D-E537-4C0C-A923-A55219E78C4C}">
      <dsp:nvSpPr>
        <dsp:cNvPr id="0" name=""/>
        <dsp:cNvSpPr/>
      </dsp:nvSpPr>
      <dsp:spPr>
        <a:xfrm>
          <a:off x="7620000" y="916781"/>
          <a:ext cx="2539999" cy="2539999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věda               o řízení</a:t>
          </a:r>
        </a:p>
      </dsp:txBody>
      <dsp:txXfrm>
        <a:off x="7991974" y="1288755"/>
        <a:ext cx="1796051" cy="17960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D96DF-5B10-4527-B713-302F8F6C20D4}">
      <dsp:nvSpPr>
        <dsp:cNvPr id="0" name=""/>
        <dsp:cNvSpPr/>
      </dsp:nvSpPr>
      <dsp:spPr>
        <a:xfrm>
          <a:off x="1603136" y="37742"/>
          <a:ext cx="1297463" cy="8433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plánování</a:t>
          </a:r>
        </a:p>
      </dsp:txBody>
      <dsp:txXfrm>
        <a:off x="1644305" y="78911"/>
        <a:ext cx="1215125" cy="761013"/>
      </dsp:txXfrm>
    </dsp:sp>
    <dsp:sp modelId="{BBD1BA41-E49B-40BF-8644-2234EDCA0CEB}">
      <dsp:nvSpPr>
        <dsp:cNvPr id="0" name=""/>
        <dsp:cNvSpPr/>
      </dsp:nvSpPr>
      <dsp:spPr>
        <a:xfrm>
          <a:off x="566934" y="459418"/>
          <a:ext cx="3369868" cy="3369868"/>
        </a:xfrm>
        <a:custGeom>
          <a:avLst/>
          <a:gdLst/>
          <a:ahLst/>
          <a:cxnLst/>
          <a:rect l="0" t="0" r="0" b="0"/>
          <a:pathLst>
            <a:path>
              <a:moveTo>
                <a:pt x="2507484" y="214419"/>
              </a:moveTo>
              <a:arcTo wR="1684934" hR="1684934" stAng="17953259" swAng="121181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B9075-F775-4541-9932-98F966629A7C}">
      <dsp:nvSpPr>
        <dsp:cNvPr id="0" name=""/>
        <dsp:cNvSpPr/>
      </dsp:nvSpPr>
      <dsp:spPr>
        <a:xfrm>
          <a:off x="3205604" y="1202003"/>
          <a:ext cx="1297463" cy="843351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organizování</a:t>
          </a:r>
        </a:p>
      </dsp:txBody>
      <dsp:txXfrm>
        <a:off x="3246773" y="1243172"/>
        <a:ext cx="1215125" cy="761013"/>
      </dsp:txXfrm>
    </dsp:sp>
    <dsp:sp modelId="{0F448FC6-DF2C-410D-94C8-BD4A29DF6EDE}">
      <dsp:nvSpPr>
        <dsp:cNvPr id="0" name=""/>
        <dsp:cNvSpPr/>
      </dsp:nvSpPr>
      <dsp:spPr>
        <a:xfrm>
          <a:off x="566934" y="459418"/>
          <a:ext cx="3369868" cy="3369868"/>
        </a:xfrm>
        <a:custGeom>
          <a:avLst/>
          <a:gdLst/>
          <a:ahLst/>
          <a:cxnLst/>
          <a:rect l="0" t="0" r="0" b="0"/>
          <a:pathLst>
            <a:path>
              <a:moveTo>
                <a:pt x="3365829" y="1801525"/>
              </a:moveTo>
              <a:arcTo wR="1684934" hR="1684934" stAng="21838070" swAng="1359942"/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4187F-D264-4CAC-9236-344A4D7DF37B}">
      <dsp:nvSpPr>
        <dsp:cNvPr id="0" name=""/>
        <dsp:cNvSpPr/>
      </dsp:nvSpPr>
      <dsp:spPr>
        <a:xfrm>
          <a:off x="2593516" y="3085817"/>
          <a:ext cx="1297463" cy="843351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přikazování</a:t>
          </a:r>
        </a:p>
      </dsp:txBody>
      <dsp:txXfrm>
        <a:off x="2634685" y="3126986"/>
        <a:ext cx="1215125" cy="761013"/>
      </dsp:txXfrm>
    </dsp:sp>
    <dsp:sp modelId="{E66C7BAB-9448-4758-9BEA-A097856E6E04}">
      <dsp:nvSpPr>
        <dsp:cNvPr id="0" name=""/>
        <dsp:cNvSpPr/>
      </dsp:nvSpPr>
      <dsp:spPr>
        <a:xfrm>
          <a:off x="566934" y="459418"/>
          <a:ext cx="3369868" cy="3369868"/>
        </a:xfrm>
        <a:custGeom>
          <a:avLst/>
          <a:gdLst/>
          <a:ahLst/>
          <a:cxnLst/>
          <a:rect l="0" t="0" r="0" b="0"/>
          <a:pathLst>
            <a:path>
              <a:moveTo>
                <a:pt x="1891785" y="3357122"/>
              </a:moveTo>
              <a:arcTo wR="1684934" hR="1684934" stAng="4976897" swAng="846205"/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23F5D-C3CA-464F-8F74-4AE2F446D99C}">
      <dsp:nvSpPr>
        <dsp:cNvPr id="0" name=""/>
        <dsp:cNvSpPr/>
      </dsp:nvSpPr>
      <dsp:spPr>
        <a:xfrm>
          <a:off x="612757" y="3085817"/>
          <a:ext cx="1297463" cy="843351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kontrola</a:t>
          </a:r>
        </a:p>
      </dsp:txBody>
      <dsp:txXfrm>
        <a:off x="653926" y="3126986"/>
        <a:ext cx="1215125" cy="761013"/>
      </dsp:txXfrm>
    </dsp:sp>
    <dsp:sp modelId="{E1EC6DCC-1CF7-4965-A276-05FD798BB3C7}">
      <dsp:nvSpPr>
        <dsp:cNvPr id="0" name=""/>
        <dsp:cNvSpPr/>
      </dsp:nvSpPr>
      <dsp:spPr>
        <a:xfrm>
          <a:off x="566934" y="459418"/>
          <a:ext cx="3369868" cy="3369868"/>
        </a:xfrm>
        <a:custGeom>
          <a:avLst/>
          <a:gdLst/>
          <a:ahLst/>
          <a:cxnLst/>
          <a:rect l="0" t="0" r="0" b="0"/>
          <a:pathLst>
            <a:path>
              <a:moveTo>
                <a:pt x="178785" y="2440260"/>
              </a:moveTo>
              <a:arcTo wR="1684934" hR="1684934" stAng="9201987" swAng="1359942"/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15D8F-3BA7-4563-BC86-F07B00826D90}">
      <dsp:nvSpPr>
        <dsp:cNvPr id="0" name=""/>
        <dsp:cNvSpPr/>
      </dsp:nvSpPr>
      <dsp:spPr>
        <a:xfrm>
          <a:off x="669" y="1202003"/>
          <a:ext cx="1297463" cy="843351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koordinace</a:t>
          </a:r>
        </a:p>
      </dsp:txBody>
      <dsp:txXfrm>
        <a:off x="41838" y="1243172"/>
        <a:ext cx="1215125" cy="761013"/>
      </dsp:txXfrm>
    </dsp:sp>
    <dsp:sp modelId="{ACE5DC47-FFD9-433E-A924-1F4375EC68B1}">
      <dsp:nvSpPr>
        <dsp:cNvPr id="0" name=""/>
        <dsp:cNvSpPr/>
      </dsp:nvSpPr>
      <dsp:spPr>
        <a:xfrm>
          <a:off x="566934" y="459418"/>
          <a:ext cx="3369868" cy="3369868"/>
        </a:xfrm>
        <a:custGeom>
          <a:avLst/>
          <a:gdLst/>
          <a:ahLst/>
          <a:cxnLst/>
          <a:rect l="0" t="0" r="0" b="0"/>
          <a:pathLst>
            <a:path>
              <a:moveTo>
                <a:pt x="405268" y="588823"/>
              </a:moveTo>
              <a:arcTo wR="1684934" hR="1684934" stAng="13234923" swAng="1211818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429E5-003E-4DE4-B1F1-9A18556DACB2}">
      <dsp:nvSpPr>
        <dsp:cNvPr id="0" name=""/>
        <dsp:cNvSpPr/>
      </dsp:nvSpPr>
      <dsp:spPr>
        <a:xfrm>
          <a:off x="3567572" y="33453"/>
          <a:ext cx="1126500" cy="112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MEASURE měr</a:t>
          </a:r>
        </a:p>
      </dsp:txBody>
      <dsp:txXfrm>
        <a:off x="3567572" y="33453"/>
        <a:ext cx="1126500" cy="1126500"/>
      </dsp:txXfrm>
    </dsp:sp>
    <dsp:sp modelId="{3F12771D-03F2-4089-944D-471AE1667985}">
      <dsp:nvSpPr>
        <dsp:cNvPr id="0" name=""/>
        <dsp:cNvSpPr/>
      </dsp:nvSpPr>
      <dsp:spPr>
        <a:xfrm>
          <a:off x="912860" y="289"/>
          <a:ext cx="4229589" cy="4229589"/>
        </a:xfrm>
        <a:prstGeom prst="circularArrow">
          <a:avLst>
            <a:gd name="adj1" fmla="val 5194"/>
            <a:gd name="adj2" fmla="val 335435"/>
            <a:gd name="adj3" fmla="val 21295191"/>
            <a:gd name="adj4" fmla="val 19764531"/>
            <a:gd name="adj5" fmla="val 605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DD444-3E9E-487B-94C1-BA8DBC0F35B0}">
      <dsp:nvSpPr>
        <dsp:cNvPr id="0" name=""/>
        <dsp:cNvSpPr/>
      </dsp:nvSpPr>
      <dsp:spPr>
        <a:xfrm>
          <a:off x="4249368" y="2131803"/>
          <a:ext cx="1126500" cy="112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ANALYZE analyzuj</a:t>
          </a:r>
        </a:p>
      </dsp:txBody>
      <dsp:txXfrm>
        <a:off x="4249368" y="2131803"/>
        <a:ext cx="1126500" cy="1126500"/>
      </dsp:txXfrm>
    </dsp:sp>
    <dsp:sp modelId="{71CD3E05-B476-41EA-B6CF-6F6C051A638A}">
      <dsp:nvSpPr>
        <dsp:cNvPr id="0" name=""/>
        <dsp:cNvSpPr/>
      </dsp:nvSpPr>
      <dsp:spPr>
        <a:xfrm>
          <a:off x="912860" y="289"/>
          <a:ext cx="4229589" cy="4229589"/>
        </a:xfrm>
        <a:prstGeom prst="circularArrow">
          <a:avLst>
            <a:gd name="adj1" fmla="val 5194"/>
            <a:gd name="adj2" fmla="val 335435"/>
            <a:gd name="adj3" fmla="val 4016718"/>
            <a:gd name="adj4" fmla="val 2251578"/>
            <a:gd name="adj5" fmla="val 6059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C580B-8CE9-40B2-84F6-EEA466B136D2}">
      <dsp:nvSpPr>
        <dsp:cNvPr id="0" name=""/>
        <dsp:cNvSpPr/>
      </dsp:nvSpPr>
      <dsp:spPr>
        <a:xfrm>
          <a:off x="2464404" y="3428655"/>
          <a:ext cx="1126500" cy="112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IMPROVE zlepši</a:t>
          </a:r>
        </a:p>
      </dsp:txBody>
      <dsp:txXfrm>
        <a:off x="2464404" y="3428655"/>
        <a:ext cx="1126500" cy="1126500"/>
      </dsp:txXfrm>
    </dsp:sp>
    <dsp:sp modelId="{BFA74C1E-D990-4496-98D7-20C69BCDD912}">
      <dsp:nvSpPr>
        <dsp:cNvPr id="0" name=""/>
        <dsp:cNvSpPr/>
      </dsp:nvSpPr>
      <dsp:spPr>
        <a:xfrm>
          <a:off x="912860" y="289"/>
          <a:ext cx="4229589" cy="4229589"/>
        </a:xfrm>
        <a:prstGeom prst="circularArrow">
          <a:avLst>
            <a:gd name="adj1" fmla="val 5194"/>
            <a:gd name="adj2" fmla="val 335435"/>
            <a:gd name="adj3" fmla="val 8212987"/>
            <a:gd name="adj4" fmla="val 6447847"/>
            <a:gd name="adj5" fmla="val 6059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23305-0889-43B0-B33E-D706C5F24A6A}">
      <dsp:nvSpPr>
        <dsp:cNvPr id="0" name=""/>
        <dsp:cNvSpPr/>
      </dsp:nvSpPr>
      <dsp:spPr>
        <a:xfrm>
          <a:off x="679441" y="2131803"/>
          <a:ext cx="1126500" cy="112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CONTROL kontroluj</a:t>
          </a:r>
        </a:p>
      </dsp:txBody>
      <dsp:txXfrm>
        <a:off x="679441" y="2131803"/>
        <a:ext cx="1126500" cy="1126500"/>
      </dsp:txXfrm>
    </dsp:sp>
    <dsp:sp modelId="{8661669F-4172-4DA5-BAA2-574BD2ADA49E}">
      <dsp:nvSpPr>
        <dsp:cNvPr id="0" name=""/>
        <dsp:cNvSpPr/>
      </dsp:nvSpPr>
      <dsp:spPr>
        <a:xfrm>
          <a:off x="912860" y="289"/>
          <a:ext cx="4229589" cy="4229589"/>
        </a:xfrm>
        <a:prstGeom prst="circularArrow">
          <a:avLst>
            <a:gd name="adj1" fmla="val 5194"/>
            <a:gd name="adj2" fmla="val 335435"/>
            <a:gd name="adj3" fmla="val 12300034"/>
            <a:gd name="adj4" fmla="val 10769375"/>
            <a:gd name="adj5" fmla="val 6059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B3CFC-FD16-4655-ABAA-0DD3A048A05D}">
      <dsp:nvSpPr>
        <dsp:cNvPr id="0" name=""/>
        <dsp:cNvSpPr/>
      </dsp:nvSpPr>
      <dsp:spPr>
        <a:xfrm>
          <a:off x="1361236" y="33453"/>
          <a:ext cx="1126500" cy="112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DEFINE definuj</a:t>
          </a:r>
        </a:p>
      </dsp:txBody>
      <dsp:txXfrm>
        <a:off x="1361236" y="33453"/>
        <a:ext cx="1126500" cy="1126500"/>
      </dsp:txXfrm>
    </dsp:sp>
    <dsp:sp modelId="{6AE9F07A-71F4-422F-8C4E-B81054087BAD}">
      <dsp:nvSpPr>
        <dsp:cNvPr id="0" name=""/>
        <dsp:cNvSpPr/>
      </dsp:nvSpPr>
      <dsp:spPr>
        <a:xfrm>
          <a:off x="912860" y="44319"/>
          <a:ext cx="4229589" cy="4229589"/>
        </a:xfrm>
        <a:prstGeom prst="circularArrow">
          <a:avLst>
            <a:gd name="adj1" fmla="val 5194"/>
            <a:gd name="adj2" fmla="val 335435"/>
            <a:gd name="adj3" fmla="val 16867700"/>
            <a:gd name="adj4" fmla="val 15196865"/>
            <a:gd name="adj5" fmla="val 6059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823B1-BC90-4698-8684-13DE211C7CEF}">
      <dsp:nvSpPr>
        <dsp:cNvPr id="0" name=""/>
        <dsp:cNvSpPr/>
      </dsp:nvSpPr>
      <dsp:spPr>
        <a:xfrm>
          <a:off x="2565860" y="847"/>
          <a:ext cx="1253312" cy="835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vrcholoví manažeři</a:t>
          </a:r>
        </a:p>
      </dsp:txBody>
      <dsp:txXfrm>
        <a:off x="2590332" y="25319"/>
        <a:ext cx="1204368" cy="786597"/>
      </dsp:txXfrm>
    </dsp:sp>
    <dsp:sp modelId="{CF10F823-1554-4F61-BD78-3D4A2EAF460D}">
      <dsp:nvSpPr>
        <dsp:cNvPr id="0" name=""/>
        <dsp:cNvSpPr/>
      </dsp:nvSpPr>
      <dsp:spPr>
        <a:xfrm>
          <a:off x="1563210" y="836388"/>
          <a:ext cx="1629305" cy="334216"/>
        </a:xfrm>
        <a:custGeom>
          <a:avLst/>
          <a:gdLst/>
          <a:ahLst/>
          <a:cxnLst/>
          <a:rect l="0" t="0" r="0" b="0"/>
          <a:pathLst>
            <a:path>
              <a:moveTo>
                <a:pt x="1629305" y="0"/>
              </a:moveTo>
              <a:lnTo>
                <a:pt x="1629305" y="167108"/>
              </a:lnTo>
              <a:lnTo>
                <a:pt x="0" y="167108"/>
              </a:lnTo>
              <a:lnTo>
                <a:pt x="0" y="33421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05D49-9252-4A1D-9096-9837664A8B08}">
      <dsp:nvSpPr>
        <dsp:cNvPr id="0" name=""/>
        <dsp:cNvSpPr/>
      </dsp:nvSpPr>
      <dsp:spPr>
        <a:xfrm>
          <a:off x="936554" y="1170605"/>
          <a:ext cx="1253312" cy="8355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střední manažeři</a:t>
          </a:r>
        </a:p>
      </dsp:txBody>
      <dsp:txXfrm>
        <a:off x="961026" y="1195077"/>
        <a:ext cx="1204368" cy="786597"/>
      </dsp:txXfrm>
    </dsp:sp>
    <dsp:sp modelId="{5F1A5C14-890B-4B54-8F1D-78AD55C49C63}">
      <dsp:nvSpPr>
        <dsp:cNvPr id="0" name=""/>
        <dsp:cNvSpPr/>
      </dsp:nvSpPr>
      <dsp:spPr>
        <a:xfrm>
          <a:off x="748557" y="2006146"/>
          <a:ext cx="814652" cy="334216"/>
        </a:xfrm>
        <a:custGeom>
          <a:avLst/>
          <a:gdLst/>
          <a:ahLst/>
          <a:cxnLst/>
          <a:rect l="0" t="0" r="0" b="0"/>
          <a:pathLst>
            <a:path>
              <a:moveTo>
                <a:pt x="814652" y="0"/>
              </a:moveTo>
              <a:lnTo>
                <a:pt x="814652" y="167108"/>
              </a:lnTo>
              <a:lnTo>
                <a:pt x="0" y="167108"/>
              </a:lnTo>
              <a:lnTo>
                <a:pt x="0" y="334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FAA30-A7FD-43B0-B2B5-9849C63CC638}">
      <dsp:nvSpPr>
        <dsp:cNvPr id="0" name=""/>
        <dsp:cNvSpPr/>
      </dsp:nvSpPr>
      <dsp:spPr>
        <a:xfrm>
          <a:off x="121901" y="2340363"/>
          <a:ext cx="1253312" cy="8355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manažer první linie</a:t>
          </a:r>
        </a:p>
      </dsp:txBody>
      <dsp:txXfrm>
        <a:off x="146373" y="2364835"/>
        <a:ext cx="1204368" cy="786597"/>
      </dsp:txXfrm>
    </dsp:sp>
    <dsp:sp modelId="{8C5448A2-DA7B-4488-995B-E7D43821105F}">
      <dsp:nvSpPr>
        <dsp:cNvPr id="0" name=""/>
        <dsp:cNvSpPr/>
      </dsp:nvSpPr>
      <dsp:spPr>
        <a:xfrm>
          <a:off x="1563210" y="2006146"/>
          <a:ext cx="814652" cy="334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08"/>
              </a:lnTo>
              <a:lnTo>
                <a:pt x="814652" y="167108"/>
              </a:lnTo>
              <a:lnTo>
                <a:pt x="814652" y="334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D2D61-0773-4107-B548-612AF11FFE5B}">
      <dsp:nvSpPr>
        <dsp:cNvPr id="0" name=""/>
        <dsp:cNvSpPr/>
      </dsp:nvSpPr>
      <dsp:spPr>
        <a:xfrm>
          <a:off x="1751207" y="2340363"/>
          <a:ext cx="1253312" cy="8355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manažer první linie</a:t>
          </a:r>
        </a:p>
      </dsp:txBody>
      <dsp:txXfrm>
        <a:off x="1775679" y="2364835"/>
        <a:ext cx="1204368" cy="786597"/>
      </dsp:txXfrm>
    </dsp:sp>
    <dsp:sp modelId="{5A802133-C787-4180-8CFC-A114E3923B22}">
      <dsp:nvSpPr>
        <dsp:cNvPr id="0" name=""/>
        <dsp:cNvSpPr/>
      </dsp:nvSpPr>
      <dsp:spPr>
        <a:xfrm>
          <a:off x="3192516" y="836388"/>
          <a:ext cx="1629305" cy="334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08"/>
              </a:lnTo>
              <a:lnTo>
                <a:pt x="1629305" y="167108"/>
              </a:lnTo>
              <a:lnTo>
                <a:pt x="1629305" y="33421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E06EE-2BE9-4E46-88AE-D2669BE82892}">
      <dsp:nvSpPr>
        <dsp:cNvPr id="0" name=""/>
        <dsp:cNvSpPr/>
      </dsp:nvSpPr>
      <dsp:spPr>
        <a:xfrm>
          <a:off x="4195166" y="1170605"/>
          <a:ext cx="1253312" cy="8355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střední manažeři</a:t>
          </a:r>
        </a:p>
      </dsp:txBody>
      <dsp:txXfrm>
        <a:off x="4219638" y="1195077"/>
        <a:ext cx="1204368" cy="786597"/>
      </dsp:txXfrm>
    </dsp:sp>
    <dsp:sp modelId="{3A271084-4A02-444A-B95E-694D55C6881B}">
      <dsp:nvSpPr>
        <dsp:cNvPr id="0" name=""/>
        <dsp:cNvSpPr/>
      </dsp:nvSpPr>
      <dsp:spPr>
        <a:xfrm>
          <a:off x="4007169" y="2006146"/>
          <a:ext cx="814652" cy="334216"/>
        </a:xfrm>
        <a:custGeom>
          <a:avLst/>
          <a:gdLst/>
          <a:ahLst/>
          <a:cxnLst/>
          <a:rect l="0" t="0" r="0" b="0"/>
          <a:pathLst>
            <a:path>
              <a:moveTo>
                <a:pt x="814652" y="0"/>
              </a:moveTo>
              <a:lnTo>
                <a:pt x="814652" y="167108"/>
              </a:lnTo>
              <a:lnTo>
                <a:pt x="0" y="167108"/>
              </a:lnTo>
              <a:lnTo>
                <a:pt x="0" y="334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F6B6D-E267-408B-BAB5-C74EDDA04476}">
      <dsp:nvSpPr>
        <dsp:cNvPr id="0" name=""/>
        <dsp:cNvSpPr/>
      </dsp:nvSpPr>
      <dsp:spPr>
        <a:xfrm>
          <a:off x="3380513" y="2340363"/>
          <a:ext cx="1253312" cy="8355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manažer první linie</a:t>
          </a:r>
        </a:p>
      </dsp:txBody>
      <dsp:txXfrm>
        <a:off x="3404985" y="2364835"/>
        <a:ext cx="1204368" cy="786597"/>
      </dsp:txXfrm>
    </dsp:sp>
    <dsp:sp modelId="{4DFF1E15-1E59-42CD-9653-11466D8ECC44}">
      <dsp:nvSpPr>
        <dsp:cNvPr id="0" name=""/>
        <dsp:cNvSpPr/>
      </dsp:nvSpPr>
      <dsp:spPr>
        <a:xfrm>
          <a:off x="4821822" y="2006146"/>
          <a:ext cx="814652" cy="334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08"/>
              </a:lnTo>
              <a:lnTo>
                <a:pt x="814652" y="167108"/>
              </a:lnTo>
              <a:lnTo>
                <a:pt x="814652" y="334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C514D2-C38C-4A0A-9066-091782F32A7D}">
      <dsp:nvSpPr>
        <dsp:cNvPr id="0" name=""/>
        <dsp:cNvSpPr/>
      </dsp:nvSpPr>
      <dsp:spPr>
        <a:xfrm>
          <a:off x="5009819" y="2340363"/>
          <a:ext cx="1253312" cy="8355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manažer první linie</a:t>
          </a:r>
        </a:p>
      </dsp:txBody>
      <dsp:txXfrm>
        <a:off x="5034291" y="2364835"/>
        <a:ext cx="1204368" cy="7865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1761D-7227-45C6-AA9B-679B6E362756}">
      <dsp:nvSpPr>
        <dsp:cNvPr id="0" name=""/>
        <dsp:cNvSpPr/>
      </dsp:nvSpPr>
      <dsp:spPr>
        <a:xfrm rot="5400000">
          <a:off x="768922" y="1140797"/>
          <a:ext cx="1968492" cy="327552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04A97-110B-45EC-A0D8-9C3B8CD776BF}">
      <dsp:nvSpPr>
        <dsp:cNvPr id="0" name=""/>
        <dsp:cNvSpPr/>
      </dsp:nvSpPr>
      <dsp:spPr>
        <a:xfrm>
          <a:off x="440331" y="2119474"/>
          <a:ext cx="2957164" cy="259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klasický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vědecké řízení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lidské vztahy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správní řízení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byrokratické řízení</a:t>
          </a:r>
        </a:p>
      </dsp:txBody>
      <dsp:txXfrm>
        <a:off x="440331" y="2119474"/>
        <a:ext cx="2957164" cy="2592128"/>
      </dsp:txXfrm>
    </dsp:sp>
    <dsp:sp modelId="{C31FDDCD-A7B8-4106-864D-2BA6794B2315}">
      <dsp:nvSpPr>
        <dsp:cNvPr id="0" name=""/>
        <dsp:cNvSpPr/>
      </dsp:nvSpPr>
      <dsp:spPr>
        <a:xfrm>
          <a:off x="2839540" y="899649"/>
          <a:ext cx="557955" cy="557955"/>
        </a:xfrm>
        <a:prstGeom prst="triangle">
          <a:avLst>
            <a:gd name="adj" fmla="val 10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127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BB011-8F0F-4886-B1D1-B44C5B76CE79}">
      <dsp:nvSpPr>
        <dsp:cNvPr id="0" name=""/>
        <dsp:cNvSpPr/>
      </dsp:nvSpPr>
      <dsp:spPr>
        <a:xfrm rot="5400000">
          <a:off x="4389069" y="244988"/>
          <a:ext cx="1968492" cy="327552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27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1B6D57-B459-49B0-AD87-36651A0A638D}">
      <dsp:nvSpPr>
        <dsp:cNvPr id="0" name=""/>
        <dsp:cNvSpPr/>
      </dsp:nvSpPr>
      <dsp:spPr>
        <a:xfrm>
          <a:off x="4060479" y="1223665"/>
          <a:ext cx="2957164" cy="259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manažerská revoluce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procesní přístupy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psychologicko-  sociální přístup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kvantitativní přístupy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empirické přístupy</a:t>
          </a:r>
        </a:p>
      </dsp:txBody>
      <dsp:txXfrm>
        <a:off x="4060479" y="1223665"/>
        <a:ext cx="2957164" cy="2592128"/>
      </dsp:txXfrm>
    </dsp:sp>
    <dsp:sp modelId="{61FFCEF2-B9B6-48C9-8A60-275E5E8DDBDE}">
      <dsp:nvSpPr>
        <dsp:cNvPr id="0" name=""/>
        <dsp:cNvSpPr/>
      </dsp:nvSpPr>
      <dsp:spPr>
        <a:xfrm>
          <a:off x="6459688" y="3840"/>
          <a:ext cx="557955" cy="557955"/>
        </a:xfrm>
        <a:prstGeom prst="triangle">
          <a:avLst>
            <a:gd name="adj" fmla="val 10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127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F8BCD-2D6D-41F9-92AE-AA1DB625FFA4}">
      <dsp:nvSpPr>
        <dsp:cNvPr id="0" name=""/>
        <dsp:cNvSpPr/>
      </dsp:nvSpPr>
      <dsp:spPr>
        <a:xfrm rot="5400000">
          <a:off x="8009216" y="-650820"/>
          <a:ext cx="1968492" cy="327552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EDB6C-B0B7-4DA2-AA44-475FE6604A63}">
      <dsp:nvSpPr>
        <dsp:cNvPr id="0" name=""/>
        <dsp:cNvSpPr/>
      </dsp:nvSpPr>
      <dsp:spPr>
        <a:xfrm>
          <a:off x="7680626" y="327856"/>
          <a:ext cx="2957164" cy="259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postindustriální trendy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věk diskontinuity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mnohočetnost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globalizace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empirické přístupy</a:t>
          </a:r>
        </a:p>
      </dsp:txBody>
      <dsp:txXfrm>
        <a:off x="7680626" y="327856"/>
        <a:ext cx="2957164" cy="25921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DD5DA-23D9-4583-99E1-4F0D3A7AB87C}">
      <dsp:nvSpPr>
        <dsp:cNvPr id="0" name=""/>
        <dsp:cNvSpPr/>
      </dsp:nvSpPr>
      <dsp:spPr>
        <a:xfrm>
          <a:off x="2455660" y="1479450"/>
          <a:ext cx="3594050" cy="359405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PODNIK</a:t>
          </a:r>
        </a:p>
      </dsp:txBody>
      <dsp:txXfrm>
        <a:off x="2981996" y="2005786"/>
        <a:ext cx="2541378" cy="2541378"/>
      </dsp:txXfrm>
    </dsp:sp>
    <dsp:sp modelId="{244C2561-4476-42E6-B435-BCFBB519860B}">
      <dsp:nvSpPr>
        <dsp:cNvPr id="0" name=""/>
        <dsp:cNvSpPr/>
      </dsp:nvSpPr>
      <dsp:spPr>
        <a:xfrm>
          <a:off x="3354173" y="35537"/>
          <a:ext cx="1797025" cy="1797025"/>
        </a:xfrm>
        <a:prstGeom prst="ellipse">
          <a:avLst/>
        </a:prstGeom>
        <a:solidFill>
          <a:schemeClr val="accent3">
            <a:alpha val="50000"/>
            <a:hueOff val="1250029"/>
            <a:satOff val="-1876"/>
            <a:lumOff val="-3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KULTURNĚ-HISTORICKÉ OKOLÍ</a:t>
          </a:r>
        </a:p>
      </dsp:txBody>
      <dsp:txXfrm>
        <a:off x="3617341" y="298705"/>
        <a:ext cx="1270689" cy="1270689"/>
      </dsp:txXfrm>
    </dsp:sp>
    <dsp:sp modelId="{AC2A889E-91CE-4E4A-A411-2A9F949FBF6C}">
      <dsp:nvSpPr>
        <dsp:cNvPr id="0" name=""/>
        <dsp:cNvSpPr/>
      </dsp:nvSpPr>
      <dsp:spPr>
        <a:xfrm>
          <a:off x="4859855" y="583560"/>
          <a:ext cx="1797025" cy="1797025"/>
        </a:xfrm>
        <a:prstGeom prst="ellipse">
          <a:avLst/>
        </a:prstGeom>
        <a:solidFill>
          <a:schemeClr val="accent3">
            <a:alpha val="50000"/>
            <a:hueOff val="2500059"/>
            <a:satOff val="-3751"/>
            <a:lumOff val="-6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GEOGRAFICKÉ OKOLÍ</a:t>
          </a:r>
        </a:p>
      </dsp:txBody>
      <dsp:txXfrm>
        <a:off x="5123023" y="846728"/>
        <a:ext cx="1270689" cy="1270689"/>
      </dsp:txXfrm>
    </dsp:sp>
    <dsp:sp modelId="{7BB02D77-1324-4A85-8CB7-92B5C1662B81}">
      <dsp:nvSpPr>
        <dsp:cNvPr id="0" name=""/>
        <dsp:cNvSpPr/>
      </dsp:nvSpPr>
      <dsp:spPr>
        <a:xfrm>
          <a:off x="5661012" y="1971205"/>
          <a:ext cx="1797025" cy="1797025"/>
        </a:xfrm>
        <a:prstGeom prst="ellipse">
          <a:avLst/>
        </a:prstGeom>
        <a:solidFill>
          <a:schemeClr val="accent3">
            <a:alpha val="50000"/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SOCIÁLNÍ OKOLÍ</a:t>
          </a:r>
        </a:p>
      </dsp:txBody>
      <dsp:txXfrm>
        <a:off x="5924180" y="2234373"/>
        <a:ext cx="1270689" cy="1270689"/>
      </dsp:txXfrm>
    </dsp:sp>
    <dsp:sp modelId="{31DEF2DA-F762-410E-B542-9AF628D973F4}">
      <dsp:nvSpPr>
        <dsp:cNvPr id="0" name=""/>
        <dsp:cNvSpPr/>
      </dsp:nvSpPr>
      <dsp:spPr>
        <a:xfrm>
          <a:off x="5382773" y="3549176"/>
          <a:ext cx="1797025" cy="1797025"/>
        </a:xfrm>
        <a:prstGeom prst="ellipse">
          <a:avLst/>
        </a:prstGeom>
        <a:solidFill>
          <a:schemeClr val="accent3">
            <a:alpha val="50000"/>
            <a:hueOff val="5000117"/>
            <a:satOff val="-7502"/>
            <a:lumOff val="-12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ETICKÉ OKOLÍ</a:t>
          </a:r>
        </a:p>
      </dsp:txBody>
      <dsp:txXfrm>
        <a:off x="5645941" y="3812344"/>
        <a:ext cx="1270689" cy="1270689"/>
      </dsp:txXfrm>
    </dsp:sp>
    <dsp:sp modelId="{78552ECA-5B26-4024-BD7A-83EBC4D662DB}">
      <dsp:nvSpPr>
        <dsp:cNvPr id="0" name=""/>
        <dsp:cNvSpPr/>
      </dsp:nvSpPr>
      <dsp:spPr>
        <a:xfrm>
          <a:off x="4155330" y="4579123"/>
          <a:ext cx="1797025" cy="1797025"/>
        </a:xfrm>
        <a:prstGeom prst="ellipse">
          <a:avLst/>
        </a:prstGeom>
        <a:solidFill>
          <a:schemeClr val="accent3">
            <a:alpha val="50000"/>
            <a:hueOff val="6250147"/>
            <a:satOff val="-9378"/>
            <a:lumOff val="-15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POLITICKÉ OKOLÍ</a:t>
          </a:r>
        </a:p>
      </dsp:txBody>
      <dsp:txXfrm>
        <a:off x="4418498" y="4842291"/>
        <a:ext cx="1270689" cy="1270689"/>
      </dsp:txXfrm>
    </dsp:sp>
    <dsp:sp modelId="{3625FF64-9A30-4C4F-9920-C6B89C5B0091}">
      <dsp:nvSpPr>
        <dsp:cNvPr id="0" name=""/>
        <dsp:cNvSpPr/>
      </dsp:nvSpPr>
      <dsp:spPr>
        <a:xfrm>
          <a:off x="2553016" y="4579123"/>
          <a:ext cx="1797025" cy="1797025"/>
        </a:xfrm>
        <a:prstGeom prst="ellipse">
          <a:avLst/>
        </a:prstGeom>
        <a:solidFill>
          <a:schemeClr val="accent3">
            <a:alpha val="50000"/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PRÁVNÍ OKOLÍ</a:t>
          </a:r>
        </a:p>
      </dsp:txBody>
      <dsp:txXfrm>
        <a:off x="2816184" y="4842291"/>
        <a:ext cx="1270689" cy="1270689"/>
      </dsp:txXfrm>
    </dsp:sp>
    <dsp:sp modelId="{DC105BB9-E291-4F7E-833E-71E89BFF2E54}">
      <dsp:nvSpPr>
        <dsp:cNvPr id="0" name=""/>
        <dsp:cNvSpPr/>
      </dsp:nvSpPr>
      <dsp:spPr>
        <a:xfrm>
          <a:off x="1325572" y="3549176"/>
          <a:ext cx="1797025" cy="1797025"/>
        </a:xfrm>
        <a:prstGeom prst="ellipse">
          <a:avLst/>
        </a:prstGeom>
        <a:solidFill>
          <a:schemeClr val="accent3">
            <a:alpha val="50000"/>
            <a:hueOff val="8750205"/>
            <a:satOff val="-13129"/>
            <a:lumOff val="-21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EKONOMICKÉ OKOLÍ</a:t>
          </a:r>
        </a:p>
      </dsp:txBody>
      <dsp:txXfrm>
        <a:off x="1588740" y="3812344"/>
        <a:ext cx="1270689" cy="1270689"/>
      </dsp:txXfrm>
    </dsp:sp>
    <dsp:sp modelId="{4064C784-6503-46C6-B3B5-38E688F74AC1}">
      <dsp:nvSpPr>
        <dsp:cNvPr id="0" name=""/>
        <dsp:cNvSpPr/>
      </dsp:nvSpPr>
      <dsp:spPr>
        <a:xfrm>
          <a:off x="1047333" y="1971205"/>
          <a:ext cx="1797025" cy="1797025"/>
        </a:xfrm>
        <a:prstGeom prst="ellipse">
          <a:avLst/>
        </a:prstGeom>
        <a:solidFill>
          <a:schemeClr val="accent3">
            <a:alpha val="50000"/>
            <a:hueOff val="10000235"/>
            <a:satOff val="-15004"/>
            <a:lumOff val="-24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TECHNOLOGICKÉ OKOLÍ</a:t>
          </a:r>
        </a:p>
      </dsp:txBody>
      <dsp:txXfrm>
        <a:off x="1310501" y="2234373"/>
        <a:ext cx="1270689" cy="1270689"/>
      </dsp:txXfrm>
    </dsp:sp>
    <dsp:sp modelId="{6787FB2B-CD9A-4F1B-B53D-949FC0AB372A}">
      <dsp:nvSpPr>
        <dsp:cNvPr id="0" name=""/>
        <dsp:cNvSpPr/>
      </dsp:nvSpPr>
      <dsp:spPr>
        <a:xfrm>
          <a:off x="1848490" y="583560"/>
          <a:ext cx="1797025" cy="1797025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EKOLOGICKÉ OKOLÍ</a:t>
          </a:r>
        </a:p>
      </dsp:txBody>
      <dsp:txXfrm>
        <a:off x="2111658" y="846728"/>
        <a:ext cx="1270689" cy="12706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FC51D-E3B9-47CD-9F69-5EC3457E56C7}">
      <dsp:nvSpPr>
        <dsp:cNvPr id="0" name=""/>
        <dsp:cNvSpPr/>
      </dsp:nvSpPr>
      <dsp:spPr>
        <a:xfrm>
          <a:off x="1472096" y="375256"/>
          <a:ext cx="1958007" cy="12727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potřeba změny vnitřní/vnější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 PROČ</a:t>
          </a:r>
        </a:p>
      </dsp:txBody>
      <dsp:txXfrm>
        <a:off x="1534224" y="437384"/>
        <a:ext cx="1833751" cy="1148448"/>
      </dsp:txXfrm>
    </dsp:sp>
    <dsp:sp modelId="{F705BB07-9E98-40F8-98DA-341DAF4ACA61}">
      <dsp:nvSpPr>
        <dsp:cNvPr id="0" name=""/>
        <dsp:cNvSpPr/>
      </dsp:nvSpPr>
      <dsp:spPr>
        <a:xfrm>
          <a:off x="759837" y="1016740"/>
          <a:ext cx="3397155" cy="3397155"/>
        </a:xfrm>
        <a:custGeom>
          <a:avLst/>
          <a:gdLst/>
          <a:ahLst/>
          <a:cxnLst/>
          <a:rect l="0" t="0" r="0" b="0"/>
          <a:pathLst>
            <a:path>
              <a:moveTo>
                <a:pt x="2937037" y="536087"/>
              </a:moveTo>
              <a:arcTo wR="1698577" hR="1698577" stAng="19008740" swAng="232995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E42A4-86AD-4F74-AFFE-34D0B73FF9DF}">
      <dsp:nvSpPr>
        <dsp:cNvPr id="0" name=""/>
        <dsp:cNvSpPr/>
      </dsp:nvSpPr>
      <dsp:spPr>
        <a:xfrm>
          <a:off x="2943103" y="2938885"/>
          <a:ext cx="1958007" cy="12727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změna organizační struktury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JAK</a:t>
          </a:r>
        </a:p>
      </dsp:txBody>
      <dsp:txXfrm>
        <a:off x="3005231" y="3001013"/>
        <a:ext cx="1833751" cy="1148448"/>
      </dsp:txXfrm>
    </dsp:sp>
    <dsp:sp modelId="{52252134-87D1-44AB-85A8-EB1D189359B0}">
      <dsp:nvSpPr>
        <dsp:cNvPr id="0" name=""/>
        <dsp:cNvSpPr/>
      </dsp:nvSpPr>
      <dsp:spPr>
        <a:xfrm>
          <a:off x="760740" y="1016193"/>
          <a:ext cx="3397155" cy="3397155"/>
        </a:xfrm>
        <a:custGeom>
          <a:avLst/>
          <a:gdLst/>
          <a:ahLst/>
          <a:cxnLst/>
          <a:rect l="0" t="0" r="0" b="0"/>
          <a:pathLst>
            <a:path>
              <a:moveTo>
                <a:pt x="2200359" y="3321347"/>
              </a:moveTo>
              <a:arcTo wR="1698577" hR="1698577" stAng="4369062" swAng="212817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83A2D-1969-4320-AFC1-7CC3A9FBD6B8}">
      <dsp:nvSpPr>
        <dsp:cNvPr id="0" name=""/>
        <dsp:cNvSpPr/>
      </dsp:nvSpPr>
      <dsp:spPr>
        <a:xfrm>
          <a:off x="1084" y="2923123"/>
          <a:ext cx="1958007" cy="12727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dopad změny do organizace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CO</a:t>
          </a:r>
        </a:p>
      </dsp:txBody>
      <dsp:txXfrm>
        <a:off x="63212" y="2985251"/>
        <a:ext cx="1833751" cy="1148448"/>
      </dsp:txXfrm>
    </dsp:sp>
    <dsp:sp modelId="{B93EEB4B-66C3-4120-A4C9-EA3072F06A2A}">
      <dsp:nvSpPr>
        <dsp:cNvPr id="0" name=""/>
        <dsp:cNvSpPr/>
      </dsp:nvSpPr>
      <dsp:spPr>
        <a:xfrm>
          <a:off x="752522" y="1011609"/>
          <a:ext cx="3397155" cy="3397155"/>
        </a:xfrm>
        <a:custGeom>
          <a:avLst/>
          <a:gdLst/>
          <a:ahLst/>
          <a:cxnLst/>
          <a:rect l="0" t="0" r="0" b="0"/>
          <a:pathLst>
            <a:path>
              <a:moveTo>
                <a:pt x="5479" y="1562258"/>
              </a:moveTo>
              <a:arcTo wR="1698577" hR="1698577" stAng="11076194" swAng="230378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05708-E15F-458F-B4C3-9B89971A1420}">
      <dsp:nvSpPr>
        <dsp:cNvPr id="0" name=""/>
        <dsp:cNvSpPr/>
      </dsp:nvSpPr>
      <dsp:spPr>
        <a:xfrm>
          <a:off x="3022401" y="941784"/>
          <a:ext cx="2825352" cy="282535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2D513-9C0D-4D37-88FE-8529E696E24A}">
      <dsp:nvSpPr>
        <dsp:cNvPr id="0" name=""/>
        <dsp:cNvSpPr/>
      </dsp:nvSpPr>
      <dsp:spPr>
        <a:xfrm>
          <a:off x="3587472" y="1506854"/>
          <a:ext cx="1695211" cy="1695211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936F9-2844-4B65-81EF-4CEB6EB68712}">
      <dsp:nvSpPr>
        <dsp:cNvPr id="0" name=""/>
        <dsp:cNvSpPr/>
      </dsp:nvSpPr>
      <dsp:spPr>
        <a:xfrm>
          <a:off x="4152542" y="2071925"/>
          <a:ext cx="565070" cy="56507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7F808-F479-4266-B748-232C57D52AC4}">
      <dsp:nvSpPr>
        <dsp:cNvPr id="0" name=""/>
        <dsp:cNvSpPr/>
      </dsp:nvSpPr>
      <dsp:spPr>
        <a:xfrm>
          <a:off x="6318646" y="0"/>
          <a:ext cx="1412676" cy="82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53340" rIns="53340" bIns="5334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proč</a:t>
          </a:r>
        </a:p>
      </dsp:txBody>
      <dsp:txXfrm>
        <a:off x="6318646" y="0"/>
        <a:ext cx="1412676" cy="824061"/>
      </dsp:txXfrm>
    </dsp:sp>
    <dsp:sp modelId="{65B5AB2B-0355-43A8-91C3-550A711808F5}">
      <dsp:nvSpPr>
        <dsp:cNvPr id="0" name=""/>
        <dsp:cNvSpPr/>
      </dsp:nvSpPr>
      <dsp:spPr>
        <a:xfrm>
          <a:off x="5965477" y="412030"/>
          <a:ext cx="35316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15B42-DCCC-4DF0-A41B-38077565530B}">
      <dsp:nvSpPr>
        <dsp:cNvPr id="0" name=""/>
        <dsp:cNvSpPr/>
      </dsp:nvSpPr>
      <dsp:spPr>
        <a:xfrm rot="5400000">
          <a:off x="4228592" y="618987"/>
          <a:ext cx="1941959" cy="1528986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63759F-0D37-4800-BC61-6E2451375619}">
      <dsp:nvSpPr>
        <dsp:cNvPr id="0" name=""/>
        <dsp:cNvSpPr/>
      </dsp:nvSpPr>
      <dsp:spPr>
        <a:xfrm>
          <a:off x="6318646" y="824061"/>
          <a:ext cx="1412676" cy="82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53340" rIns="53340" bIns="5334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jak</a:t>
          </a:r>
        </a:p>
      </dsp:txBody>
      <dsp:txXfrm>
        <a:off x="6318646" y="824061"/>
        <a:ext cx="1412676" cy="824061"/>
      </dsp:txXfrm>
    </dsp:sp>
    <dsp:sp modelId="{021EC5C5-32EB-4366-B63B-93E60587F3D5}">
      <dsp:nvSpPr>
        <dsp:cNvPr id="0" name=""/>
        <dsp:cNvSpPr/>
      </dsp:nvSpPr>
      <dsp:spPr>
        <a:xfrm>
          <a:off x="5965477" y="1236091"/>
          <a:ext cx="35316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5837D-E154-4C5F-A926-D9627D85B383}">
      <dsp:nvSpPr>
        <dsp:cNvPr id="0" name=""/>
        <dsp:cNvSpPr/>
      </dsp:nvSpPr>
      <dsp:spPr>
        <a:xfrm rot="5400000">
          <a:off x="4645425" y="1430193"/>
          <a:ext cx="1513258" cy="1124019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2796D-8AE8-4F1D-A0B9-3D1364E9D92B}">
      <dsp:nvSpPr>
        <dsp:cNvPr id="0" name=""/>
        <dsp:cNvSpPr/>
      </dsp:nvSpPr>
      <dsp:spPr>
        <a:xfrm>
          <a:off x="6318646" y="1648122"/>
          <a:ext cx="1412676" cy="82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53340" rIns="53340" bIns="5334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co</a:t>
          </a:r>
        </a:p>
      </dsp:txBody>
      <dsp:txXfrm>
        <a:off x="6318646" y="1648122"/>
        <a:ext cx="1412676" cy="824061"/>
      </dsp:txXfrm>
    </dsp:sp>
    <dsp:sp modelId="{A3D514A4-669C-47B2-8408-04F56393C9C7}">
      <dsp:nvSpPr>
        <dsp:cNvPr id="0" name=""/>
        <dsp:cNvSpPr/>
      </dsp:nvSpPr>
      <dsp:spPr>
        <a:xfrm>
          <a:off x="5965477" y="2060153"/>
          <a:ext cx="35316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1D9E8-2D8E-49E0-959D-D94ED3490B43}">
      <dsp:nvSpPr>
        <dsp:cNvPr id="0" name=""/>
        <dsp:cNvSpPr/>
      </dsp:nvSpPr>
      <dsp:spPr>
        <a:xfrm rot="5400000">
          <a:off x="5062777" y="2240740"/>
          <a:ext cx="1081168" cy="719052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B4CEA-0814-4744-B3D2-A1050857766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0477B-D0E6-46E2-816B-6C4EBE4915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194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méně než 10:30</a:t>
            </a:r>
            <a:r>
              <a:rPr lang="cs-CZ" baseline="0" dirty="0"/>
              <a:t> - </a:t>
            </a:r>
            <a:r>
              <a:rPr lang="cs-CZ" dirty="0"/>
              <a:t>důležité</a:t>
            </a:r>
            <a:r>
              <a:rPr lang="cs-CZ" baseline="0" dirty="0"/>
              <a:t> aby studie </a:t>
            </a:r>
            <a:r>
              <a:rPr lang="cs-CZ" baseline="0" dirty="0" err="1"/>
              <a:t>proveditelsnosti</a:t>
            </a:r>
            <a:r>
              <a:rPr lang="cs-CZ" baseline="0" dirty="0"/>
              <a:t> pokrývala jak vnitřní tak i vnější – možné dělení i na oborové a obecné prostředí</a:t>
            </a:r>
          </a:p>
          <a:p>
            <a:r>
              <a:rPr lang="cs-CZ" baseline="0" dirty="0"/>
              <a:t>znovu MC </a:t>
            </a:r>
            <a:r>
              <a:rPr lang="cs-CZ" baseline="0" dirty="0" err="1"/>
              <a:t>KINSEy</a:t>
            </a:r>
            <a:r>
              <a:rPr lang="cs-CZ" baseline="0" dirty="0"/>
              <a:t> – struktura, strategie, systémy, sdílené hodnoty, schopnosti, skupina, styl</a:t>
            </a:r>
          </a:p>
          <a:p>
            <a:r>
              <a:rPr lang="cs-CZ" baseline="0" dirty="0"/>
              <a:t>GE Matice -  osa nahoru atraktivnost trh (nízká, střední, vysoká) dole osa </a:t>
            </a:r>
            <a:r>
              <a:rPr lang="cs-CZ" baseline="0" dirty="0" err="1"/>
              <a:t>konkurečního</a:t>
            </a:r>
            <a:r>
              <a:rPr lang="cs-CZ" baseline="0" dirty="0"/>
              <a:t> </a:t>
            </a:r>
            <a:r>
              <a:rPr lang="cs-CZ" baseline="0" dirty="0" err="1"/>
              <a:t>postravení</a:t>
            </a:r>
            <a:r>
              <a:rPr lang="cs-CZ" baseline="0" dirty="0"/>
              <a:t> – máme 9 polí 1 – 3  - výrazné příležitosti, 789 – průměrné -  456 – červená – nevýhodná</a:t>
            </a:r>
          </a:p>
          <a:p>
            <a:r>
              <a:rPr lang="cs-CZ" dirty="0"/>
              <a:t>https://cs.wikipedia.org/wiki/Matice_GE</a:t>
            </a:r>
          </a:p>
          <a:p>
            <a:r>
              <a:rPr lang="cs-CZ" dirty="0"/>
              <a:t>nebo také matice GCG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B020CF-0020-45B5-B904-2CFE268800C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25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AD6EE87-EBD5-4F12-A48A-63ACA297AC8F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9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5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4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7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6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3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4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51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8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7616CA0-919D-4A49-9C8A-62FDFB3A5183}" type="datetimeFigureOut">
              <a:rPr lang="en-US" smtClean="0"/>
              <a:t>2/23/2019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80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4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/>
              <a:t>VIKBA22 </a:t>
            </a:r>
            <a:br>
              <a:rPr lang="cs-CZ" dirty="0"/>
            </a:br>
            <a:r>
              <a:rPr lang="cs-CZ" dirty="0"/>
              <a:t>Řízení organizací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Markéta Bočková</a:t>
            </a:r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232" y="636459"/>
            <a:ext cx="6523141" cy="82123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>
                <a:solidFill>
                  <a:schemeClr val="accent1"/>
                </a:solidFill>
              </a:rPr>
              <a:t>jako soubor poznatků o řízení 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08DCF71-2599-42B6-9CC6-C80A8A2AC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482" y="1537187"/>
            <a:ext cx="8593500" cy="4211044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9C6D68E5-D734-40D3-A1F9-D59F2936C3F2}"/>
              </a:ext>
            </a:extLst>
          </p:cNvPr>
          <p:cNvSpPr/>
          <p:nvPr/>
        </p:nvSpPr>
        <p:spPr>
          <a:xfrm>
            <a:off x="768096" y="6238342"/>
            <a:ext cx="962465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Open Sans"/>
              </a:rPr>
              <a:t>HATTKE, Fabian. </a:t>
            </a:r>
            <a:r>
              <a:rPr lang="en-US" sz="800" i="1" dirty="0">
                <a:latin typeface="Open Sans"/>
              </a:rPr>
              <a:t>Science Studies: Keywords in Organization and Management Studies I</a:t>
            </a:r>
            <a:r>
              <a:rPr lang="en-US" sz="800" dirty="0">
                <a:latin typeface="Open Sans"/>
              </a:rPr>
              <a:t> [online]. 14. January 2015 [cit. 2018-02-22]. </a:t>
            </a:r>
            <a:r>
              <a:rPr lang="en-US" sz="800" dirty="0" err="1">
                <a:latin typeface="Open Sans"/>
              </a:rPr>
              <a:t>Dostupné</a:t>
            </a:r>
            <a:r>
              <a:rPr lang="en-US" sz="800" dirty="0">
                <a:latin typeface="Open Sans"/>
              </a:rPr>
              <a:t> z: http://science-studies.com/tag/word-cloud/</a:t>
            </a:r>
          </a:p>
        </p:txBody>
      </p:sp>
    </p:spTree>
    <p:extLst>
      <p:ext uri="{BB962C8B-B14F-4D97-AF65-F5344CB8AC3E}">
        <p14:creationId xmlns:p14="http://schemas.microsoft.com/office/powerpoint/2010/main" val="172029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5413" y="969284"/>
            <a:ext cx="6992727" cy="6844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sz="4400" dirty="0"/>
              <a:t>historický vývoj managementu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102958"/>
              </p:ext>
            </p:extLst>
          </p:nvPr>
        </p:nvGraphicFramePr>
        <p:xfrm>
          <a:off x="815413" y="1595020"/>
          <a:ext cx="10753196" cy="4714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685038" y="5947929"/>
            <a:ext cx="111372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sz="2000" dirty="0"/>
              <a:t>L Blažek – Management – interaktivní osnova IS – v testu navíc zařazení vybrané osobnosti a jejího díla </a:t>
            </a:r>
          </a:p>
        </p:txBody>
      </p:sp>
    </p:spTree>
    <p:extLst>
      <p:ext uri="{BB962C8B-B14F-4D97-AF65-F5344CB8AC3E}">
        <p14:creationId xmlns:p14="http://schemas.microsoft.com/office/powerpoint/2010/main" val="640522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mikro/makro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4775" indent="0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MAKROEKONOMIE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- </a:t>
            </a:r>
            <a:r>
              <a:rPr lang="cs-CZ" altLang="cs-CZ" sz="2400" dirty="0"/>
              <a:t>zkoumá chování ekonomiky jako celku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400" dirty="0"/>
              <a:t>- studuje příčiny vývoje a následné dopady HDP, inflace, nezaměstnanosti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cs-CZ" altLang="cs-CZ" sz="2400" dirty="0"/>
          </a:p>
          <a:p>
            <a:pPr marL="104775" indent="0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MIKROEKONOMIE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400" dirty="0"/>
              <a:t>- studuje chování individuálních subjektů v ekonomice (spotřebitel, firma)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400" dirty="0"/>
              <a:t>- studuje dílčí trhy (např. konkrétního výrobku)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42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172" y="336917"/>
            <a:ext cx="9720072" cy="1165312"/>
          </a:xfrm>
        </p:spPr>
        <p:txBody>
          <a:bodyPr>
            <a:normAutofit/>
          </a:bodyPr>
          <a:lstStyle/>
          <a:p>
            <a:r>
              <a:rPr lang="cs-CZ" sz="4000" dirty="0"/>
              <a:t>makroekonomický koloběh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14" y="1502229"/>
            <a:ext cx="9414512" cy="4699476"/>
          </a:xfrm>
        </p:spPr>
      </p:pic>
      <p:sp>
        <p:nvSpPr>
          <p:cNvPr id="5" name="TextovéPole 4"/>
          <p:cNvSpPr txBox="1"/>
          <p:nvPr/>
        </p:nvSpPr>
        <p:spPr>
          <a:xfrm>
            <a:off x="555172" y="6457890"/>
            <a:ext cx="1080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ANDRLOVÁ, Anna a DVOŘÁKOVÁ, Michala a HRUŠKOVÁ, Blanka a </a:t>
            </a:r>
            <a:r>
              <a:rPr lang="cs-CZ" sz="1000" dirty="0" err="1"/>
              <a:t>Mynarz</a:t>
            </a:r>
            <a:r>
              <a:rPr lang="cs-CZ" sz="1000" dirty="0"/>
              <a:t> a Jindřich a Šlapáková a Ivana. Role knihovny v ekonomickém prostředí informační společnosti. </a:t>
            </a:r>
            <a:r>
              <a:rPr lang="cs-CZ" sz="1000" i="1" dirty="0"/>
              <a:t>Ikaros</a:t>
            </a:r>
            <a:r>
              <a:rPr lang="cs-CZ" sz="1000" dirty="0"/>
              <a:t> [online]. 2009, ročník 13, číslo 2 [cit. 2015-09-30]. urn:nbn:cz:ik-13045. ISSN 1212-5075. Dostupné z: http://ikaros.cz/node/13045</a:t>
            </a:r>
          </a:p>
        </p:txBody>
      </p:sp>
    </p:spTree>
    <p:extLst>
      <p:ext uri="{BB962C8B-B14F-4D97-AF65-F5344CB8AC3E}">
        <p14:creationId xmlns:p14="http://schemas.microsoft.com/office/powerpoint/2010/main" val="800891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1070" y="141515"/>
            <a:ext cx="10772775" cy="1658198"/>
          </a:xfrm>
        </p:spPr>
        <p:txBody>
          <a:bodyPr/>
          <a:lstStyle/>
          <a:p>
            <a:r>
              <a:rPr lang="cs-CZ" dirty="0"/>
              <a:t>mikroekonomie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90981638"/>
              </p:ext>
            </p:extLst>
          </p:nvPr>
        </p:nvGraphicFramePr>
        <p:xfrm>
          <a:off x="3479799" y="141515"/>
          <a:ext cx="8505372" cy="6411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702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328" y="128035"/>
            <a:ext cx="10772775" cy="1658198"/>
          </a:xfrm>
        </p:spPr>
        <p:txBody>
          <a:bodyPr>
            <a:normAutofit/>
          </a:bodyPr>
          <a:lstStyle/>
          <a:p>
            <a:r>
              <a:rPr lang="cs-CZ" sz="4000" dirty="0"/>
              <a:t>okolí organizace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210" y="1484481"/>
            <a:ext cx="7090299" cy="4375861"/>
          </a:xfrm>
        </p:spPr>
      </p:pic>
      <p:sp>
        <p:nvSpPr>
          <p:cNvPr id="5" name="TextovéPole 4"/>
          <p:cNvSpPr txBox="1"/>
          <p:nvPr/>
        </p:nvSpPr>
        <p:spPr>
          <a:xfrm>
            <a:off x="268013" y="6428940"/>
            <a:ext cx="11154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MALLYA, </a:t>
            </a:r>
            <a:r>
              <a:rPr lang="cs-CZ" sz="1200" dirty="0" err="1"/>
              <a:t>Thaddeus</a:t>
            </a:r>
            <a:r>
              <a:rPr lang="cs-CZ" sz="1200" dirty="0"/>
              <a:t>. </a:t>
            </a:r>
            <a:r>
              <a:rPr lang="cs-CZ" sz="1200" i="1" dirty="0"/>
              <a:t>Základy strategického řízení a rozhodování</a:t>
            </a:r>
            <a:r>
              <a:rPr lang="cs-CZ" sz="1200" dirty="0"/>
              <a:t>. 1. vyd. Praha: </a:t>
            </a:r>
            <a:r>
              <a:rPr lang="cs-CZ" sz="1200" dirty="0" err="1"/>
              <a:t>Grada</a:t>
            </a:r>
            <a:r>
              <a:rPr lang="cs-CZ" sz="1200" dirty="0"/>
              <a:t>, 2007. ISBN 978-80-247-1911-5.</a:t>
            </a:r>
          </a:p>
        </p:txBody>
      </p:sp>
    </p:spTree>
    <p:extLst>
      <p:ext uri="{BB962C8B-B14F-4D97-AF65-F5344CB8AC3E}">
        <p14:creationId xmlns:p14="http://schemas.microsoft.com/office/powerpoint/2010/main" val="3324851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684" y="438912"/>
            <a:ext cx="10026166" cy="1008112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analýza vnitřního a vnějšího prostředí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6911" y="2594764"/>
            <a:ext cx="2712474" cy="3433818"/>
          </a:xfr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tx1"/>
                </a:solidFill>
              </a:rPr>
              <a:t>vnější prostředí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SLEPT ANALÝZA</a:t>
            </a:r>
          </a:p>
          <a:p>
            <a:r>
              <a:rPr lang="cs-CZ" sz="1800" dirty="0">
                <a:solidFill>
                  <a:schemeClr val="tx1"/>
                </a:solidFill>
              </a:rPr>
              <a:t>(PETS, PESTEL)</a:t>
            </a:r>
          </a:p>
          <a:p>
            <a:r>
              <a:rPr lang="cs-CZ" sz="1800" dirty="0">
                <a:solidFill>
                  <a:schemeClr val="tx1"/>
                </a:solidFill>
              </a:rPr>
              <a:t>ANALÝZA ZAINTERESOVANÝCH STRAN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96998" y="1759284"/>
            <a:ext cx="549688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1"/>
                </a:solidFill>
              </a:rPr>
              <a:t>SWOT ANALÝZA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6096001" y="2594763"/>
            <a:ext cx="2597886" cy="34338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cs-C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vnitřní prostředí</a:t>
            </a:r>
          </a:p>
          <a:p>
            <a:pPr marL="0" indent="0">
              <a:buNone/>
            </a:pPr>
            <a:endParaRPr lang="cs-CZ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cs-CZ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cs-CZ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ANALÝZA 7S</a:t>
            </a:r>
          </a:p>
          <a:p>
            <a:pPr marL="0" indent="0">
              <a:buNone/>
            </a:pPr>
            <a:endParaRPr lang="cs-CZ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cs-CZ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ANALÝZA ZAINTERESOVANÝCH STRAN</a:t>
            </a:r>
          </a:p>
          <a:p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9980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99508-3A72-4336-B15B-10608BCE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5A482-D7F7-4C53-8CB3-3AB0EE167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96" y="3546865"/>
            <a:ext cx="10753725" cy="1771755"/>
          </a:xfrm>
        </p:spPr>
        <p:txBody>
          <a:bodyPr>
            <a:normAutofit/>
          </a:bodyPr>
          <a:lstStyle/>
          <a:p>
            <a:pPr algn="ctr"/>
            <a:r>
              <a:rPr lang="cs-CZ" sz="8000" dirty="0">
                <a:solidFill>
                  <a:schemeClr val="accent2"/>
                </a:solidFill>
              </a:rPr>
              <a:t>PROČ?</a:t>
            </a:r>
          </a:p>
        </p:txBody>
      </p:sp>
    </p:spTree>
    <p:extLst>
      <p:ext uri="{BB962C8B-B14F-4D97-AF65-F5344CB8AC3E}">
        <p14:creationId xmlns:p14="http://schemas.microsoft.com/office/powerpoint/2010/main" val="189246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6817367" cy="1181834"/>
          </a:xfrm>
        </p:spPr>
        <p:txBody>
          <a:bodyPr>
            <a:normAutofit/>
          </a:bodyPr>
          <a:lstStyle/>
          <a:p>
            <a:r>
              <a:rPr lang="cs-CZ" sz="4000" dirty="0"/>
              <a:t>reakce organizace na změny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06959161"/>
              </p:ext>
            </p:extLst>
          </p:nvPr>
        </p:nvGraphicFramePr>
        <p:xfrm>
          <a:off x="3439270" y="1480031"/>
          <a:ext cx="4902200" cy="5018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67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D264B-2998-419C-A1C0-A8F55E8DA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zlatý kruh / </a:t>
            </a:r>
            <a:r>
              <a:rPr lang="cs-CZ" dirty="0" err="1"/>
              <a:t>golden</a:t>
            </a:r>
            <a:r>
              <a:rPr lang="cs-CZ" dirty="0"/>
              <a:t> </a:t>
            </a:r>
            <a:r>
              <a:rPr lang="cs-CZ" dirty="0" err="1"/>
              <a:t>circle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9A53B02-C0E7-43B1-9467-042C0BAE5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820098"/>
              </p:ext>
            </p:extLst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CC4E7C59-418C-4B36-9E14-1AAB2BC87D5E}"/>
              </a:ext>
            </a:extLst>
          </p:cNvPr>
          <p:cNvSpPr txBox="1"/>
          <p:nvPr/>
        </p:nvSpPr>
        <p:spPr>
          <a:xfrm>
            <a:off x="8472882" y="5778500"/>
            <a:ext cx="3372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Simon </a:t>
            </a:r>
            <a:r>
              <a:rPr lang="cs-CZ" dirty="0" err="1"/>
              <a:t>Sinek</a:t>
            </a:r>
            <a:r>
              <a:rPr lang="cs-CZ" dirty="0"/>
              <a:t>, Začněte s PROČ</a:t>
            </a:r>
          </a:p>
        </p:txBody>
      </p:sp>
    </p:spTree>
    <p:extLst>
      <p:ext uri="{BB962C8B-B14F-4D97-AF65-F5344CB8AC3E}">
        <p14:creationId xmlns:p14="http://schemas.microsoft.com/office/powerpoint/2010/main" val="39722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21103" y="828874"/>
            <a:ext cx="8178018" cy="981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spc="-120" dirty="0">
                <a:solidFill>
                  <a:schemeClr val="accent1"/>
                </a:solidFill>
              </a:rPr>
              <a:t>obsah</a:t>
            </a:r>
            <a:r>
              <a:rPr lang="cs-CZ" sz="4000" dirty="0">
                <a:solidFill>
                  <a:schemeClr val="tx2"/>
                </a:solidFill>
              </a:rPr>
              <a:t> </a:t>
            </a:r>
            <a:r>
              <a:rPr lang="cs-CZ" sz="5400" spc="-120" dirty="0">
                <a:solidFill>
                  <a:schemeClr val="accent1"/>
                </a:solidFill>
              </a:rPr>
              <a:t>přednášky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21103" y="2492896"/>
            <a:ext cx="8949026" cy="3517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představení</a:t>
            </a:r>
          </a:p>
          <a:p>
            <a:r>
              <a:rPr lang="cs-CZ" sz="2400" dirty="0"/>
              <a:t>sylabus, sdílení</a:t>
            </a:r>
          </a:p>
          <a:p>
            <a:r>
              <a:rPr lang="cs-CZ" sz="2400" dirty="0"/>
              <a:t>podmínky ukončení</a:t>
            </a:r>
          </a:p>
          <a:p>
            <a:r>
              <a:rPr lang="cs-CZ" sz="2400" dirty="0"/>
              <a:t>kombinovaní studenti</a:t>
            </a:r>
          </a:p>
          <a:p>
            <a:r>
              <a:rPr lang="cs-CZ" sz="2400" dirty="0"/>
              <a:t>očekávání</a:t>
            </a:r>
          </a:p>
          <a:p>
            <a:r>
              <a:rPr lang="cs-CZ" sz="2400" dirty="0"/>
              <a:t>první blok – historie managementu, kontext organizace, vnitřní a vnější prost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736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974999" cy="1658198"/>
          </a:xfrm>
        </p:spPr>
        <p:txBody>
          <a:bodyPr/>
          <a:lstStyle/>
          <a:p>
            <a:r>
              <a:rPr lang="cs-CZ" dirty="0"/>
              <a:t>důvody organizační změny – PROČ?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632840" y="2335632"/>
          <a:ext cx="5863897" cy="374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4418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důvody organizační změny – JAK!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75441" y="1828800"/>
          <a:ext cx="10870325" cy="4737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2995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001" y="2762932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cs-CZ" sz="8000" dirty="0">
                <a:solidFill>
                  <a:schemeClr val="accent1"/>
                </a:solidFill>
              </a:rPr>
              <a:t>děkuji za pozornost</a:t>
            </a:r>
          </a:p>
        </p:txBody>
      </p:sp>
      <p:sp>
        <p:nvSpPr>
          <p:cNvPr id="5" name="Obdélník 4"/>
          <p:cNvSpPr/>
          <p:nvPr/>
        </p:nvSpPr>
        <p:spPr>
          <a:xfrm>
            <a:off x="1907490" y="5175267"/>
            <a:ext cx="8189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b="1" dirty="0"/>
              <a:t>P. </a:t>
            </a:r>
            <a:r>
              <a:rPr lang="cs-CZ" altLang="cs-CZ" b="1" dirty="0" err="1"/>
              <a:t>Kotler</a:t>
            </a:r>
            <a:r>
              <a:rPr lang="cs-CZ" altLang="cs-CZ" b="1" dirty="0"/>
              <a:t>: „Jsou jen dva druhy podniků. Ty, které se změní a ty, které zmizí“</a:t>
            </a:r>
          </a:p>
          <a:p>
            <a:endParaRPr lang="cs-CZ" b="1" dirty="0"/>
          </a:p>
          <a:p>
            <a:pPr algn="ctr"/>
            <a:r>
              <a:rPr lang="cs-CZ" b="1" dirty="0"/>
              <a:t>mbockova@phil.muni.cz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37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v březnu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1.3.   vnější prostředí - SLEPT, PESTL</a:t>
            </a:r>
          </a:p>
          <a:p>
            <a:r>
              <a:rPr lang="cs-CZ" dirty="0"/>
              <a:t>8.3.   vnitřní prostředí organizace -SWOT analýza </a:t>
            </a:r>
          </a:p>
          <a:p>
            <a:r>
              <a:rPr lang="cs-CZ" b="1" dirty="0"/>
              <a:t>15.3. projektový management – kombinovaní studenti</a:t>
            </a:r>
            <a:endParaRPr lang="cs-CZ" dirty="0"/>
          </a:p>
          <a:p>
            <a:r>
              <a:rPr lang="cs-CZ" b="1" dirty="0">
                <a:solidFill>
                  <a:schemeClr val="accent2"/>
                </a:solidFill>
              </a:rPr>
              <a:t>22.3. ZRUŠENA</a:t>
            </a:r>
          </a:p>
          <a:p>
            <a:r>
              <a:rPr lang="cs-CZ" dirty="0"/>
              <a:t>29.3. design informačních služeb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72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335591"/>
              </p:ext>
            </p:extLst>
          </p:nvPr>
        </p:nvGraphicFramePr>
        <p:xfrm>
          <a:off x="146305" y="284085"/>
          <a:ext cx="11841480" cy="640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9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48970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1600" dirty="0">
                <a:cs typeface="Arial" panose="020B0604020202020204" pitchFamily="34" charset="0"/>
              </a:rPr>
              <a:t>30 - 27 bodů - A</a:t>
            </a:r>
            <a:br>
              <a:rPr lang="cs-CZ" altLang="cs-CZ" sz="1600" dirty="0"/>
            </a:br>
            <a:r>
              <a:rPr lang="cs-CZ" altLang="cs-CZ" sz="1600" dirty="0">
                <a:cs typeface="Arial" panose="020B0604020202020204" pitchFamily="34" charset="0"/>
              </a:rPr>
              <a:t>26 - 23 bodů - B</a:t>
            </a:r>
            <a:br>
              <a:rPr lang="cs-CZ" altLang="cs-CZ" sz="1600" dirty="0"/>
            </a:br>
            <a:r>
              <a:rPr lang="cs-CZ" altLang="cs-CZ" sz="1600" dirty="0">
                <a:cs typeface="Arial" panose="020B0604020202020204" pitchFamily="34" charset="0"/>
              </a:rPr>
              <a:t>22 - 19 bodů - C</a:t>
            </a:r>
            <a:br>
              <a:rPr lang="cs-CZ" altLang="cs-CZ" sz="1600" dirty="0"/>
            </a:br>
            <a:r>
              <a:rPr lang="cs-CZ" altLang="cs-CZ" sz="1600" dirty="0">
                <a:cs typeface="Arial" panose="020B0604020202020204" pitchFamily="34" charset="0"/>
              </a:rPr>
              <a:t>18 - 15 bodů - D</a:t>
            </a:r>
            <a:br>
              <a:rPr lang="cs-CZ" altLang="cs-CZ" sz="1600" dirty="0"/>
            </a:br>
            <a:r>
              <a:rPr lang="cs-CZ" altLang="cs-CZ" sz="1600" dirty="0">
                <a:cs typeface="Arial" panose="020B0604020202020204" pitchFamily="34" charset="0"/>
              </a:rPr>
              <a:t>14 - 10 bodů - E</a:t>
            </a:r>
            <a:br>
              <a:rPr lang="cs-CZ" altLang="cs-CZ" sz="1600" dirty="0"/>
            </a:br>
            <a:r>
              <a:rPr lang="cs-CZ" altLang="cs-CZ" sz="1600" dirty="0">
                <a:cs typeface="Arial" panose="020B0604020202020204" pitchFamily="34" charset="0"/>
              </a:rPr>
              <a:t> 9 -  0  bodů - F</a:t>
            </a:r>
            <a:br>
              <a:rPr lang="cs-CZ" altLang="cs-CZ" sz="1600" dirty="0"/>
            </a:br>
            <a:br>
              <a:rPr lang="cs-CZ" altLang="cs-CZ" sz="1600" dirty="0"/>
            </a:br>
            <a:r>
              <a:rPr lang="cs-CZ" altLang="cs-CZ" sz="1600" dirty="0">
                <a:cs typeface="Arial" panose="020B0604020202020204" pitchFamily="34" charset="0"/>
              </a:rPr>
              <a:t>Body je možné získat za:</a:t>
            </a:r>
            <a:br>
              <a:rPr lang="cs-CZ" altLang="cs-CZ" sz="1600" dirty="0"/>
            </a:br>
            <a:r>
              <a:rPr lang="cs-CZ" altLang="cs-CZ" sz="1600" dirty="0"/>
              <a:t> - </a:t>
            </a:r>
            <a:r>
              <a:rPr lang="cs-CZ" altLang="cs-CZ" sz="1600" dirty="0">
                <a:cs typeface="Arial" panose="020B0604020202020204" pitchFamily="34" charset="0"/>
              </a:rPr>
              <a:t>2 body za včas odevzdaný nepovinný úkol, který nebyl vrácen k dopracování</a:t>
            </a:r>
            <a:br>
              <a:rPr lang="cs-CZ" altLang="cs-CZ" sz="1600" dirty="0"/>
            </a:br>
            <a:r>
              <a:rPr lang="cs-CZ" altLang="cs-CZ" sz="1600" dirty="0"/>
              <a:t> - </a:t>
            </a:r>
            <a:r>
              <a:rPr lang="cs-CZ" altLang="cs-CZ" sz="1600" dirty="0">
                <a:cs typeface="Arial" panose="020B0604020202020204" pitchFamily="34" charset="0"/>
              </a:rPr>
              <a:t>1 bod za nepovinný úkol, který byl vrácen k dopracování</a:t>
            </a:r>
            <a:br>
              <a:rPr lang="cs-CZ" altLang="cs-CZ" sz="1600" dirty="0"/>
            </a:br>
            <a:r>
              <a:rPr lang="cs-CZ" altLang="cs-CZ" sz="1600" dirty="0"/>
              <a:t> - </a:t>
            </a:r>
            <a:r>
              <a:rPr lang="cs-CZ" altLang="cs-CZ" sz="1600" dirty="0">
                <a:cs typeface="Arial" panose="020B0604020202020204" pitchFamily="34" charset="0"/>
              </a:rPr>
              <a:t>0 bodů za neodevzdání úkolu v daném termínu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1600" dirty="0">
                <a:cs typeface="Arial" panose="020B0604020202020204" pitchFamily="34" charset="0"/>
              </a:rPr>
              <a:t>-  2 body za prezentaci ve výuce</a:t>
            </a:r>
            <a:br>
              <a:rPr lang="cs-CZ" altLang="cs-CZ" sz="1600" dirty="0"/>
            </a:br>
            <a:r>
              <a:rPr lang="cs-CZ" altLang="cs-CZ" sz="1600" dirty="0"/>
              <a:t> - </a:t>
            </a:r>
            <a:r>
              <a:rPr lang="cs-CZ" altLang="cs-CZ" sz="1600" dirty="0">
                <a:cs typeface="Arial" panose="020B0604020202020204" pitchFamily="34" charset="0"/>
              </a:rPr>
              <a:t>0 - 26 bodů v písemném testu</a:t>
            </a:r>
            <a:endParaRPr lang="cs-CZ" altLang="cs-CZ" sz="1600" dirty="0"/>
          </a:p>
          <a:p>
            <a:pPr marL="0" indent="0">
              <a:lnSpc>
                <a:spcPct val="120000"/>
              </a:lnSpc>
              <a:buNone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80866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m</a:t>
            </a:r>
            <a:r>
              <a:rPr lang="cs-CZ" sz="4000" dirty="0" err="1">
                <a:solidFill>
                  <a:schemeClr val="accent1"/>
                </a:solidFill>
              </a:rPr>
              <a:t>anagemet</a:t>
            </a:r>
            <a:r>
              <a:rPr lang="cs-CZ" sz="4000" dirty="0">
                <a:solidFill>
                  <a:schemeClr val="accent1"/>
                </a:solidFill>
              </a:rPr>
              <a:t> jako..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534947"/>
              </p:ext>
            </p:extLst>
          </p:nvPr>
        </p:nvGraphicFramePr>
        <p:xfrm>
          <a:off x="609600" y="1752601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165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62668"/>
            <a:ext cx="8503920" cy="129302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jako proces – sled činností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0E6F1143-F5D6-4603-BAE6-DC954DE4BD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457589"/>
              </p:ext>
            </p:extLst>
          </p:nvPr>
        </p:nvGraphicFramePr>
        <p:xfrm>
          <a:off x="598011" y="1955696"/>
          <a:ext cx="450373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1A9BCCEE-04AE-4D45-BE8A-322E8C1568C0}"/>
              </a:ext>
            </a:extLst>
          </p:cNvPr>
          <p:cNvSpPr/>
          <p:nvPr/>
        </p:nvSpPr>
        <p:spPr>
          <a:xfrm>
            <a:off x="2185005" y="3527176"/>
            <a:ext cx="1329748" cy="879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Henri </a:t>
            </a:r>
            <a:r>
              <a:rPr lang="cs-CZ" dirty="0" err="1"/>
              <a:t>Fayol</a:t>
            </a:r>
            <a:endParaRPr lang="cs-CZ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EAAEE78-A0C4-4BC6-A983-ED08381C4F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8308169"/>
              </p:ext>
            </p:extLst>
          </p:nvPr>
        </p:nvGraphicFramePr>
        <p:xfrm>
          <a:off x="5672091" y="1688632"/>
          <a:ext cx="6055310" cy="4556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0850FF8-EA21-4BEA-AC11-93EA2288FAA3}"/>
              </a:ext>
            </a:extLst>
          </p:cNvPr>
          <p:cNvSpPr/>
          <p:nvPr/>
        </p:nvSpPr>
        <p:spPr>
          <a:xfrm>
            <a:off x="8008436" y="3503284"/>
            <a:ext cx="1382620" cy="921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SIX SIGMA</a:t>
            </a:r>
          </a:p>
        </p:txBody>
      </p:sp>
    </p:spTree>
    <p:extLst>
      <p:ext uri="{BB962C8B-B14F-4D97-AF65-F5344CB8AC3E}">
        <p14:creationId xmlns:p14="http://schemas.microsoft.com/office/powerpoint/2010/main" val="27468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AB01B-12B3-476E-A3A1-D0D060C0E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management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0077C3-CB2E-4DD9-82EF-1832A7A71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metody řízení pro: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nastavení procesů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analýzu procesů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optimalizaci procesů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řízení a automatizaci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88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44" y="513816"/>
            <a:ext cx="8531352" cy="1499616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jako kolektiv řídících pracovníků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530557"/>
              </p:ext>
            </p:extLst>
          </p:nvPr>
        </p:nvGraphicFramePr>
        <p:xfrm>
          <a:off x="5738649" y="938050"/>
          <a:ext cx="6385033" cy="3176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186558" y="2745577"/>
            <a:ext cx="1017384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manažer / vedoucí pracovník </a:t>
            </a:r>
          </a:p>
          <a:p>
            <a:pPr marL="800100" lvl="1" indent="-342900">
              <a:spcAft>
                <a:spcPts val="1200"/>
              </a:spcAft>
            </a:pPr>
            <a:endParaRPr lang="cs-CZ" sz="2400" dirty="0"/>
          </a:p>
          <a:p>
            <a:pPr marL="800100" lvl="1" indent="-342900">
              <a:spcAft>
                <a:spcPts val="1200"/>
              </a:spcAft>
            </a:pPr>
            <a:endParaRPr lang="cs-CZ" sz="2400" dirty="0"/>
          </a:p>
          <a:p>
            <a:pPr marL="800100" lvl="1" indent="-342900">
              <a:spcAft>
                <a:spcPts val="1200"/>
              </a:spcAft>
            </a:pPr>
            <a:endParaRPr lang="cs-CZ" sz="2400" dirty="0"/>
          </a:p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liniový manažer / v kontaktu s pracovníky</a:t>
            </a:r>
          </a:p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střední manažer / převodová páka </a:t>
            </a:r>
          </a:p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vrcholový manažer / řídí organizaci jako celek, reprezentace</a:t>
            </a:r>
          </a:p>
        </p:txBody>
      </p:sp>
    </p:spTree>
    <p:extLst>
      <p:ext uri="{BB962C8B-B14F-4D97-AF65-F5344CB8AC3E}">
        <p14:creationId xmlns:p14="http://schemas.microsoft.com/office/powerpoint/2010/main" val="323507867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ní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44</TotalTime>
  <Words>679</Words>
  <Application>Microsoft Office PowerPoint</Application>
  <PresentationFormat>Širokoúhlá obrazovka</PresentationFormat>
  <Paragraphs>177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Open Sans</vt:lpstr>
      <vt:lpstr>Metropolitní</vt:lpstr>
      <vt:lpstr>VIKBA22  Řízení organizací</vt:lpstr>
      <vt:lpstr>Prezentace aplikace PowerPoint</vt:lpstr>
      <vt:lpstr>výuka v březnu</vt:lpstr>
      <vt:lpstr>Prezentace aplikace PowerPoint</vt:lpstr>
      <vt:lpstr>podmínky hodnocení</vt:lpstr>
      <vt:lpstr>managemet jako..</vt:lpstr>
      <vt:lpstr>jako proces – sled činností</vt:lpstr>
      <vt:lpstr>procesní management</vt:lpstr>
      <vt:lpstr>jako kolektiv řídících pracovníků</vt:lpstr>
      <vt:lpstr>jako soubor poznatků o řízení </vt:lpstr>
      <vt:lpstr>historický vývoj managementu</vt:lpstr>
      <vt:lpstr>mikro/makro</vt:lpstr>
      <vt:lpstr>makroekonomický koloběh</vt:lpstr>
      <vt:lpstr>mikroekonomie</vt:lpstr>
      <vt:lpstr>okolí organizace</vt:lpstr>
      <vt:lpstr>analýza vnitřního a vnějšího prostředí organizace</vt:lpstr>
      <vt:lpstr>nejdůležitější otázka</vt:lpstr>
      <vt:lpstr>reakce organizace na změny</vt:lpstr>
      <vt:lpstr>zlatý kruh / golden circle</vt:lpstr>
      <vt:lpstr>důvody organizační změny – PROČ?</vt:lpstr>
      <vt:lpstr>důvody organizační změny – JAK!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Markéta Bočková</cp:lastModifiedBy>
  <cp:revision>206</cp:revision>
  <cp:lastPrinted>2019-02-20T15:22:03Z</cp:lastPrinted>
  <dcterms:created xsi:type="dcterms:W3CDTF">2014-10-22T19:19:13Z</dcterms:created>
  <dcterms:modified xsi:type="dcterms:W3CDTF">2019-02-23T16:01:39Z</dcterms:modified>
</cp:coreProperties>
</file>