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Psaní odborných textů</a:t>
            </a:r>
            <a:br>
              <a:rPr lang="cs-CZ" sz="5400" b="1" dirty="0" smtClean="0"/>
            </a:br>
            <a:r>
              <a:rPr lang="cs-CZ" sz="5400" b="1" dirty="0" smtClean="0"/>
              <a:t> </a:t>
            </a:r>
            <a:br>
              <a:rPr lang="cs-CZ" sz="5400" b="1" dirty="0" smtClean="0"/>
            </a:br>
            <a:r>
              <a:rPr lang="cs-CZ" sz="4400" b="1" dirty="0" smtClean="0"/>
              <a:t>Příprava seminární práce</a:t>
            </a:r>
            <a:endParaRPr lang="cs-CZ" sz="4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Březen 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6316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60408"/>
          </a:xfrm>
        </p:spPr>
        <p:txBody>
          <a:bodyPr/>
          <a:lstStyle/>
          <a:p>
            <a:r>
              <a:rPr lang="cs-CZ" dirty="0" smtClean="0"/>
              <a:t>Průběžné úkoly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94645"/>
          </a:xfrm>
        </p:spPr>
        <p:txBody>
          <a:bodyPr/>
          <a:lstStyle/>
          <a:p>
            <a:r>
              <a:rPr lang="cs-CZ" sz="2400" b="1" dirty="0" smtClean="0"/>
              <a:t>1 Práce s </a:t>
            </a:r>
            <a:r>
              <a:rPr lang="cs-CZ" sz="2400" b="1" cap="all" dirty="0" smtClean="0"/>
              <a:t>tématem (</a:t>
            </a:r>
            <a:r>
              <a:rPr lang="cs-CZ" sz="2400" b="1" dirty="0" smtClean="0"/>
              <a:t>termín odevzdání do </a:t>
            </a:r>
            <a:r>
              <a:rPr lang="cs-CZ" sz="2400" b="1" dirty="0" err="1" smtClean="0"/>
              <a:t>ISu</a:t>
            </a:r>
            <a:r>
              <a:rPr lang="cs-CZ" sz="2400" b="1" dirty="0" smtClean="0"/>
              <a:t>: středa 4. 4. 2018)</a:t>
            </a:r>
            <a:endParaRPr lang="cs-CZ" sz="2400" b="1" cap="al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volba tématu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příprava tématu na proces psaní </a:t>
            </a:r>
            <a:r>
              <a:rPr lang="cs-CZ" dirty="0" smtClean="0"/>
              <a:t>projektu – viz formulář v </a:t>
            </a:r>
            <a:r>
              <a:rPr lang="cs-CZ" smtClean="0"/>
              <a:t>ISu</a:t>
            </a:r>
            <a:endParaRPr lang="cs-CZ" dirty="0"/>
          </a:p>
          <a:p>
            <a:r>
              <a:rPr lang="cs-CZ" sz="2400" b="1" dirty="0"/>
              <a:t>2 Práce se </a:t>
            </a:r>
            <a:r>
              <a:rPr lang="cs-CZ" sz="2400" b="1" cap="all" dirty="0" smtClean="0"/>
              <a:t>zdroji (</a:t>
            </a:r>
            <a:r>
              <a:rPr lang="cs-CZ" sz="2400" b="1" dirty="0"/>
              <a:t>termín odevzdání do </a:t>
            </a:r>
            <a:r>
              <a:rPr lang="cs-CZ" sz="2400" b="1" dirty="0" err="1" smtClean="0"/>
              <a:t>ISu</a:t>
            </a:r>
            <a:r>
              <a:rPr lang="cs-CZ" sz="2400" b="1" dirty="0" smtClean="0"/>
              <a:t>: neděle 15. 4. 2018)  </a:t>
            </a:r>
            <a:endParaRPr lang="cs-CZ" sz="2400" b="1" cap="all" dirty="0"/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smtClean="0"/>
              <a:t> minimálně 5 různých </a:t>
            </a:r>
            <a:r>
              <a:rPr lang="cs-CZ" dirty="0" smtClean="0"/>
              <a:t>sekundárních zdrojů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z nich alespoň 2 zdroje cizojazyčné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 smtClean="0"/>
              <a:t>cílené anotace </a:t>
            </a:r>
            <a:r>
              <a:rPr lang="cs-CZ" dirty="0" smtClean="0"/>
              <a:t>ke zdrojům (každá 500 znaků)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bibliografický soupis dle normy ISO 690</a:t>
            </a:r>
          </a:p>
          <a:p>
            <a:r>
              <a:rPr lang="cs-CZ" sz="2400" b="1" dirty="0" smtClean="0"/>
              <a:t>3 </a:t>
            </a:r>
            <a:r>
              <a:rPr lang="cs-CZ" sz="2400" b="1" cap="all" dirty="0" smtClean="0"/>
              <a:t>Projekt</a:t>
            </a:r>
            <a:r>
              <a:rPr lang="cs-CZ" sz="2400" b="1" dirty="0" smtClean="0"/>
              <a:t> seminární práce (termín odevzdání v </a:t>
            </a:r>
            <a:r>
              <a:rPr lang="cs-CZ" sz="2400" b="1" dirty="0" err="1" smtClean="0"/>
              <a:t>ISu</a:t>
            </a:r>
            <a:r>
              <a:rPr lang="cs-CZ" sz="2400" b="1" dirty="0" smtClean="0"/>
              <a:t>: 22. 4. 2018)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viz </a:t>
            </a:r>
            <a:r>
              <a:rPr lang="cs-CZ" dirty="0" smtClean="0"/>
              <a:t>formulář v </a:t>
            </a:r>
            <a:r>
              <a:rPr lang="cs-CZ" dirty="0" err="1" smtClean="0"/>
              <a:t>ISu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193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Závěrečný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Seminární práce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 </a:t>
            </a:r>
            <a:r>
              <a:rPr lang="cs-CZ" sz="2400" b="1" dirty="0" smtClean="0"/>
              <a:t>téma: oborové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 rozsah: </a:t>
            </a:r>
            <a:r>
              <a:rPr lang="cs-CZ" sz="2400" dirty="0" smtClean="0"/>
              <a:t>textová část 4 normostrany = 7200 znaků</a:t>
            </a:r>
          </a:p>
          <a:p>
            <a:pPr lvl="1"/>
            <a:r>
              <a:rPr lang="cs-CZ" dirty="0" smtClean="0"/>
              <a:t>do </a:t>
            </a:r>
            <a:r>
              <a:rPr lang="cs-CZ" dirty="0"/>
              <a:t>textové části se počítá </a:t>
            </a:r>
            <a:r>
              <a:rPr lang="cs-CZ" b="1" dirty="0"/>
              <a:t>úvod, stať, závěr </a:t>
            </a:r>
            <a:r>
              <a:rPr lang="cs-CZ" dirty="0"/>
              <a:t>včetně poznámek pod čarou</a:t>
            </a:r>
          </a:p>
          <a:p>
            <a:pPr lvl="1"/>
            <a:r>
              <a:rPr lang="cs-CZ" dirty="0"/>
              <a:t>nad rámec 4 normostran titulní list, obsah, klíčová slova, abstrakty, seznam literatury a přílohy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smtClean="0"/>
              <a:t>ostatní viz </a:t>
            </a:r>
            <a:r>
              <a:rPr lang="cs-CZ" sz="2400" dirty="0" smtClean="0"/>
              <a:t>formulář v </a:t>
            </a:r>
            <a:r>
              <a:rPr lang="cs-CZ" sz="2400" dirty="0" err="1" smtClean="0"/>
              <a:t>ISu</a:t>
            </a:r>
            <a:endParaRPr lang="cs-CZ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</a:t>
            </a:r>
            <a:r>
              <a:rPr lang="cs-CZ" sz="2400" b="1" dirty="0" smtClean="0"/>
              <a:t>termín odevzdání do </a:t>
            </a:r>
            <a:r>
              <a:rPr lang="cs-CZ" sz="2400" b="1" dirty="0" err="1" smtClean="0"/>
              <a:t>ISu</a:t>
            </a:r>
            <a:r>
              <a:rPr lang="cs-CZ" sz="2400" b="1" dirty="0" smtClean="0"/>
              <a:t>:  neděle 3. 6. 2018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83485069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44</TotalTime>
  <Words>172</Words>
  <Application>Microsoft Office PowerPoint</Application>
  <PresentationFormat>Širokoúhlá obrazovka</PresentationFormat>
  <Paragraphs>22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Retrospektiva</vt:lpstr>
      <vt:lpstr>Psaní odborných textů   Příprava seminární práce</vt:lpstr>
      <vt:lpstr>Průběžné úkoly </vt:lpstr>
      <vt:lpstr>Závěrečný úkol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Psaní odborných textů   Příprava seminární práce</dc:title>
  <dc:creator>Pavlína Mazáčová</dc:creator>
  <cp:lastModifiedBy>Pavlína Mazáčová</cp:lastModifiedBy>
  <cp:revision>5</cp:revision>
  <dcterms:created xsi:type="dcterms:W3CDTF">2018-03-23T07:15:09Z</dcterms:created>
  <dcterms:modified xsi:type="dcterms:W3CDTF">2018-03-23T13:43:37Z</dcterms:modified>
</cp:coreProperties>
</file>