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3" r:id="rId7"/>
    <p:sldId id="257" r:id="rId8"/>
    <p:sldId id="260" r:id="rId9"/>
    <p:sldId id="258" r:id="rId10"/>
    <p:sldId id="259" r:id="rId11"/>
    <p:sldId id="261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94611" autoAdjust="0"/>
  </p:normalViewPr>
  <p:slideViewPr>
    <p:cSldViewPr snapToGrid="0">
      <p:cViewPr varScale="1">
        <p:scale>
          <a:sx n="129" d="100"/>
          <a:sy n="129" d="100"/>
        </p:scale>
        <p:origin x="1008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  <p:guide pos="2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Weby na MU - Pavel Budík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9299"/>
            <a:ext cx="8082321" cy="411003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000"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1600"/>
            </a:lvl4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2053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6225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" TargetMode="External"/><Relationship Id="rId2" Type="http://schemas.openxmlformats.org/officeDocument/2006/relationships/hyperlink" Target="http://www.mun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ni2016.superkoderi.cz/tpl/" TargetMode="External"/><Relationship Id="rId4" Type="http://schemas.openxmlformats.org/officeDocument/2006/relationships/hyperlink" Target="http://bydleni.muni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centrum.muni.cz/redak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Workshop: Tvorba webů v univerzitním CMS Umbraco</a:t>
            </a:r>
            <a:br>
              <a:rPr lang="cs-CZ" dirty="0"/>
            </a:br>
            <a:r>
              <a:rPr lang="cs-CZ" sz="2000" b="0" dirty="0"/>
              <a:t>Iveta Burdová, Pavel Budík</a:t>
            </a:r>
            <a:endParaRPr lang="cs-CZ" b="0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děláme, k čemu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redakční systému na tvorbu webů pro celou MU</a:t>
            </a:r>
          </a:p>
          <a:p>
            <a:r>
              <a:rPr lang="cs-CZ" dirty="0"/>
              <a:t>Součástí je nejen CMS, ale i design</a:t>
            </a:r>
          </a:p>
          <a:p>
            <a:r>
              <a:rPr lang="cs-CZ" dirty="0"/>
              <a:t>Při znalosti systému je tvorba i složitých stránek snadná</a:t>
            </a:r>
          </a:p>
          <a:p>
            <a:r>
              <a:rPr lang="cs-CZ" dirty="0"/>
              <a:t>Odpadá nutnost řešení spousty věcí kolem infrastruktury</a:t>
            </a:r>
          </a:p>
          <a:p>
            <a:r>
              <a:rPr lang="cs-CZ" dirty="0"/>
              <a:t>Uživatelská podpora</a:t>
            </a:r>
          </a:p>
          <a:p>
            <a:r>
              <a:rPr lang="cs-CZ" dirty="0"/>
              <a:t>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36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6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4.8879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workshopu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Seznámení se systémem</a:t>
            </a:r>
          </a:p>
          <a:p>
            <a:r>
              <a:rPr lang="cs-CZ" dirty="0"/>
              <a:t>Společná práce na ukázkové stránce</a:t>
            </a:r>
          </a:p>
          <a:p>
            <a:r>
              <a:rPr lang="cs-CZ" dirty="0"/>
              <a:t>Individuální práce na vybraném projektu</a:t>
            </a:r>
          </a:p>
          <a:p>
            <a:r>
              <a:rPr lang="cs-CZ" dirty="0"/>
              <a:t>Shrnutí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017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Info</a:t>
            </a:r>
            <a:r>
              <a:rPr lang="cs-CZ" dirty="0"/>
              <a:t> o </a:t>
            </a:r>
            <a:r>
              <a:rPr lang="cs-CZ" dirty="0" err="1"/>
              <a:t>Umbracu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 se na </a:t>
            </a:r>
            <a:r>
              <a:rPr lang="cs-CZ"/>
              <a:t>MU využívá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43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CMS </a:t>
            </a:r>
            <a:r>
              <a:rPr lang="cs-CZ" dirty="0" err="1"/>
              <a:t>Umbraco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OpenSource</a:t>
            </a:r>
            <a:endParaRPr lang="cs-CZ" dirty="0"/>
          </a:p>
          <a:p>
            <a:r>
              <a:rPr lang="cs-CZ" dirty="0" err="1"/>
              <a:t>Umbraco</a:t>
            </a:r>
            <a:r>
              <a:rPr lang="cs-CZ" dirty="0"/>
              <a:t> není CMS</a:t>
            </a:r>
          </a:p>
          <a:p>
            <a:pPr lvl="1"/>
            <a:r>
              <a:rPr lang="cs-CZ" dirty="0"/>
              <a:t>FW pro tvorbu vlastních systémů na správu obsahu</a:t>
            </a:r>
          </a:p>
          <a:p>
            <a:pPr lvl="1"/>
            <a:r>
              <a:rPr lang="cs-CZ" dirty="0"/>
              <a:t>Nelze srovnávat s WP, </a:t>
            </a:r>
            <a:r>
              <a:rPr lang="cs-CZ" dirty="0" err="1"/>
              <a:t>Joomla</a:t>
            </a:r>
            <a:r>
              <a:rPr lang="cs-CZ" dirty="0"/>
              <a:t>! apod. – daleko víc hraje roli, co s ním tvůrce udělá</a:t>
            </a:r>
          </a:p>
          <a:p>
            <a:pPr lvl="1"/>
            <a:r>
              <a:rPr lang="cs-CZ" dirty="0"/>
              <a:t>Postavit na </a:t>
            </a:r>
            <a:r>
              <a:rPr lang="cs-CZ" dirty="0" err="1"/>
              <a:t>Umbracu</a:t>
            </a:r>
            <a:r>
              <a:rPr lang="cs-CZ" dirty="0"/>
              <a:t> vlastní systém vyžaduje znalost .NET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52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</a:t>
            </a:r>
            <a:r>
              <a:rPr lang="cs-CZ" dirty="0" err="1"/>
              <a:t>Umbraco</a:t>
            </a:r>
            <a:r>
              <a:rPr lang="cs-CZ" dirty="0"/>
              <a:t> na MU používá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Asi 200 </a:t>
            </a:r>
            <a:r>
              <a:rPr lang="cs-CZ" dirty="0"/>
              <a:t>webů</a:t>
            </a:r>
          </a:p>
          <a:p>
            <a:r>
              <a:rPr lang="cs-CZ" dirty="0">
                <a:hlinkClick r:id="rId2"/>
              </a:rPr>
              <a:t>www.muni.cz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www.phil.muni.cz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bydleni.muni.cz</a:t>
            </a:r>
            <a:endParaRPr lang="cs-CZ" dirty="0"/>
          </a:p>
          <a:p>
            <a:r>
              <a:rPr lang="cs-CZ" dirty="0"/>
              <a:t>Pro potřeby MU vytvořena kompletní webová stavebnice na úrovni HTML/CSS – </a:t>
            </a:r>
            <a:r>
              <a:rPr lang="cs-CZ" dirty="0">
                <a:hlinkClick r:id="rId5"/>
              </a:rPr>
              <a:t>muni2016.superkoderi.cz/</a:t>
            </a:r>
            <a:r>
              <a:rPr lang="cs-CZ" dirty="0" err="1">
                <a:hlinkClick r:id="rId5"/>
              </a:rPr>
              <a:t>tpl</a:t>
            </a:r>
            <a:endParaRPr lang="cs-CZ" dirty="0"/>
          </a:p>
          <a:p>
            <a:r>
              <a:rPr lang="cs-CZ" dirty="0"/>
              <a:t>Na ní v </a:t>
            </a:r>
            <a:r>
              <a:rPr lang="cs-CZ" dirty="0" err="1"/>
              <a:t>Umbracu</a:t>
            </a:r>
            <a:r>
              <a:rPr lang="cs-CZ" dirty="0"/>
              <a:t> postaven CMS systém s částečně vizuální editací téměř všech dostupných komponent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41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s </a:t>
            </a:r>
            <a:r>
              <a:rPr lang="cs-CZ" dirty="0" err="1"/>
              <a:t>Umbracem</a:t>
            </a:r>
            <a:r>
              <a:rPr lang="cs-CZ" dirty="0"/>
              <a:t> pracuje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2909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https://webcentrum.muni.cz/redakce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5D36C-8A95-44A1-B2E3-4B4CEE4AA93A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772672"/>
      </p:ext>
    </p:extLst>
  </p:cSld>
  <p:clrMapOvr>
    <a:masterClrMapping/>
  </p:clrMapOvr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2D85DCF59744C8B70BD9ADD821359" ma:contentTypeVersion="8" ma:contentTypeDescription="Vytvoří nový dokument" ma:contentTypeScope="" ma:versionID="5c997136ac87e710f3d8ff228877ec09">
  <xsd:schema xmlns:xsd="http://www.w3.org/2001/XMLSchema" xmlns:xs="http://www.w3.org/2001/XMLSchema" xmlns:p="http://schemas.microsoft.com/office/2006/metadata/properties" xmlns:ns2="16aaab48-320b-4d22-8021-6cb8a7269cf3" xmlns:ns3="43175cc1-18b4-4f87-8eb0-70554c537982" targetNamespace="http://schemas.microsoft.com/office/2006/metadata/properties" ma:root="true" ma:fieldsID="670d51bb6f07bd5cc86e7a3569dcdf77" ns2:_="" ns3:_="">
    <xsd:import namespace="16aaab48-320b-4d22-8021-6cb8a7269cf3"/>
    <xsd:import namespace="43175cc1-18b4-4f87-8eb0-70554c5379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aab48-320b-4d22-8021-6cb8a7269c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75cc1-18b4-4f87-8eb0-70554c537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FD1E82-1A10-4129-95D5-0CABD748F5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D4CA3-A70B-4F49-99B8-9F95B38DA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aaab48-320b-4d22-8021-6cb8a7269cf3"/>
    <ds:schemaRef ds:uri="43175cc1-18b4-4f87-8eb0-70554c537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ED3E09-3AFC-4E9A-8A89-8DDA9E93A47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3175cc1-18b4-4f87-8eb0-70554c537982"/>
    <ds:schemaRef ds:uri="16aaab48-320b-4d22-8021-6cb8a7269c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ics_sablona_4×3_cz</Template>
  <TotalTime>316</TotalTime>
  <Words>188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mu_sablona_4×3_cz</vt:lpstr>
      <vt:lpstr>Workshop: Tvorba webů v univerzitním CMS Umbraco Iveta Burdová, Pavel Budík</vt:lpstr>
      <vt:lpstr>Co děláme, k čemu to je?</vt:lpstr>
      <vt:lpstr>Prezentace aplikace PowerPoint</vt:lpstr>
      <vt:lpstr>Plán workshopu</vt:lpstr>
      <vt:lpstr>Úvod</vt:lpstr>
      <vt:lpstr>Co je CMS Umbraco</vt:lpstr>
      <vt:lpstr>Jak se Umbraco na MU používá</vt:lpstr>
      <vt:lpstr>Jak se s Umbracem pracuje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Budík</dc:creator>
  <cp:lastModifiedBy>Pavel Budík</cp:lastModifiedBy>
  <cp:revision>84</cp:revision>
  <cp:lastPrinted>1601-01-01T00:00:00Z</cp:lastPrinted>
  <dcterms:created xsi:type="dcterms:W3CDTF">2017-02-15T15:02:28Z</dcterms:created>
  <dcterms:modified xsi:type="dcterms:W3CDTF">2018-05-09T15:32:23Z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0x0101001292D85DCF59744C8B70BD9ADD821359</vt:lpwstr>
  </property>
</Properties>
</file>