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9144000" cy="6858000" type="screen4x3"/>
  <p:notesSz cx="6858000" cy="9144000"/>
  <p:custDataLst>
    <p:tags r:id="rId13"/>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5" autoAdjust="0"/>
    <p:restoredTop sz="94660"/>
  </p:normalViewPr>
  <p:slideViewPr>
    <p:cSldViewPr>
      <p:cViewPr varScale="1">
        <p:scale>
          <a:sx n="120" d="100"/>
          <a:sy n="120" d="100"/>
        </p:scale>
        <p:origin x="13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22.09.2017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28814517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22.09.2017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84554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22.09.2017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5619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22.09.2017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34526914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C4F53FB-82E3-48A6-8566-910DEBD085D9}" type="datetimeFigureOut">
              <a:rPr lang="cs-CZ" smtClean="0"/>
              <a:t>22.09.2017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932937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C4F53FB-82E3-48A6-8566-910DEBD085D9}" type="datetimeFigureOut">
              <a:rPr lang="cs-CZ" smtClean="0"/>
              <a:t>22.09.2017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149594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C4F53FB-82E3-48A6-8566-910DEBD085D9}" type="datetimeFigureOut">
              <a:rPr lang="cs-CZ" smtClean="0"/>
              <a:t>22.09.2017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252450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C4F53FB-82E3-48A6-8566-910DEBD085D9}" type="datetimeFigureOut">
              <a:rPr lang="cs-CZ" smtClean="0"/>
              <a:t>22.09.2017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264507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C4F53FB-82E3-48A6-8566-910DEBD085D9}" type="datetimeFigureOut">
              <a:rPr lang="cs-CZ" smtClean="0"/>
              <a:t>22.09.2017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154531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C4F53FB-82E3-48A6-8566-910DEBD085D9}" type="datetimeFigureOut">
              <a:rPr lang="cs-CZ" smtClean="0"/>
              <a:t>22.09.2017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318420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C4F53FB-82E3-48A6-8566-910DEBD085D9}" type="datetimeFigureOut">
              <a:rPr lang="cs-CZ" smtClean="0"/>
              <a:t>22.09.2017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88131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F53FB-82E3-48A6-8566-910DEBD085D9}" type="datetimeFigureOut">
              <a:rPr lang="cs-CZ" smtClean="0"/>
              <a:t>22.09.2017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41051-B587-4BC2-ADA8-689B7B4D1B24}" type="slidenum">
              <a:rPr lang="cs-CZ" smtClean="0"/>
              <a:t>‹#›</a:t>
            </a:fld>
            <a:endParaRPr lang="cs-CZ"/>
          </a:p>
        </p:txBody>
      </p:sp>
    </p:spTree>
    <p:extLst>
      <p:ext uri="{BB962C8B-B14F-4D97-AF65-F5344CB8AC3E}">
        <p14:creationId xmlns:p14="http://schemas.microsoft.com/office/powerpoint/2010/main" val="11533172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publications.jrc.ec.europa.eu/repository/bitstream/JRC106281/web-digcomp2.1pdf_(onlin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Digitální kompetence</a:t>
            </a:r>
            <a:endParaRPr lang="cs-CZ" dirty="0"/>
          </a:p>
        </p:txBody>
      </p:sp>
      <p:sp>
        <p:nvSpPr>
          <p:cNvPr id="3" name="Podnadpis 2"/>
          <p:cNvSpPr>
            <a:spLocks noGrp="1"/>
          </p:cNvSpPr>
          <p:nvPr>
            <p:ph type="subTitle" idx="1"/>
          </p:nvPr>
        </p:nvSpPr>
        <p:spPr/>
        <p:txBody>
          <a:bodyPr/>
          <a:lstStyle/>
          <a:p>
            <a:r>
              <a:rPr lang="cs-CZ" dirty="0" smtClean="0"/>
              <a:t>Michal Černý</a:t>
            </a:r>
          </a:p>
          <a:p>
            <a:r>
              <a:rPr lang="cs-CZ" dirty="0" smtClean="0"/>
              <a:t>2017</a:t>
            </a:r>
            <a:endParaRPr lang="cs-CZ" dirty="0"/>
          </a:p>
        </p:txBody>
      </p:sp>
    </p:spTree>
    <p:extLst>
      <p:ext uri="{BB962C8B-B14F-4D97-AF65-F5344CB8AC3E}">
        <p14:creationId xmlns:p14="http://schemas.microsoft.com/office/powerpoint/2010/main" val="358380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1402"/>
            <a:ext cx="9156819" cy="6999402"/>
          </a:xfrm>
        </p:spPr>
      </p:pic>
    </p:spTree>
    <p:extLst>
      <p:ext uri="{BB962C8B-B14F-4D97-AF65-F5344CB8AC3E}">
        <p14:creationId xmlns:p14="http://schemas.microsoft.com/office/powerpoint/2010/main" val="255949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To </a:t>
            </a:r>
            <a:r>
              <a:rPr lang="cs-CZ" dirty="0" err="1"/>
              <a:t>be</a:t>
            </a:r>
            <a:r>
              <a:rPr lang="cs-CZ" dirty="0"/>
              <a:t> </a:t>
            </a:r>
            <a:r>
              <a:rPr lang="cs-CZ" dirty="0" err="1" smtClean="0"/>
              <a:t>continued</a:t>
            </a:r>
            <a:r>
              <a:rPr lang="cs-CZ" dirty="0" smtClean="0"/>
              <a:t>...</a:t>
            </a:r>
            <a:endParaRPr lang="cs-CZ" dirty="0"/>
          </a:p>
        </p:txBody>
      </p:sp>
      <p:sp>
        <p:nvSpPr>
          <p:cNvPr id="5" name="Zástupný symbol pro text 4"/>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222164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Organisace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Páteční přednášky</a:t>
            </a:r>
          </a:p>
          <a:p>
            <a:r>
              <a:rPr lang="cs-CZ" dirty="0" smtClean="0"/>
              <a:t>Pondělní cvičení</a:t>
            </a:r>
          </a:p>
          <a:p>
            <a:r>
              <a:rPr lang="cs-CZ" dirty="0" smtClean="0"/>
              <a:t>Úkoly:</a:t>
            </a:r>
          </a:p>
          <a:p>
            <a:pPr lvl="1"/>
            <a:r>
              <a:rPr lang="cs-CZ" dirty="0" smtClean="0"/>
              <a:t>Vytvořit vzdělávací modul v </a:t>
            </a:r>
            <a:r>
              <a:rPr lang="cs-CZ" dirty="0" err="1" smtClean="0"/>
              <a:t>Moodle</a:t>
            </a:r>
            <a:r>
              <a:rPr lang="cs-CZ" dirty="0" smtClean="0"/>
              <a:t> nebo v jiném LMS (respektive ucelený kurz ve skupině)</a:t>
            </a:r>
          </a:p>
          <a:p>
            <a:pPr lvl="1"/>
            <a:r>
              <a:rPr lang="cs-CZ" dirty="0" smtClean="0"/>
              <a:t>Napsat odborný text na téma digitálních kompetencí</a:t>
            </a:r>
          </a:p>
          <a:p>
            <a:pPr lvl="1"/>
            <a:r>
              <a:rPr lang="cs-CZ" dirty="0" smtClean="0"/>
              <a:t>Vytvořit </a:t>
            </a:r>
            <a:r>
              <a:rPr lang="cs-CZ" dirty="0" err="1" smtClean="0"/>
              <a:t>infografiku</a:t>
            </a:r>
            <a:endParaRPr lang="cs-CZ" dirty="0" smtClean="0"/>
          </a:p>
          <a:p>
            <a:pPr lvl="1"/>
            <a:r>
              <a:rPr lang="cs-CZ" dirty="0" smtClean="0"/>
              <a:t>Napsat </a:t>
            </a:r>
            <a:r>
              <a:rPr lang="cs-CZ" dirty="0" smtClean="0"/>
              <a:t>test</a:t>
            </a:r>
          </a:p>
          <a:p>
            <a:pPr lvl="1"/>
            <a:r>
              <a:rPr lang="cs-CZ" dirty="0" smtClean="0"/>
              <a:t>Bude </a:t>
            </a:r>
            <a:r>
              <a:rPr lang="cs-CZ" dirty="0" err="1" smtClean="0"/>
              <a:t>Libffest</a:t>
            </a:r>
            <a:r>
              <a:rPr lang="cs-CZ" dirty="0" smtClean="0"/>
              <a:t>? (záleží na vás)</a:t>
            </a:r>
            <a:endParaRPr lang="cs-CZ" dirty="0" smtClean="0"/>
          </a:p>
          <a:p>
            <a:pPr lvl="1"/>
            <a:r>
              <a:rPr lang="cs-CZ" dirty="0" smtClean="0"/>
              <a:t>(recenze na knihu)</a:t>
            </a:r>
          </a:p>
          <a:p>
            <a:pPr lvl="1"/>
            <a:endParaRPr lang="cs-CZ" dirty="0" smtClean="0"/>
          </a:p>
        </p:txBody>
      </p:sp>
    </p:spTree>
    <p:extLst>
      <p:ext uri="{BB962C8B-B14F-4D97-AF65-F5344CB8AC3E}">
        <p14:creationId xmlns:p14="http://schemas.microsoft.com/office/powerpoint/2010/main" val="485579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Digital </a:t>
            </a:r>
            <a:r>
              <a:rPr lang="cs-CZ" dirty="0" err="1" smtClean="0"/>
              <a:t>Competence</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Complex definition</a:t>
            </a:r>
          </a:p>
          <a:p>
            <a:r>
              <a:rPr lang="en-US" dirty="0" smtClean="0"/>
              <a:t>Unclear borders</a:t>
            </a:r>
          </a:p>
          <a:p>
            <a:r>
              <a:rPr lang="en-US" dirty="0" smtClean="0"/>
              <a:t>They can include several different concepts:</a:t>
            </a:r>
            <a:endParaRPr lang="cs-CZ" dirty="0" smtClean="0"/>
          </a:p>
          <a:p>
            <a:pPr lvl="1"/>
            <a:r>
              <a:rPr lang="cs-CZ" dirty="0" smtClean="0"/>
              <a:t>Digital </a:t>
            </a:r>
            <a:r>
              <a:rPr lang="cs-CZ" dirty="0" err="1" smtClean="0"/>
              <a:t>literacy</a:t>
            </a:r>
            <a:endParaRPr lang="cs-CZ" dirty="0" smtClean="0"/>
          </a:p>
          <a:p>
            <a:pPr lvl="1"/>
            <a:r>
              <a:rPr lang="cs-CZ" dirty="0" err="1" smtClean="0"/>
              <a:t>Information</a:t>
            </a:r>
            <a:r>
              <a:rPr lang="cs-CZ" dirty="0" smtClean="0"/>
              <a:t> </a:t>
            </a:r>
            <a:r>
              <a:rPr lang="cs-CZ" dirty="0" err="1" smtClean="0"/>
              <a:t>literacy</a:t>
            </a:r>
            <a:endParaRPr lang="cs-CZ" dirty="0" smtClean="0"/>
          </a:p>
          <a:p>
            <a:pPr lvl="1"/>
            <a:r>
              <a:rPr lang="cs-CZ" dirty="0" smtClean="0"/>
              <a:t>Data </a:t>
            </a:r>
            <a:r>
              <a:rPr lang="cs-CZ" dirty="0" err="1" smtClean="0"/>
              <a:t>Literacy</a:t>
            </a:r>
            <a:endParaRPr lang="cs-CZ" dirty="0" smtClean="0"/>
          </a:p>
          <a:p>
            <a:pPr lvl="1"/>
            <a:r>
              <a:rPr lang="cs-CZ" dirty="0" smtClean="0"/>
              <a:t>Media </a:t>
            </a:r>
            <a:r>
              <a:rPr lang="cs-CZ" dirty="0" err="1" smtClean="0"/>
              <a:t>Literacy</a:t>
            </a:r>
            <a:endParaRPr lang="cs-CZ" dirty="0" smtClean="0"/>
          </a:p>
          <a:p>
            <a:pPr lvl="1"/>
            <a:r>
              <a:rPr lang="cs-CZ" dirty="0" err="1" smtClean="0"/>
              <a:t>Computer</a:t>
            </a:r>
            <a:r>
              <a:rPr lang="cs-CZ" dirty="0" smtClean="0"/>
              <a:t> </a:t>
            </a:r>
            <a:r>
              <a:rPr lang="cs-CZ" dirty="0" err="1" smtClean="0"/>
              <a:t>literacy</a:t>
            </a:r>
            <a:endParaRPr lang="cs-CZ" dirty="0" smtClean="0"/>
          </a:p>
          <a:p>
            <a:pPr lvl="1"/>
            <a:r>
              <a:rPr lang="cs-CZ" dirty="0" err="1" smtClean="0"/>
              <a:t>Informative</a:t>
            </a:r>
            <a:r>
              <a:rPr lang="cs-CZ" dirty="0" smtClean="0"/>
              <a:t> </a:t>
            </a:r>
            <a:r>
              <a:rPr lang="cs-CZ" dirty="0" err="1" smtClean="0"/>
              <a:t>thinking</a:t>
            </a:r>
            <a:endParaRPr lang="cs-CZ" dirty="0" smtClean="0"/>
          </a:p>
          <a:p>
            <a:pPr lvl="1"/>
            <a:r>
              <a:rPr lang="cs-CZ" dirty="0" smtClean="0"/>
              <a:t>New </a:t>
            </a:r>
            <a:r>
              <a:rPr lang="cs-CZ" dirty="0" err="1" smtClean="0"/>
              <a:t>literacy</a:t>
            </a:r>
            <a:endParaRPr lang="cs-CZ" dirty="0" smtClean="0"/>
          </a:p>
        </p:txBody>
      </p:sp>
    </p:spTree>
    <p:extLst>
      <p:ext uri="{BB962C8B-B14F-4D97-AF65-F5344CB8AC3E}">
        <p14:creationId xmlns:p14="http://schemas.microsoft.com/office/powerpoint/2010/main" val="4037499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Digital Competence Framework 2.0</a:t>
            </a:r>
            <a:endParaRPr lang="cs-CZ" dirty="0"/>
          </a:p>
        </p:txBody>
      </p:sp>
      <p:sp>
        <p:nvSpPr>
          <p:cNvPr id="3" name="Zástupný symbol pro obsah 2"/>
          <p:cNvSpPr>
            <a:spLocks noGrp="1"/>
          </p:cNvSpPr>
          <p:nvPr>
            <p:ph idx="1"/>
          </p:nvPr>
        </p:nvSpPr>
        <p:spPr/>
        <p:txBody>
          <a:bodyPr/>
          <a:lstStyle/>
          <a:p>
            <a:r>
              <a:rPr lang="cs-CZ" dirty="0" err="1" smtClean="0"/>
              <a:t>Digicomp</a:t>
            </a:r>
            <a:r>
              <a:rPr lang="cs-CZ" dirty="0" smtClean="0"/>
              <a:t> 2.1</a:t>
            </a:r>
          </a:p>
          <a:p>
            <a:pPr lvl="1"/>
            <a:r>
              <a:rPr lang="cs-CZ" dirty="0" smtClean="0">
                <a:hlinkClick r:id="rId2"/>
              </a:rPr>
              <a:t>http://publications.jrc.ec.europa.eu/repository/bitstream/JRC106281/web-digcomp2.1pdf_(online).pdf</a:t>
            </a:r>
            <a:endParaRPr lang="cs-CZ" dirty="0" smtClean="0"/>
          </a:p>
          <a:p>
            <a:r>
              <a:rPr lang="cs-CZ" dirty="0" err="1" smtClean="0"/>
              <a:t>European</a:t>
            </a:r>
            <a:r>
              <a:rPr lang="cs-CZ" dirty="0" smtClean="0"/>
              <a:t> Digital </a:t>
            </a:r>
            <a:r>
              <a:rPr lang="cs-CZ" dirty="0" err="1" smtClean="0"/>
              <a:t>Competitiveness</a:t>
            </a:r>
            <a:r>
              <a:rPr lang="cs-CZ" dirty="0" smtClean="0"/>
              <a:t> Reference Framework</a:t>
            </a:r>
          </a:p>
          <a:p>
            <a:r>
              <a:rPr lang="cs-CZ" dirty="0" smtClean="0"/>
              <a:t>More </a:t>
            </a:r>
            <a:r>
              <a:rPr lang="cs-CZ" dirty="0" err="1" smtClean="0"/>
              <a:t>levels</a:t>
            </a:r>
            <a:r>
              <a:rPr lang="cs-CZ" dirty="0" smtClean="0"/>
              <a:t> </a:t>
            </a:r>
            <a:r>
              <a:rPr lang="cs-CZ" dirty="0" err="1" smtClean="0"/>
              <a:t>of</a:t>
            </a:r>
            <a:r>
              <a:rPr lang="cs-CZ" dirty="0" smtClean="0"/>
              <a:t> </a:t>
            </a:r>
            <a:r>
              <a:rPr lang="cs-CZ" dirty="0" err="1" smtClean="0"/>
              <a:t>knowledge</a:t>
            </a:r>
            <a:r>
              <a:rPr lang="cs-CZ" dirty="0"/>
              <a:t> </a:t>
            </a:r>
            <a:r>
              <a:rPr lang="cs-CZ" dirty="0" smtClean="0"/>
              <a:t>and </a:t>
            </a:r>
            <a:r>
              <a:rPr lang="cs-CZ" dirty="0" err="1" smtClean="0"/>
              <a:t>skills</a:t>
            </a:r>
            <a:endParaRPr lang="cs-CZ" dirty="0" smtClean="0"/>
          </a:p>
          <a:p>
            <a:r>
              <a:rPr lang="cs-CZ" dirty="0" err="1"/>
              <a:t>C</a:t>
            </a:r>
            <a:r>
              <a:rPr lang="cs-CZ" dirty="0" err="1" smtClean="0"/>
              <a:t>ontinuity</a:t>
            </a:r>
            <a:r>
              <a:rPr lang="cs-CZ" dirty="0" smtClean="0"/>
              <a:t> </a:t>
            </a:r>
            <a:r>
              <a:rPr lang="cs-CZ" dirty="0" err="1" smtClean="0"/>
              <a:t>with</a:t>
            </a:r>
            <a:r>
              <a:rPr lang="cs-CZ" dirty="0" smtClean="0"/>
              <a:t> </a:t>
            </a:r>
            <a:r>
              <a:rPr lang="cs-CZ" dirty="0" err="1" smtClean="0"/>
              <a:t>national</a:t>
            </a:r>
            <a:r>
              <a:rPr lang="cs-CZ" dirty="0" smtClean="0"/>
              <a:t> </a:t>
            </a:r>
            <a:r>
              <a:rPr lang="cs-CZ" dirty="0" err="1" smtClean="0"/>
              <a:t>projects</a:t>
            </a:r>
            <a:endParaRPr lang="cs-CZ" dirty="0"/>
          </a:p>
        </p:txBody>
      </p:sp>
    </p:spTree>
    <p:extLst>
      <p:ext uri="{BB962C8B-B14F-4D97-AF65-F5344CB8AC3E}">
        <p14:creationId xmlns:p14="http://schemas.microsoft.com/office/powerpoint/2010/main" val="141685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10000"/>
          </a:bodyPr>
          <a:lstStyle/>
          <a:p>
            <a:r>
              <a:rPr lang="en-US" b="1" dirty="0"/>
              <a:t>Information and data literacy</a:t>
            </a:r>
            <a:r>
              <a:rPr lang="en-US" dirty="0"/>
              <a:t>: To articulate information needs, to locate and retrieve digital data, information and content. To judge the relevance of the source and its content. To store, manage, and </a:t>
            </a:r>
            <a:r>
              <a:rPr lang="en-US" dirty="0" err="1"/>
              <a:t>organise</a:t>
            </a:r>
            <a:r>
              <a:rPr lang="en-US" dirty="0"/>
              <a:t> digital data, information and content</a:t>
            </a:r>
            <a:r>
              <a:rPr lang="en-US" dirty="0" smtClean="0"/>
              <a:t>.</a:t>
            </a:r>
            <a:endParaRPr lang="cs-CZ" dirty="0" smtClean="0"/>
          </a:p>
          <a:p>
            <a:r>
              <a:rPr lang="en-US" i="1" dirty="0"/>
              <a:t>Browsing, searching and filtering data, information and digital content</a:t>
            </a:r>
          </a:p>
          <a:p>
            <a:r>
              <a:rPr lang="en-US" i="1" dirty="0"/>
              <a:t>Evaluating data, information and digital content</a:t>
            </a:r>
          </a:p>
          <a:p>
            <a:r>
              <a:rPr lang="en-US" i="1" dirty="0"/>
              <a:t>Managing data, information and digital </a:t>
            </a:r>
            <a:r>
              <a:rPr lang="en-US" i="1" dirty="0" smtClean="0"/>
              <a:t>content</a:t>
            </a:r>
            <a:endParaRPr lang="en-US" i="1" dirty="0"/>
          </a:p>
        </p:txBody>
      </p:sp>
    </p:spTree>
    <p:extLst>
      <p:ext uri="{BB962C8B-B14F-4D97-AF65-F5344CB8AC3E}">
        <p14:creationId xmlns:p14="http://schemas.microsoft.com/office/powerpoint/2010/main" val="1039408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Communication and collaboration</a:t>
            </a:r>
            <a:r>
              <a:rPr lang="en-US" dirty="0"/>
              <a:t>: To interact, communicate and collaborate through digital technologies while being aware of cultural and generational diversity. To participate in society through public and private digital services and participatory citizenship. To manage one’s digital identity and reputation</a:t>
            </a:r>
            <a:r>
              <a:rPr lang="en-US" dirty="0" smtClean="0"/>
              <a:t>.</a:t>
            </a:r>
            <a:endParaRPr lang="cs-CZ" dirty="0" smtClean="0"/>
          </a:p>
          <a:p>
            <a:r>
              <a:rPr lang="cs-CZ" i="1" dirty="0" err="1"/>
              <a:t>Interacting</a:t>
            </a:r>
            <a:r>
              <a:rPr lang="cs-CZ" i="1" dirty="0"/>
              <a:t> </a:t>
            </a:r>
            <a:r>
              <a:rPr lang="cs-CZ" i="1" dirty="0" err="1"/>
              <a:t>through</a:t>
            </a:r>
            <a:r>
              <a:rPr lang="cs-CZ" i="1" dirty="0"/>
              <a:t> </a:t>
            </a:r>
            <a:r>
              <a:rPr lang="cs-CZ" i="1" dirty="0" err="1"/>
              <a:t>digital</a:t>
            </a:r>
            <a:r>
              <a:rPr lang="cs-CZ" i="1" dirty="0"/>
              <a:t> </a:t>
            </a:r>
            <a:r>
              <a:rPr lang="cs-CZ" i="1" dirty="0" err="1"/>
              <a:t>technologies</a:t>
            </a:r>
            <a:endParaRPr lang="cs-CZ" i="1" dirty="0"/>
          </a:p>
          <a:p>
            <a:r>
              <a:rPr lang="cs-CZ" i="1" dirty="0" err="1"/>
              <a:t>Sharing</a:t>
            </a:r>
            <a:r>
              <a:rPr lang="cs-CZ" i="1" dirty="0"/>
              <a:t> </a:t>
            </a:r>
            <a:r>
              <a:rPr lang="cs-CZ" i="1" dirty="0" err="1"/>
              <a:t>through</a:t>
            </a:r>
            <a:r>
              <a:rPr lang="cs-CZ" i="1" dirty="0"/>
              <a:t> </a:t>
            </a:r>
            <a:r>
              <a:rPr lang="cs-CZ" i="1" dirty="0" err="1"/>
              <a:t>digital</a:t>
            </a:r>
            <a:r>
              <a:rPr lang="cs-CZ" i="1" dirty="0"/>
              <a:t> </a:t>
            </a:r>
            <a:r>
              <a:rPr lang="cs-CZ" i="1" dirty="0" err="1"/>
              <a:t>technologies</a:t>
            </a:r>
            <a:endParaRPr lang="cs-CZ" i="1" dirty="0"/>
          </a:p>
          <a:p>
            <a:r>
              <a:rPr lang="en-US" i="1" dirty="0"/>
              <a:t>Engaging in citizenship through digital technologies</a:t>
            </a:r>
          </a:p>
          <a:p>
            <a:r>
              <a:rPr lang="cs-CZ" i="1" dirty="0" err="1"/>
              <a:t>Collaborating</a:t>
            </a:r>
            <a:r>
              <a:rPr lang="cs-CZ" i="1" dirty="0"/>
              <a:t> </a:t>
            </a:r>
            <a:r>
              <a:rPr lang="cs-CZ" i="1" dirty="0" err="1"/>
              <a:t>through</a:t>
            </a:r>
            <a:r>
              <a:rPr lang="cs-CZ" i="1" dirty="0"/>
              <a:t> </a:t>
            </a:r>
            <a:r>
              <a:rPr lang="cs-CZ" i="1" dirty="0" err="1"/>
              <a:t>digital</a:t>
            </a:r>
            <a:r>
              <a:rPr lang="cs-CZ" i="1" dirty="0"/>
              <a:t> </a:t>
            </a:r>
            <a:r>
              <a:rPr lang="cs-CZ" i="1" dirty="0" err="1"/>
              <a:t>technologies</a:t>
            </a:r>
            <a:endParaRPr lang="cs-CZ" i="1" dirty="0"/>
          </a:p>
          <a:p>
            <a:r>
              <a:rPr lang="cs-CZ" i="1" dirty="0" err="1"/>
              <a:t>Netiquette</a:t>
            </a:r>
            <a:endParaRPr lang="cs-CZ" i="1" dirty="0"/>
          </a:p>
          <a:p>
            <a:r>
              <a:rPr lang="cs-CZ" i="1" dirty="0" err="1"/>
              <a:t>Managing</a:t>
            </a:r>
            <a:r>
              <a:rPr lang="cs-CZ" i="1" dirty="0"/>
              <a:t> </a:t>
            </a:r>
            <a:r>
              <a:rPr lang="cs-CZ" i="1" dirty="0" err="1"/>
              <a:t>digital</a:t>
            </a:r>
            <a:r>
              <a:rPr lang="cs-CZ" i="1" dirty="0"/>
              <a:t> </a:t>
            </a:r>
            <a:r>
              <a:rPr lang="cs-CZ" i="1" dirty="0" smtClean="0"/>
              <a:t>identity</a:t>
            </a:r>
            <a:endParaRPr lang="cs-CZ" i="1" dirty="0"/>
          </a:p>
        </p:txBody>
      </p:sp>
    </p:spTree>
    <p:extLst>
      <p:ext uri="{BB962C8B-B14F-4D97-AF65-F5344CB8AC3E}">
        <p14:creationId xmlns:p14="http://schemas.microsoft.com/office/powerpoint/2010/main" val="3172567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20000"/>
          </a:bodyPr>
          <a:lstStyle/>
          <a:p>
            <a:r>
              <a:rPr lang="en-US" b="1" dirty="0"/>
              <a:t>Digital content creation</a:t>
            </a:r>
            <a:r>
              <a:rPr lang="en-US" dirty="0"/>
              <a:t>: To create and edit digital content To improve and integrate information and content into an existing body of knowledge while understanding how copyright and </a:t>
            </a:r>
            <a:r>
              <a:rPr lang="en-US" dirty="0" err="1"/>
              <a:t>licences</a:t>
            </a:r>
            <a:r>
              <a:rPr lang="en-US" dirty="0"/>
              <a:t> are to be applied. To know how to give understandable instructions for a computer system</a:t>
            </a:r>
            <a:r>
              <a:rPr lang="en-US" dirty="0" smtClean="0"/>
              <a:t>.</a:t>
            </a:r>
            <a:endParaRPr lang="cs-CZ" dirty="0" smtClean="0"/>
          </a:p>
          <a:p>
            <a:r>
              <a:rPr lang="cs-CZ" i="1" dirty="0" err="1"/>
              <a:t>Developing</a:t>
            </a:r>
            <a:r>
              <a:rPr lang="cs-CZ" i="1" dirty="0"/>
              <a:t> </a:t>
            </a:r>
            <a:r>
              <a:rPr lang="cs-CZ" i="1" dirty="0" err="1"/>
              <a:t>digital</a:t>
            </a:r>
            <a:r>
              <a:rPr lang="cs-CZ" i="1" dirty="0"/>
              <a:t> </a:t>
            </a:r>
            <a:r>
              <a:rPr lang="cs-CZ" i="1" dirty="0" err="1"/>
              <a:t>content</a:t>
            </a:r>
            <a:endParaRPr lang="cs-CZ" i="1" dirty="0"/>
          </a:p>
          <a:p>
            <a:r>
              <a:rPr lang="en-US" i="1" dirty="0"/>
              <a:t>Integrating and re-elaborating digital content</a:t>
            </a:r>
          </a:p>
          <a:p>
            <a:r>
              <a:rPr lang="cs-CZ" i="1" dirty="0"/>
              <a:t>Copyright and </a:t>
            </a:r>
            <a:r>
              <a:rPr lang="cs-CZ" i="1" dirty="0" err="1"/>
              <a:t>licences</a:t>
            </a:r>
            <a:endParaRPr lang="cs-CZ" i="1" dirty="0"/>
          </a:p>
          <a:p>
            <a:r>
              <a:rPr lang="cs-CZ" i="1" dirty="0" err="1"/>
              <a:t>Programming</a:t>
            </a:r>
            <a:endParaRPr lang="cs-CZ" i="1" dirty="0"/>
          </a:p>
          <a:p>
            <a:endParaRPr lang="cs-CZ" dirty="0" smtClean="0"/>
          </a:p>
        </p:txBody>
      </p:sp>
    </p:spTree>
    <p:extLst>
      <p:ext uri="{BB962C8B-B14F-4D97-AF65-F5344CB8AC3E}">
        <p14:creationId xmlns:p14="http://schemas.microsoft.com/office/powerpoint/2010/main" val="1872193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20000"/>
          </a:bodyPr>
          <a:lstStyle/>
          <a:p>
            <a:r>
              <a:rPr lang="en-US" b="1" dirty="0"/>
              <a:t>Safety</a:t>
            </a:r>
            <a:r>
              <a:rPr lang="en-US" dirty="0"/>
              <a:t>: To protect devices, content, personal data and privacy in digital environments. To protect physical and psychological health, and to be aware of digital technologies for social well-being and social inclusion. To be aware of the environmental impact of digital technologies and their use</a:t>
            </a:r>
            <a:r>
              <a:rPr lang="en-US" dirty="0" smtClean="0"/>
              <a:t>.</a:t>
            </a:r>
            <a:endParaRPr lang="cs-CZ" dirty="0"/>
          </a:p>
          <a:p>
            <a:r>
              <a:rPr lang="cs-CZ" i="1" dirty="0" err="1"/>
              <a:t>Protecting</a:t>
            </a:r>
            <a:r>
              <a:rPr lang="cs-CZ" i="1" dirty="0"/>
              <a:t> </a:t>
            </a:r>
            <a:r>
              <a:rPr lang="cs-CZ" i="1" dirty="0" err="1"/>
              <a:t>devices</a:t>
            </a:r>
            <a:endParaRPr lang="cs-CZ" i="1" dirty="0"/>
          </a:p>
          <a:p>
            <a:r>
              <a:rPr lang="en-US" i="1" dirty="0"/>
              <a:t>Protecting personal data and privacy</a:t>
            </a:r>
          </a:p>
          <a:p>
            <a:r>
              <a:rPr lang="cs-CZ" i="1" dirty="0" err="1"/>
              <a:t>Protecting</a:t>
            </a:r>
            <a:r>
              <a:rPr lang="cs-CZ" i="1" dirty="0"/>
              <a:t> </a:t>
            </a:r>
            <a:r>
              <a:rPr lang="cs-CZ" i="1" dirty="0" err="1"/>
              <a:t>health</a:t>
            </a:r>
            <a:r>
              <a:rPr lang="cs-CZ" i="1" dirty="0"/>
              <a:t> and </a:t>
            </a:r>
            <a:r>
              <a:rPr lang="cs-CZ" i="1" dirty="0" err="1" smtClean="0"/>
              <a:t>well-being</a:t>
            </a:r>
            <a:endParaRPr lang="cs-CZ" i="1" dirty="0" smtClean="0"/>
          </a:p>
          <a:p>
            <a:r>
              <a:rPr lang="cs-CZ" i="1" dirty="0" err="1"/>
              <a:t>Protecting</a:t>
            </a:r>
            <a:r>
              <a:rPr lang="cs-CZ" i="1" dirty="0"/>
              <a:t> </a:t>
            </a:r>
            <a:r>
              <a:rPr lang="cs-CZ" i="1" dirty="0" err="1"/>
              <a:t>the</a:t>
            </a:r>
            <a:r>
              <a:rPr lang="cs-CZ" i="1" dirty="0"/>
              <a:t> </a:t>
            </a:r>
            <a:r>
              <a:rPr lang="cs-CZ" i="1" dirty="0" err="1"/>
              <a:t>environment</a:t>
            </a:r>
            <a:endParaRPr lang="cs-CZ" i="1" dirty="0"/>
          </a:p>
          <a:p>
            <a:endParaRPr lang="cs-CZ" dirty="0"/>
          </a:p>
          <a:p>
            <a:endParaRPr lang="cs-CZ" dirty="0"/>
          </a:p>
        </p:txBody>
      </p:sp>
    </p:spTree>
    <p:extLst>
      <p:ext uri="{BB962C8B-B14F-4D97-AF65-F5344CB8AC3E}">
        <p14:creationId xmlns:p14="http://schemas.microsoft.com/office/powerpoint/2010/main" val="2332264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10000"/>
          </a:bodyPr>
          <a:lstStyle/>
          <a:p>
            <a:r>
              <a:rPr lang="en-US" b="1" dirty="0" smtClean="0"/>
              <a:t>Problem </a:t>
            </a:r>
            <a:r>
              <a:rPr lang="en-US" b="1" dirty="0"/>
              <a:t>solving</a:t>
            </a:r>
            <a:r>
              <a:rPr lang="en-US" dirty="0"/>
              <a:t>: To identify needs and problems, and to resolve conceptual problems and problem situations in digital environments. To use digital tools to innovate processes and products. To keep up-to-date with the digital evolution</a:t>
            </a:r>
            <a:r>
              <a:rPr lang="en-US" dirty="0" smtClean="0"/>
              <a:t>.</a:t>
            </a:r>
            <a:endParaRPr lang="cs-CZ" dirty="0" smtClean="0"/>
          </a:p>
          <a:p>
            <a:r>
              <a:rPr lang="cs-CZ" i="1" dirty="0" err="1" smtClean="0"/>
              <a:t>Solving</a:t>
            </a:r>
            <a:r>
              <a:rPr lang="cs-CZ" i="1" dirty="0" smtClean="0"/>
              <a:t> </a:t>
            </a:r>
            <a:r>
              <a:rPr lang="cs-CZ" i="1" dirty="0" err="1"/>
              <a:t>technical</a:t>
            </a:r>
            <a:r>
              <a:rPr lang="cs-CZ" i="1" dirty="0"/>
              <a:t> </a:t>
            </a:r>
            <a:r>
              <a:rPr lang="cs-CZ" i="1" dirty="0" err="1" smtClean="0"/>
              <a:t>problems</a:t>
            </a:r>
            <a:endParaRPr lang="cs-CZ" i="1" dirty="0" smtClean="0"/>
          </a:p>
          <a:p>
            <a:r>
              <a:rPr lang="en-US" i="1" dirty="0" smtClean="0"/>
              <a:t>Identifying </a:t>
            </a:r>
            <a:r>
              <a:rPr lang="en-US" i="1" dirty="0"/>
              <a:t>needs and technological responses</a:t>
            </a:r>
          </a:p>
          <a:p>
            <a:r>
              <a:rPr lang="cs-CZ" i="1" dirty="0" err="1"/>
              <a:t>Creatively</a:t>
            </a:r>
            <a:r>
              <a:rPr lang="cs-CZ" i="1" dirty="0"/>
              <a:t> </a:t>
            </a:r>
            <a:r>
              <a:rPr lang="cs-CZ" i="1" dirty="0" err="1"/>
              <a:t>using</a:t>
            </a:r>
            <a:r>
              <a:rPr lang="cs-CZ" i="1" dirty="0"/>
              <a:t> </a:t>
            </a:r>
            <a:r>
              <a:rPr lang="cs-CZ" i="1" dirty="0" err="1"/>
              <a:t>digital</a:t>
            </a:r>
            <a:r>
              <a:rPr lang="cs-CZ" i="1" dirty="0"/>
              <a:t> </a:t>
            </a:r>
            <a:r>
              <a:rPr lang="cs-CZ" i="1" dirty="0" err="1"/>
              <a:t>technologies</a:t>
            </a:r>
            <a:endParaRPr lang="cs-CZ" i="1" dirty="0"/>
          </a:p>
          <a:p>
            <a:r>
              <a:rPr lang="cs-CZ" i="1" dirty="0" err="1"/>
              <a:t>Identifying</a:t>
            </a:r>
            <a:r>
              <a:rPr lang="cs-CZ" i="1" dirty="0"/>
              <a:t> </a:t>
            </a:r>
            <a:r>
              <a:rPr lang="cs-CZ" i="1" dirty="0" err="1"/>
              <a:t>digital</a:t>
            </a:r>
            <a:r>
              <a:rPr lang="cs-CZ" i="1" dirty="0"/>
              <a:t> </a:t>
            </a:r>
            <a:r>
              <a:rPr lang="cs-CZ" i="1" dirty="0" err="1"/>
              <a:t>competence</a:t>
            </a:r>
            <a:r>
              <a:rPr lang="cs-CZ" i="1" dirty="0"/>
              <a:t> </a:t>
            </a:r>
            <a:r>
              <a:rPr lang="cs-CZ" i="1" dirty="0" err="1" smtClean="0"/>
              <a:t>gaps</a:t>
            </a:r>
            <a:endParaRPr lang="cs-CZ" i="1" dirty="0"/>
          </a:p>
        </p:txBody>
      </p:sp>
    </p:spTree>
    <p:extLst>
      <p:ext uri="{BB962C8B-B14F-4D97-AF65-F5344CB8AC3E}">
        <p14:creationId xmlns:p14="http://schemas.microsoft.com/office/powerpoint/2010/main" val="38342833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15ccc9d6560a1e2b8fc2bfd794c37e9f3706bbd"/>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452</Words>
  <Application>Microsoft Office PowerPoint</Application>
  <PresentationFormat>Předvádění na obrazovce (4:3)</PresentationFormat>
  <Paragraphs>62</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Calibri</vt:lpstr>
      <vt:lpstr>Motiv systému Office</vt:lpstr>
      <vt:lpstr>Digitální kompetence</vt:lpstr>
      <vt:lpstr>Organisace</vt:lpstr>
      <vt:lpstr>Digital Competence</vt:lpstr>
      <vt:lpstr>The Digital Competence Framework 2.0</vt:lpstr>
      <vt:lpstr>The Digital Competence Framework 2.0</vt:lpstr>
      <vt:lpstr>The Digital Competence Framework 2.0</vt:lpstr>
      <vt:lpstr>The Digital Competence Framework 2.0</vt:lpstr>
      <vt:lpstr>The Digital Competence Framework 2.0</vt:lpstr>
      <vt:lpstr>The Digital Competence Framework 2.0</vt:lpstr>
      <vt:lpstr>Prezentace aplikace PowerPoint</vt:lpstr>
      <vt:lpstr>To be continued...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kompetence</dc:title>
  <dc:creator>user</dc:creator>
  <cp:lastModifiedBy>Michal Černý</cp:lastModifiedBy>
  <cp:revision>6</cp:revision>
  <dcterms:created xsi:type="dcterms:W3CDTF">2017-09-21T13:08:01Z</dcterms:created>
  <dcterms:modified xsi:type="dcterms:W3CDTF">2017-09-22T06:44:35Z</dcterms:modified>
</cp:coreProperties>
</file>