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49" autoAdjust="0"/>
    <p:restoredTop sz="94660"/>
  </p:normalViewPr>
  <p:slideViewPr>
    <p:cSldViewPr>
      <p:cViewPr varScale="1">
        <p:scale>
          <a:sx n="106" d="100"/>
          <a:sy n="106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57224" y="1857364"/>
            <a:ext cx="8053414" cy="3081342"/>
          </a:xfrm>
        </p:spPr>
        <p:txBody>
          <a:bodyPr>
            <a:normAutofit/>
          </a:bodyPr>
          <a:lstStyle/>
          <a:p>
            <a:pPr algn="ctr"/>
            <a:r>
              <a:rPr lang="cs-CZ" cap="none" dirty="0" smtClean="0">
                <a:latin typeface="Garamond" pitchFamily="18" charset="0"/>
              </a:rPr>
              <a:t>PODZIM/ZIMA</a:t>
            </a:r>
            <a:endParaRPr lang="cs-CZ" cap="none" dirty="0">
              <a:latin typeface="Garamond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300" b="1" dirty="0" smtClean="0">
                <a:solidFill>
                  <a:schemeClr val="bg1"/>
                </a:solidFill>
                <a:latin typeface="Garamond" pitchFamily="18" charset="0"/>
              </a:rPr>
              <a:t>Svátky</a:t>
            </a:r>
            <a:endParaRPr lang="cs-CZ" sz="2300" b="1" dirty="0">
              <a:solidFill>
                <a:schemeClr val="bg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29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1500" dirty="0" smtClean="0">
              <a:latin typeface="Garamond" pitchFamily="18" charset="0"/>
            </a:endParaRPr>
          </a:p>
          <a:p>
            <a:pPr algn="just"/>
            <a:endParaRPr lang="cs-CZ" sz="2000" dirty="0" smtClean="0">
              <a:latin typeface="Garamond" pitchFamily="18" charset="0"/>
            </a:endParaRPr>
          </a:p>
          <a:p>
            <a:pPr algn="just"/>
            <a:endParaRPr lang="cs-CZ" sz="2000" dirty="0" smtClean="0">
              <a:latin typeface="Garamond" pitchFamily="18" charset="0"/>
            </a:endParaRPr>
          </a:p>
          <a:p>
            <a:pPr algn="just"/>
            <a:endParaRPr lang="cs-CZ" sz="2000" dirty="0" smtClean="0">
              <a:latin typeface="Garamond" pitchFamily="18" charset="0"/>
            </a:endParaRPr>
          </a:p>
          <a:p>
            <a:pPr algn="just"/>
            <a:endParaRPr lang="cs-CZ" sz="2000" dirty="0" smtClean="0">
              <a:latin typeface="Garamond" pitchFamily="18" charset="0"/>
            </a:endParaRPr>
          </a:p>
          <a:p>
            <a:pPr algn="just"/>
            <a:endParaRPr lang="cs-CZ" sz="2000" dirty="0" smtClean="0">
              <a:latin typeface="Garamond" pitchFamily="18" charset="0"/>
            </a:endParaRPr>
          </a:p>
          <a:p>
            <a:endParaRPr lang="cs-CZ" sz="2000" dirty="0">
              <a:latin typeface="Garamond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840</TotalTime>
  <Words>2</Words>
  <Application>Microsoft Office PowerPoint</Application>
  <PresentationFormat>Předvádění na obrazovce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Medián</vt:lpstr>
      <vt:lpstr>PODZIM/ZIMA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JAZYKOVÝ OBRAZ DÍTĚTE U SLOVANŮ</dc:title>
  <dc:creator>Marek</dc:creator>
  <cp:lastModifiedBy>Marek</cp:lastModifiedBy>
  <cp:revision>92</cp:revision>
  <dcterms:created xsi:type="dcterms:W3CDTF">2014-10-04T16:13:18Z</dcterms:created>
  <dcterms:modified xsi:type="dcterms:W3CDTF">2014-11-13T10:01:22Z</dcterms:modified>
</cp:coreProperties>
</file>