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28.02.2019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02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28.02.2019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42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28.02.2019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68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28.02.2019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05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28.02.2019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6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28.02.2019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56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28.02.2019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97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28.02.2019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30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28.02.2019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70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28.02.2019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81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28.02.2019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60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288CF-D46C-4541-ABB5-99D1A6ED62DB}" type="datetimeFigureOut">
              <a:rPr lang="de-DE" smtClean="0"/>
              <a:t>28.02.2019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96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vcr.cz/mvcren/article/introduction.aspx" TargetMode="External"/><Relationship Id="rId3" Type="http://schemas.openxmlformats.org/officeDocument/2006/relationships/hyperlink" Target="http://www.ciscra.org/mat/" TargetMode="External"/><Relationship Id="rId7" Type="http://schemas.openxmlformats.org/officeDocument/2006/relationships/hyperlink" Target="http://www.nacr.cz/en/" TargetMode="External"/><Relationship Id="rId2" Type="http://schemas.openxmlformats.org/officeDocument/2006/relationships/hyperlink" Target="http://www.ic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tionalarchives.gov.uk/" TargetMode="External"/><Relationship Id="rId5" Type="http://schemas.openxmlformats.org/officeDocument/2006/relationships/hyperlink" Target="https://www2.archivists.org/glossary/terms" TargetMode="External"/><Relationship Id="rId4" Type="http://schemas.openxmlformats.org/officeDocument/2006/relationships/hyperlink" Target="http://americanarchivist.org/loi/aar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and online sources</a:t>
            </a: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ISAD (G) </a:t>
            </a:r>
            <a:r>
              <a:rPr lang="de-DE" dirty="0"/>
              <a:t>General International Standard </a:t>
            </a:r>
            <a:r>
              <a:rPr lang="de-DE" dirty="0" err="1" smtClean="0"/>
              <a:t>Archival</a:t>
            </a:r>
            <a:r>
              <a:rPr lang="cs-CZ" dirty="0" smtClean="0"/>
              <a:t> </a:t>
            </a:r>
            <a:r>
              <a:rPr lang="de-DE" dirty="0" smtClean="0"/>
              <a:t>Description</a:t>
            </a:r>
            <a:endParaRPr lang="de-DE" dirty="0"/>
          </a:p>
          <a:p>
            <a:endParaRPr lang="cs-CZ" dirty="0" smtClean="0"/>
          </a:p>
          <a:p>
            <a:r>
              <a:rPr lang="cs-CZ" dirty="0" smtClean="0"/>
              <a:t>ISAAR (CFP) </a:t>
            </a:r>
            <a:r>
              <a:rPr lang="en-US" dirty="0" smtClean="0"/>
              <a:t>International </a:t>
            </a:r>
            <a:r>
              <a:rPr lang="en-US" dirty="0"/>
              <a:t>Standard Archival Authority </a:t>
            </a:r>
            <a:r>
              <a:rPr lang="en-US" dirty="0" smtClean="0"/>
              <a:t>Record</a:t>
            </a:r>
            <a:r>
              <a:rPr lang="cs-CZ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Corporate Bodies, Persons and </a:t>
            </a:r>
            <a:r>
              <a:rPr lang="en-US" dirty="0" smtClean="0"/>
              <a:t>Families</a:t>
            </a:r>
            <a:endParaRPr lang="cs-CZ" dirty="0" smtClean="0"/>
          </a:p>
          <a:p>
            <a:endParaRPr lang="cs-CZ" u="sng" dirty="0"/>
          </a:p>
          <a:p>
            <a:r>
              <a:rPr lang="cs-CZ" dirty="0" smtClean="0"/>
              <a:t>Brian </a:t>
            </a:r>
            <a:r>
              <a:rPr lang="cs-CZ" cap="all" dirty="0" err="1" smtClean="0"/>
              <a:t>Lavoie</a:t>
            </a:r>
            <a:r>
              <a:rPr lang="en-GB" dirty="0" smtClean="0"/>
              <a:t>, </a:t>
            </a:r>
            <a:r>
              <a:rPr lang="cs-CZ" i="1" dirty="0" err="1" smtClean="0"/>
              <a:t>The</a:t>
            </a:r>
            <a:r>
              <a:rPr lang="cs-CZ" i="1" dirty="0" smtClean="0"/>
              <a:t> Open </a:t>
            </a:r>
            <a:r>
              <a:rPr lang="cs-CZ" i="1" dirty="0" err="1" smtClean="0"/>
              <a:t>Archival</a:t>
            </a:r>
            <a:r>
              <a:rPr lang="cs-CZ" i="1" dirty="0" smtClean="0"/>
              <a:t> </a:t>
            </a:r>
            <a:r>
              <a:rPr lang="cs-CZ" i="1" dirty="0" err="1" smtClean="0"/>
              <a:t>Information</a:t>
            </a:r>
            <a:r>
              <a:rPr lang="cs-CZ" i="1" dirty="0" smtClean="0"/>
              <a:t> </a:t>
            </a:r>
            <a:r>
              <a:rPr lang="cs-CZ" i="1" smtClean="0"/>
              <a:t>System</a:t>
            </a:r>
            <a:r>
              <a:rPr lang="cs-CZ" i="1" dirty="0" smtClean="0"/>
              <a:t> </a:t>
            </a:r>
            <a:r>
              <a:rPr lang="cs-CZ" i="1" dirty="0" smtClean="0"/>
              <a:t>(OAIS) Reference Model: </a:t>
            </a:r>
            <a:r>
              <a:rPr lang="cs-CZ" i="1" dirty="0" err="1" smtClean="0"/>
              <a:t>Introductory</a:t>
            </a:r>
            <a:r>
              <a:rPr lang="cs-CZ" i="1" dirty="0" smtClean="0"/>
              <a:t> </a:t>
            </a:r>
            <a:r>
              <a:rPr lang="cs-CZ" i="1" dirty="0" err="1" smtClean="0"/>
              <a:t>Guide</a:t>
            </a:r>
            <a:r>
              <a:rPr lang="cs-CZ" i="1" dirty="0" smtClean="0"/>
              <a:t> (2nd </a:t>
            </a:r>
            <a:r>
              <a:rPr lang="cs-CZ" i="1" dirty="0" err="1" smtClean="0"/>
              <a:t>Edition</a:t>
            </a:r>
            <a:r>
              <a:rPr lang="cs-CZ" i="1" dirty="0" smtClean="0"/>
              <a:t>)</a:t>
            </a:r>
            <a:r>
              <a:rPr lang="en-GB" dirty="0" smtClean="0"/>
              <a:t>, 20</a:t>
            </a:r>
            <a:r>
              <a:rPr lang="cs-CZ" dirty="0" smtClean="0"/>
              <a:t>14</a:t>
            </a:r>
            <a:r>
              <a:rPr lang="en-GB" dirty="0" smtClean="0"/>
              <a:t>.  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99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r>
              <a:rPr lang="en-GB" u="sng" smtClean="0">
                <a:hlinkClick r:id="rId2"/>
              </a:rPr>
              <a:t>www.ica.org</a:t>
            </a:r>
            <a:r>
              <a:rPr lang="en-GB" u="sng" dirty="0" smtClean="0">
                <a:hlinkClick r:id="rId2"/>
              </a:rPr>
              <a:t>/</a:t>
            </a:r>
            <a:endParaRPr lang="cs-CZ" u="sng" dirty="0" smtClean="0"/>
          </a:p>
          <a:p>
            <a:endParaRPr lang="cs-CZ" u="sng" dirty="0"/>
          </a:p>
          <a:p>
            <a:r>
              <a:rPr lang="cs-CZ" u="sng" dirty="0">
                <a:hlinkClick r:id="rId3"/>
              </a:rPr>
              <a:t>http://www.ciscra.org/mat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/>
              <a:t/>
            </a:r>
            <a:br>
              <a:rPr lang="cs-CZ" u="sng" dirty="0"/>
            </a:br>
            <a:endParaRPr lang="de-DE" dirty="0"/>
          </a:p>
          <a:p>
            <a:r>
              <a:rPr lang="en-GB" u="sng" dirty="0">
                <a:hlinkClick r:id="rId4"/>
              </a:rPr>
              <a:t>http://americanarchivist.org/loi/aarc</a:t>
            </a:r>
            <a:endParaRPr lang="cs-CZ" u="sng" dirty="0"/>
          </a:p>
          <a:p>
            <a:endParaRPr lang="cs-CZ" dirty="0">
              <a:hlinkClick r:id="rId5"/>
            </a:endParaRPr>
          </a:p>
          <a:p>
            <a:r>
              <a:rPr lang="de-DE" dirty="0">
                <a:hlinkClick r:id="rId5"/>
              </a:rPr>
              <a:t>https://</a:t>
            </a:r>
            <a:r>
              <a:rPr lang="de-DE" dirty="0" smtClean="0">
                <a:hlinkClick r:id="rId5"/>
              </a:rPr>
              <a:t>www2.archivists.org/glossary/terms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6"/>
              </a:rPr>
              <a:t>http://www.nationalarchives.gov.uk</a:t>
            </a:r>
            <a:r>
              <a:rPr lang="cs-CZ" dirty="0" smtClean="0">
                <a:hlinkClick r:id="rId6"/>
              </a:rPr>
              <a:t>/</a:t>
            </a:r>
            <a:endParaRPr lang="cs-CZ" dirty="0" smtClean="0"/>
          </a:p>
          <a:p>
            <a:endParaRPr lang="cs-CZ" dirty="0"/>
          </a:p>
          <a:p>
            <a:r>
              <a:rPr lang="en-GB" u="sng" dirty="0" smtClean="0">
                <a:hlinkClick r:id="rId7"/>
              </a:rPr>
              <a:t>http</a:t>
            </a:r>
            <a:r>
              <a:rPr lang="en-GB" u="sng" dirty="0">
                <a:hlinkClick r:id="rId7"/>
              </a:rPr>
              <a:t>://www.nacr.cz/en</a:t>
            </a:r>
            <a:r>
              <a:rPr lang="en-GB" u="sng" dirty="0" smtClean="0">
                <a:hlinkClick r:id="rId7"/>
              </a:rPr>
              <a:t>/</a:t>
            </a:r>
            <a:endParaRPr lang="cs-CZ" u="sng" dirty="0" smtClean="0"/>
          </a:p>
          <a:p>
            <a:endParaRPr lang="de-DE" dirty="0"/>
          </a:p>
          <a:p>
            <a:r>
              <a:rPr lang="en-GB" u="sng" dirty="0" smtClean="0">
                <a:hlinkClick r:id="rId8"/>
              </a:rPr>
              <a:t>http</a:t>
            </a:r>
            <a:r>
              <a:rPr lang="en-GB" u="sng" dirty="0">
                <a:hlinkClick r:id="rId8"/>
              </a:rPr>
              <a:t>://www.mvcr.cz/mvcren/article/introduction.aspx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54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Předvádění na obrazovce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systému Office</vt:lpstr>
      <vt:lpstr>Literature and online sources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Studijní literatura</dc:title>
  <dc:creator>user</dc:creator>
  <cp:lastModifiedBy>Stanislav Bárta</cp:lastModifiedBy>
  <cp:revision>9</cp:revision>
  <dcterms:created xsi:type="dcterms:W3CDTF">2015-10-01T06:02:19Z</dcterms:created>
  <dcterms:modified xsi:type="dcterms:W3CDTF">2019-02-28T08:05:49Z</dcterms:modified>
</cp:coreProperties>
</file>