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2" name="Obdĺž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ĺž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Obdĺž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Obdĺž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56" name="Obdĺž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Obdĺž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Obdĺž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Obdĺž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ľná form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oľná form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oľná form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ľná form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oľná form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oľná form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oľná form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oľná form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oľná form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oľná form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oľná form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oľná form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oľná form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oľná form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oľná form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ĺž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ĺž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ĺž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6" name="Obdĺž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Obdĺž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bdĺž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bdĺž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bdĺž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bdĺž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ĺž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Rovná spojnic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ovná spojnic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ovná spojnic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ovná spojnic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ovná spojnic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ovná spojnic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ĺž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Obdĺž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Obdĺž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DDF945-F1C5-4E95-868A-F726EC9A45C9}" type="datetimeFigureOut">
              <a:rPr lang="sk-SK" smtClean="0"/>
              <a:pPr/>
              <a:t>14. 4. 2019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7433FFD-05F9-4797-8037-8EBA2C40F7D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357166"/>
            <a:ext cx="7772400" cy="4500594"/>
          </a:xfrm>
        </p:spPr>
        <p:txBody>
          <a:bodyPr/>
          <a:lstStyle/>
          <a:p>
            <a:pPr algn="ctr"/>
            <a:r>
              <a:rPr lang="sk-SK" sz="5400" b="1" dirty="0" smtClean="0"/>
              <a:t>JOSIF </a:t>
            </a:r>
            <a:br>
              <a:rPr lang="sk-SK" sz="5400" b="1" dirty="0" smtClean="0"/>
            </a:br>
            <a:r>
              <a:rPr lang="sk-SK" sz="5400" b="1" dirty="0" err="1" smtClean="0"/>
              <a:t>ViSSaRIONOVIČ</a:t>
            </a:r>
            <a:r>
              <a:rPr lang="sk-SK" sz="5400" b="1" dirty="0" smtClean="0"/>
              <a:t> </a:t>
            </a:r>
            <a:r>
              <a:rPr lang="sk-SK" sz="5400" b="1" dirty="0" err="1" smtClean="0"/>
              <a:t>Džugašvili</a:t>
            </a:r>
            <a:r>
              <a:rPr lang="sk-SK" sz="5400" b="1" dirty="0" smtClean="0"/>
              <a:t/>
            </a:r>
            <a:br>
              <a:rPr lang="sk-SK" sz="5400" b="1" dirty="0" smtClean="0"/>
            </a:br>
            <a:r>
              <a:rPr lang="sk-SK" sz="6000" b="1" dirty="0" smtClean="0"/>
              <a:t/>
            </a:r>
            <a:br>
              <a:rPr lang="sk-SK" sz="6000" b="1" dirty="0" smtClean="0"/>
            </a:br>
            <a:r>
              <a:rPr lang="sk-SK" sz="8000" dirty="0" smtClean="0"/>
              <a:t>STALIN</a:t>
            </a:r>
            <a:endParaRPr lang="sk-SK" sz="8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28662" y="5286388"/>
            <a:ext cx="7772400" cy="1094426"/>
          </a:xfrm>
        </p:spPr>
        <p:txBody>
          <a:bodyPr/>
          <a:lstStyle/>
          <a:p>
            <a:pPr algn="r"/>
            <a:r>
              <a:rPr lang="sk-SK" dirty="0" err="1" smtClean="0"/>
              <a:t>Šimlíková</a:t>
            </a:r>
            <a:r>
              <a:rPr lang="sk-SK" dirty="0" smtClean="0"/>
              <a:t> Jana</a:t>
            </a:r>
          </a:p>
          <a:p>
            <a:pPr algn="r"/>
            <a:r>
              <a:rPr lang="sk-SK" dirty="0" smtClean="0"/>
              <a:t>Vybrané kapitoly z </a:t>
            </a:r>
            <a:r>
              <a:rPr lang="sk-SK" dirty="0" err="1" smtClean="0"/>
              <a:t>dějin</a:t>
            </a:r>
            <a:r>
              <a:rPr lang="sk-SK" dirty="0" smtClean="0"/>
              <a:t> </a:t>
            </a:r>
            <a:r>
              <a:rPr lang="sk-SK" dirty="0" err="1" smtClean="0"/>
              <a:t>východních</a:t>
            </a:r>
            <a:r>
              <a:rPr lang="sk-SK" dirty="0" smtClean="0"/>
              <a:t> </a:t>
            </a:r>
            <a:r>
              <a:rPr lang="sk-SK" dirty="0" err="1" smtClean="0"/>
              <a:t>Slovanů</a:t>
            </a:r>
            <a:endParaRPr lang="sk-SK" dirty="0" smtClean="0"/>
          </a:p>
          <a:p>
            <a:pPr algn="r"/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500042"/>
            <a:ext cx="7772400" cy="5855518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zdravotné problémy </a:t>
            </a:r>
          </a:p>
          <a:p>
            <a:r>
              <a:rPr lang="sk-SK" dirty="0" smtClean="0"/>
              <a:t>paranoja, že naňho bude spáchaný atentát</a:t>
            </a:r>
          </a:p>
          <a:p>
            <a:endParaRPr lang="sk-SK" dirty="0" smtClean="0"/>
          </a:p>
          <a:p>
            <a:r>
              <a:rPr lang="sk-SK" dirty="0" smtClean="0"/>
              <a:t>27.2.1953 poslednýkrát na verejnosti - navštívil Labutie jazero v </a:t>
            </a:r>
            <a:r>
              <a:rPr lang="sk-SK" dirty="0" err="1" smtClean="0"/>
              <a:t>Boľšom</a:t>
            </a:r>
            <a:r>
              <a:rPr lang="sk-SK" dirty="0" smtClean="0"/>
              <a:t> </a:t>
            </a:r>
            <a:r>
              <a:rPr lang="sk-SK" dirty="0" err="1" smtClean="0"/>
              <a:t>teatre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2.3. 1953 ďalšia mozgová príhoda</a:t>
            </a:r>
          </a:p>
          <a:p>
            <a:r>
              <a:rPr lang="sk-SK" dirty="0" smtClean="0"/>
              <a:t>5.3.1953 zomrel </a:t>
            </a:r>
          </a:p>
          <a:p>
            <a:endParaRPr lang="sk-SK" dirty="0" smtClean="0"/>
          </a:p>
          <a:p>
            <a:r>
              <a:rPr lang="sk-SK" dirty="0" smtClean="0"/>
              <a:t>kult osobnosti – počas vlády ho tlač prezentovala ako všemocného, vševediaceho vodcu a jeho meno a obraz sa stali všadeprítomnými</a:t>
            </a:r>
          </a:p>
          <a:p>
            <a:r>
              <a:rPr lang="sk-SK" dirty="0" smtClean="0"/>
              <a:t>telo bolo nabalzamované - v mauzóleu na Červenom námestí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571480"/>
            <a:ext cx="7772400" cy="5784080"/>
          </a:xfrm>
        </p:spPr>
        <p:txBody>
          <a:bodyPr/>
          <a:lstStyle/>
          <a:p>
            <a:r>
              <a:rPr lang="sk-SK" dirty="0" smtClean="0"/>
              <a:t>boje o moc</a:t>
            </a:r>
          </a:p>
          <a:p>
            <a:r>
              <a:rPr lang="sk-SK" dirty="0" smtClean="0"/>
              <a:t>zvíťazil </a:t>
            </a:r>
            <a:r>
              <a:rPr lang="sk-SK" dirty="0" err="1" smtClean="0"/>
              <a:t>Chruščov</a:t>
            </a:r>
            <a:endParaRPr lang="sk-SK" dirty="0" smtClean="0"/>
          </a:p>
          <a:p>
            <a:r>
              <a:rPr lang="sk-SK" dirty="0" smtClean="0"/>
              <a:t>vo februári 1956 odhalil Stalinove zločiny na XX zjazde strany</a:t>
            </a:r>
          </a:p>
          <a:p>
            <a:endParaRPr lang="sk-SK" dirty="0" smtClean="0"/>
          </a:p>
          <a:p>
            <a:r>
              <a:rPr lang="sk-SK" dirty="0" smtClean="0"/>
              <a:t>31.10.-1.11.1961 - pozostatky Stalina odstránené z mauzólea - pochované do hrobu pri kremeľskom múre </a:t>
            </a:r>
          </a:p>
          <a:p>
            <a:r>
              <a:rPr lang="sk-SK" dirty="0" smtClean="0"/>
              <a:t>druhý pohreb prebehol bez pôct a v tichosti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571480"/>
            <a:ext cx="7772400" cy="5784080"/>
          </a:xfrm>
        </p:spPr>
        <p:txBody>
          <a:bodyPr>
            <a:normAutofit/>
          </a:bodyPr>
          <a:lstStyle/>
          <a:p>
            <a:r>
              <a:rPr lang="sk-SK" dirty="0" smtClean="0"/>
              <a:t>najväčší a najkrutejší diktátor 20.storočia</a:t>
            </a:r>
          </a:p>
          <a:p>
            <a:r>
              <a:rPr lang="sk-SK" dirty="0" smtClean="0"/>
              <a:t>počas historicky krátkej doby premenil zaostalú zem v priemyslovú a jadrovú veľmoc</a:t>
            </a:r>
          </a:p>
          <a:p>
            <a:endParaRPr lang="sk-SK" dirty="0" smtClean="0"/>
          </a:p>
          <a:p>
            <a:r>
              <a:rPr lang="sk-SK" dirty="0" smtClean="0"/>
              <a:t>výrazne sa zvýšila úroveň vzdelanosti</a:t>
            </a:r>
          </a:p>
          <a:p>
            <a:r>
              <a:rPr lang="sk-SK" dirty="0" smtClean="0"/>
              <a:t>lekárska starostlivosť sa stala dostupnou širokým vrstvám obyvateľstva </a:t>
            </a:r>
          </a:p>
          <a:p>
            <a:r>
              <a:rPr lang="sk-SK" dirty="0" smtClean="0"/>
              <a:t>II.SV porazil nacistické Nemecko a jeho spojencov – zlepšenie jeho medzinárodne politického postavenie </a:t>
            </a:r>
          </a:p>
          <a:p>
            <a:r>
              <a:rPr lang="sk-SK" dirty="0" smtClean="0"/>
              <a:t>vplyv ZSSR na medzinárodnej scéne vzrástol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2143116"/>
            <a:ext cx="7801004" cy="3202688"/>
          </a:xfrm>
        </p:spPr>
        <p:txBody>
          <a:bodyPr/>
          <a:lstStyle/>
          <a:p>
            <a:pPr algn="ctr"/>
            <a:r>
              <a:rPr lang="sk-SK" sz="6000" dirty="0" smtClean="0"/>
              <a:t>ĎAKUJEM </a:t>
            </a:r>
            <a:br>
              <a:rPr lang="sk-SK" sz="6000" dirty="0" smtClean="0"/>
            </a:br>
            <a:r>
              <a:rPr lang="sk-SK" sz="6000" dirty="0" smtClean="0"/>
              <a:t>ZA POZORNOSŤ</a:t>
            </a:r>
            <a:endParaRPr lang="sk-SK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Osobný život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1285860"/>
            <a:ext cx="7772400" cy="50697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dirty="0" smtClean="0"/>
              <a:t>	* 18.12.1878  </a:t>
            </a:r>
            <a:r>
              <a:rPr lang="sk-SK" dirty="0" err="1" smtClean="0"/>
              <a:t>Gori</a:t>
            </a:r>
            <a:r>
              <a:rPr lang="sk-SK" dirty="0" smtClean="0"/>
              <a:t>, Gruzínsko		</a:t>
            </a:r>
          </a:p>
          <a:p>
            <a:pPr>
              <a:buNone/>
            </a:pPr>
            <a:r>
              <a:rPr lang="sk-SK" dirty="0" smtClean="0"/>
              <a:t>	+ 5.3.1953	Moskva, Rusko</a:t>
            </a:r>
          </a:p>
          <a:p>
            <a:endParaRPr lang="sk-SK" dirty="0" smtClean="0"/>
          </a:p>
          <a:p>
            <a:r>
              <a:rPr lang="sk-SK" dirty="0" smtClean="0"/>
              <a:t>Otec - chudobný obuvník </a:t>
            </a:r>
          </a:p>
          <a:p>
            <a:pPr>
              <a:buNone/>
            </a:pPr>
            <a:r>
              <a:rPr lang="sk-SK" dirty="0" smtClean="0"/>
              <a:t>	</a:t>
            </a:r>
            <a:r>
              <a:rPr lang="sk-SK" dirty="0" err="1" smtClean="0"/>
              <a:t>Vissarion</a:t>
            </a:r>
            <a:r>
              <a:rPr lang="sk-SK" dirty="0" smtClean="0"/>
              <a:t> </a:t>
            </a:r>
            <a:r>
              <a:rPr lang="sk-SK" dirty="0" err="1" smtClean="0"/>
              <a:t>Ivanovič</a:t>
            </a:r>
            <a:r>
              <a:rPr lang="sk-SK" dirty="0" smtClean="0"/>
              <a:t> </a:t>
            </a:r>
            <a:r>
              <a:rPr lang="sk-SK" dirty="0" err="1" smtClean="0"/>
              <a:t>Džugašvili</a:t>
            </a:r>
            <a:r>
              <a:rPr lang="sk-SK" dirty="0" smtClean="0"/>
              <a:t>, </a:t>
            </a:r>
          </a:p>
          <a:p>
            <a:pPr>
              <a:buNone/>
            </a:pPr>
            <a:r>
              <a:rPr lang="sk-SK" dirty="0" smtClean="0"/>
              <a:t>	nevzdelaný opilec a hrubý </a:t>
            </a:r>
          </a:p>
          <a:p>
            <a:pPr>
              <a:buNone/>
            </a:pPr>
            <a:r>
              <a:rPr lang="sk-SK" dirty="0" smtClean="0"/>
              <a:t>	človek, ktorý bil aj manželku, </a:t>
            </a:r>
          </a:p>
          <a:p>
            <a:pPr>
              <a:buNone/>
            </a:pPr>
            <a:r>
              <a:rPr lang="sk-SK" dirty="0" smtClean="0"/>
              <a:t>	aj syna</a:t>
            </a:r>
          </a:p>
          <a:p>
            <a:r>
              <a:rPr lang="sk-SK" dirty="0" smtClean="0"/>
              <a:t>Matka - </a:t>
            </a:r>
            <a:r>
              <a:rPr lang="sk-SK" dirty="0" err="1" smtClean="0"/>
              <a:t>Jekaterina</a:t>
            </a:r>
            <a:r>
              <a:rPr lang="sk-SK" dirty="0" smtClean="0"/>
              <a:t> </a:t>
            </a:r>
            <a:r>
              <a:rPr lang="sk-SK" dirty="0" err="1" smtClean="0"/>
              <a:t>Georgievna</a:t>
            </a:r>
            <a:r>
              <a:rPr lang="sk-SK" dirty="0" smtClean="0"/>
              <a:t> - veriaca žena, viedla k viere aj syna</a:t>
            </a:r>
          </a:p>
          <a:p>
            <a:endParaRPr lang="sk-SK" dirty="0" smtClean="0"/>
          </a:p>
          <a:p>
            <a:r>
              <a:rPr lang="sk-SK" dirty="0" smtClean="0"/>
              <a:t>familiárne oslovenie Stalina bolo </a:t>
            </a:r>
            <a:r>
              <a:rPr lang="sk-SK" dirty="0" err="1" smtClean="0"/>
              <a:t>Soso</a:t>
            </a:r>
            <a:endParaRPr lang="sk-SK" dirty="0" smtClean="0"/>
          </a:p>
          <a:p>
            <a:endParaRPr lang="sk-SK" dirty="0"/>
          </a:p>
        </p:txBody>
      </p:sp>
      <p:pic>
        <p:nvPicPr>
          <p:cNvPr id="4" name="Obrázok 3" descr="JStalin_Secretary_general_CCCP_1942_flipp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214290"/>
            <a:ext cx="2921000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571480"/>
            <a:ext cx="7772400" cy="5784080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v detstve prekonal kiahne - na tvári mu zanechali stopy</a:t>
            </a:r>
          </a:p>
          <a:p>
            <a:r>
              <a:rPr lang="sk-SK" dirty="0" smtClean="0"/>
              <a:t>12 ročný mal nehodu - utrpel zranenie ľavej ruky - problémy do konca života - vždy ju skrýval</a:t>
            </a:r>
          </a:p>
          <a:p>
            <a:endParaRPr lang="sk-SK" dirty="0" smtClean="0"/>
          </a:p>
          <a:p>
            <a:r>
              <a:rPr lang="sk-SK" dirty="0" smtClean="0"/>
              <a:t>učil sa rusky</a:t>
            </a:r>
          </a:p>
          <a:p>
            <a:r>
              <a:rPr lang="sk-SK" dirty="0" smtClean="0"/>
              <a:t>študoval na teologickej škole v rodnom meste</a:t>
            </a:r>
          </a:p>
          <a:p>
            <a:r>
              <a:rPr lang="sk-SK" dirty="0" smtClean="0"/>
              <a:t>1894-99 poslaný do </a:t>
            </a:r>
            <a:r>
              <a:rPr lang="sk-SK" dirty="0" err="1" smtClean="0"/>
              <a:t>kňažského</a:t>
            </a:r>
            <a:r>
              <a:rPr lang="sk-SK" dirty="0" smtClean="0"/>
              <a:t> seminára  </a:t>
            </a:r>
          </a:p>
          <a:p>
            <a:pPr lvl="1"/>
            <a:r>
              <a:rPr lang="sk-SK" dirty="0" smtClean="0"/>
              <a:t>prezývka </a:t>
            </a:r>
            <a:r>
              <a:rPr lang="sk-SK" dirty="0" err="1" smtClean="0"/>
              <a:t>Koba</a:t>
            </a:r>
            <a:r>
              <a:rPr lang="sk-SK" dirty="0" smtClean="0"/>
              <a:t> </a:t>
            </a:r>
          </a:p>
          <a:p>
            <a:r>
              <a:rPr lang="sk-SK" dirty="0" smtClean="0"/>
              <a:t>vyhodený za revolučné aktivity a čítanie zakázaných kníh., napr. Marx a </a:t>
            </a:r>
            <a:r>
              <a:rPr lang="sk-SK" dirty="0" err="1" smtClean="0"/>
              <a:t>Engels</a:t>
            </a:r>
            <a:endParaRPr lang="sk-SK" dirty="0" smtClean="0"/>
          </a:p>
          <a:p>
            <a:r>
              <a:rPr lang="sk-SK" dirty="0" smtClean="0"/>
              <a:t>osobná knižnica obsahovala vyše 20-tisíc zväzkov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Manželstvá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1571612"/>
            <a:ext cx="7772400" cy="4783948"/>
          </a:xfrm>
        </p:spPr>
        <p:txBody>
          <a:bodyPr/>
          <a:lstStyle/>
          <a:p>
            <a:endParaRPr lang="sk-SK" dirty="0" smtClean="0"/>
          </a:p>
          <a:p>
            <a:r>
              <a:rPr lang="sk-SK" dirty="0" smtClean="0"/>
              <a:t>1904  </a:t>
            </a:r>
            <a:r>
              <a:rPr lang="sk-SK" dirty="0" err="1" smtClean="0"/>
              <a:t>Jekaterina</a:t>
            </a:r>
            <a:r>
              <a:rPr lang="sk-SK" dirty="0" smtClean="0"/>
              <a:t> </a:t>
            </a:r>
            <a:r>
              <a:rPr lang="sk-SK" dirty="0" err="1" smtClean="0"/>
              <a:t>Sanidzeová</a:t>
            </a:r>
            <a:r>
              <a:rPr lang="sk-SK" dirty="0" smtClean="0"/>
              <a:t> (+ 1907) </a:t>
            </a:r>
          </a:p>
          <a:p>
            <a:pPr lvl="1"/>
            <a:r>
              <a:rPr lang="sk-SK" dirty="0" smtClean="0"/>
              <a:t>syn Jakov</a:t>
            </a:r>
          </a:p>
          <a:p>
            <a:endParaRPr lang="sk-SK" dirty="0" smtClean="0"/>
          </a:p>
          <a:p>
            <a:r>
              <a:rPr lang="sk-SK" dirty="0" smtClean="0"/>
              <a:t>1919  </a:t>
            </a:r>
            <a:r>
              <a:rPr lang="sk-SK" dirty="0" err="1" smtClean="0"/>
              <a:t>Nadežda</a:t>
            </a:r>
            <a:r>
              <a:rPr lang="sk-SK" dirty="0" smtClean="0"/>
              <a:t> </a:t>
            </a:r>
            <a:r>
              <a:rPr lang="sk-SK" dirty="0" err="1" smtClean="0"/>
              <a:t>Allilujevová</a:t>
            </a:r>
            <a:r>
              <a:rPr lang="sk-SK" dirty="0" smtClean="0"/>
              <a:t> </a:t>
            </a:r>
          </a:p>
          <a:p>
            <a:pPr lvl="1"/>
            <a:r>
              <a:rPr lang="sk-SK" dirty="0" smtClean="0"/>
              <a:t>Svetlana a </a:t>
            </a:r>
            <a:r>
              <a:rPr lang="sk-SK" dirty="0" err="1" smtClean="0"/>
              <a:t>Vasilij</a:t>
            </a:r>
            <a:endParaRPr lang="sk-SK" dirty="0" smtClean="0"/>
          </a:p>
          <a:p>
            <a:r>
              <a:rPr lang="sk-SK" dirty="0" smtClean="0"/>
              <a:t>1932 spáchala samovraždu (niekedy spochybňované)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Diktátor upevňuje moc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Stal sa revolučným aktivistom</a:t>
            </a:r>
          </a:p>
          <a:p>
            <a:r>
              <a:rPr lang="sk-SK" dirty="0" smtClean="0"/>
              <a:t>1902-17 bol niekoľkokrát vo vyhnanstve a niekoľkokrát aj z neho ušiel</a:t>
            </a:r>
          </a:p>
          <a:p>
            <a:r>
              <a:rPr lang="sk-SK" dirty="0" smtClean="0"/>
              <a:t>1905  konferencia vo Fínsku </a:t>
            </a:r>
          </a:p>
          <a:p>
            <a:pPr lvl="1"/>
            <a:r>
              <a:rPr lang="sk-SK" dirty="0" smtClean="0"/>
              <a:t>prvé stretnutie s </a:t>
            </a:r>
            <a:r>
              <a:rPr lang="sk-SK" dirty="0" err="1" smtClean="0"/>
              <a:t>V.I.Leninom</a:t>
            </a:r>
            <a:endParaRPr lang="sk-SK" dirty="0" smtClean="0"/>
          </a:p>
          <a:p>
            <a:r>
              <a:rPr lang="sk-SK" dirty="0" smtClean="0"/>
              <a:t>1907 organizoval lúpeže na financovanie strany</a:t>
            </a:r>
          </a:p>
          <a:p>
            <a:pPr lvl="1"/>
            <a:r>
              <a:rPr lang="sk-SK" dirty="0" smtClean="0"/>
              <a:t>prepadnutie transportu peňazí do Tbiliskej banky. Výsledkom bolo nie len veľa peňazí, ale aj približne 50 mŕtvych 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57224" y="500042"/>
            <a:ext cx="7829576" cy="5855518"/>
          </a:xfrm>
        </p:spPr>
        <p:txBody>
          <a:bodyPr>
            <a:normAutofit/>
          </a:bodyPr>
          <a:lstStyle/>
          <a:p>
            <a:r>
              <a:rPr lang="sk-SK" dirty="0" smtClean="0"/>
              <a:t> prijal meno Stalin „muž z ocele“</a:t>
            </a:r>
          </a:p>
          <a:p>
            <a:r>
              <a:rPr lang="sk-SK" dirty="0" smtClean="0"/>
              <a:t>stal sa redaktorom boľševických novín </a:t>
            </a:r>
            <a:r>
              <a:rPr lang="sk-SK" i="1" dirty="0" smtClean="0"/>
              <a:t>Pravda</a:t>
            </a:r>
          </a:p>
          <a:p>
            <a:endParaRPr lang="sk-SK" i="1" dirty="0" smtClean="0"/>
          </a:p>
          <a:p>
            <a:r>
              <a:rPr lang="sk-SK" dirty="0" smtClean="0"/>
              <a:t>Lenin zostavil vládu, Stalin sa stal komisárom pre národnostnú problematiku</a:t>
            </a:r>
          </a:p>
          <a:p>
            <a:r>
              <a:rPr lang="sk-SK" dirty="0" smtClean="0"/>
              <a:t>1922 na návrh Lenina sa dostal na čelo boľševikov</a:t>
            </a:r>
          </a:p>
          <a:p>
            <a:r>
              <a:rPr lang="sk-SK" dirty="0" smtClean="0"/>
              <a:t>stal sa generálnym tajomníkom Komunistickej strany</a:t>
            </a:r>
          </a:p>
          <a:p>
            <a:endParaRPr lang="sk-SK" dirty="0" smtClean="0"/>
          </a:p>
          <a:p>
            <a:r>
              <a:rPr lang="sk-SK" dirty="0" smtClean="0"/>
              <a:t>1924  smrť Lenina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500042"/>
            <a:ext cx="7772400" cy="5855518"/>
          </a:xfrm>
        </p:spPr>
        <p:txBody>
          <a:bodyPr/>
          <a:lstStyle/>
          <a:p>
            <a:r>
              <a:rPr lang="sk-SK" dirty="0" smtClean="0"/>
              <a:t>Stalin prevzal vedenie </a:t>
            </a:r>
          </a:p>
          <a:p>
            <a:r>
              <a:rPr lang="sk-SK" dirty="0" smtClean="0"/>
              <a:t>upevňoval moc a likvidoval svojich oponentov (</a:t>
            </a:r>
            <a:r>
              <a:rPr lang="sk-SK" dirty="0" err="1" smtClean="0"/>
              <a:t>L.D.Trockij</a:t>
            </a:r>
            <a:r>
              <a:rPr lang="sk-SK" dirty="0" smtClean="0"/>
              <a:t>, G.J. </a:t>
            </a:r>
            <a:r>
              <a:rPr lang="sk-SK" dirty="0" err="1" smtClean="0"/>
              <a:t>Zinovjev</a:t>
            </a:r>
            <a:r>
              <a:rPr lang="sk-SK" dirty="0" smtClean="0"/>
              <a:t>, L.B. </a:t>
            </a:r>
            <a:r>
              <a:rPr lang="sk-SK" dirty="0" err="1" smtClean="0"/>
              <a:t>Kamenev</a:t>
            </a:r>
            <a:r>
              <a:rPr lang="sk-SK" dirty="0" smtClean="0"/>
              <a:t>, </a:t>
            </a:r>
            <a:r>
              <a:rPr lang="sk-SK" dirty="0" err="1" smtClean="0"/>
              <a:t>N.I.Bucharin</a:t>
            </a:r>
            <a:r>
              <a:rPr lang="sk-SK" dirty="0" smtClean="0"/>
              <a:t>, A.I. </a:t>
            </a:r>
            <a:r>
              <a:rPr lang="sk-SK" dirty="0" err="1" smtClean="0"/>
              <a:t>Rikov</a:t>
            </a:r>
            <a:r>
              <a:rPr lang="sk-SK" dirty="0" smtClean="0"/>
              <a:t>)</a:t>
            </a:r>
          </a:p>
          <a:p>
            <a:r>
              <a:rPr lang="sk-SK" dirty="0" smtClean="0"/>
              <a:t>1928 - päťročný plán industrializácie Ruska</a:t>
            </a:r>
          </a:p>
          <a:p>
            <a:r>
              <a:rPr lang="sk-SK" smtClean="0"/>
              <a:t>likvidácia </a:t>
            </a:r>
            <a:r>
              <a:rPr lang="sk-SK" dirty="0" smtClean="0"/>
              <a:t>kulakov</a:t>
            </a:r>
          </a:p>
          <a:p>
            <a:r>
              <a:rPr lang="sk-SK" dirty="0" smtClean="0"/>
              <a:t>kolektivizácia poľnohospodárstva - výsledkom bol rozvrat poľnohospodárstva a hladomor</a:t>
            </a:r>
          </a:p>
          <a:p>
            <a:r>
              <a:rPr lang="sk-SK" dirty="0" smtClean="0"/>
              <a:t>Tí, ktorí sa vzopreli, boli popravení a roľnícke povstanie bolo potlačené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571480"/>
            <a:ext cx="7772400" cy="5784080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1934 zorganizoval vraždu kolega a rivala Sergeja </a:t>
            </a:r>
            <a:r>
              <a:rPr lang="sk-SK" dirty="0" err="1" smtClean="0"/>
              <a:t>Kirova</a:t>
            </a:r>
            <a:r>
              <a:rPr lang="sk-SK" dirty="0" smtClean="0"/>
              <a:t> - zámienka na vnútrostranícku čistku</a:t>
            </a:r>
          </a:p>
          <a:p>
            <a:r>
              <a:rPr lang="sk-SK" dirty="0" smtClean="0"/>
              <a:t>1936-38 rad súdnych politických procesov - tisíce straníckych funkcionárov a vyšších vojenských dôstojníkov uznali za vinných z vlastizrady a popravili ich</a:t>
            </a:r>
          </a:p>
          <a:p>
            <a:r>
              <a:rPr lang="sk-SK" dirty="0" smtClean="0"/>
              <a:t>s cieľom podrobenia si armády zlikvidoval väčšinu schopných a skúsených dôstojníkov, ktorých nahradil politicky spoľahlivými, avšak neskúsenými</a:t>
            </a:r>
          </a:p>
          <a:p>
            <a:r>
              <a:rPr lang="sk-SK" dirty="0" err="1" smtClean="0"/>
              <a:t>Lavretij</a:t>
            </a:r>
            <a:r>
              <a:rPr lang="sk-SK" dirty="0" smtClean="0"/>
              <a:t> </a:t>
            </a:r>
            <a:r>
              <a:rPr lang="sk-SK" dirty="0" err="1" smtClean="0"/>
              <a:t>Berija</a:t>
            </a:r>
            <a:r>
              <a:rPr lang="sk-SK" dirty="0" smtClean="0"/>
              <a:t> – Gruzínec, šéf tajnej polície dal uväzniť milióny ľudí – popravení, poslaní do exilu, väznení v gulagoch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500042"/>
            <a:ext cx="7772400" cy="5855518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1939 Stalin a Hitler podpísali pakt o neútočení. Hitler dohodu porušil 22.6.1941 a napadol </a:t>
            </a:r>
          </a:p>
          <a:p>
            <a:r>
              <a:rPr lang="sk-SK" dirty="0" smtClean="0"/>
              <a:t>Vymenovaní noví velitelia </a:t>
            </a:r>
            <a:r>
              <a:rPr lang="sk-SK" dirty="0" err="1" smtClean="0"/>
              <a:t>Georgij</a:t>
            </a:r>
            <a:r>
              <a:rPr lang="sk-SK" dirty="0" smtClean="0"/>
              <a:t> </a:t>
            </a:r>
            <a:r>
              <a:rPr lang="sk-SK" dirty="0" err="1" smtClean="0"/>
              <a:t>Žukov</a:t>
            </a:r>
            <a:r>
              <a:rPr lang="sk-SK" dirty="0" smtClean="0"/>
              <a:t> a Ivan </a:t>
            </a:r>
            <a:r>
              <a:rPr lang="sk-SK" dirty="0" err="1" smtClean="0"/>
              <a:t>Konev</a:t>
            </a:r>
            <a:endParaRPr lang="sk-SK" dirty="0" smtClean="0"/>
          </a:p>
          <a:p>
            <a:r>
              <a:rPr lang="sk-SK" dirty="0" smtClean="0"/>
              <a:t> do boja poslal 3 milióny nedostatočne vycvičených mužov</a:t>
            </a:r>
          </a:p>
          <a:p>
            <a:r>
              <a:rPr lang="sk-SK" dirty="0" smtClean="0"/>
              <a:t>prebojovaná cesta do Berlína a taktiež k víťazstvu</a:t>
            </a:r>
          </a:p>
          <a:p>
            <a:r>
              <a:rPr lang="sk-SK" dirty="0" err="1" smtClean="0"/>
              <a:t>Žukov</a:t>
            </a:r>
            <a:r>
              <a:rPr lang="sk-SK" dirty="0" smtClean="0"/>
              <a:t> - odmenený veliteľskou funkciou na </a:t>
            </a:r>
            <a:r>
              <a:rPr lang="sk-SK" dirty="0" err="1" smtClean="0"/>
              <a:t>Urale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Konev</a:t>
            </a:r>
            <a:r>
              <a:rPr lang="sk-SK" dirty="0" smtClean="0"/>
              <a:t> - vymenovaný za hlavného veliteľa pozemných vojsk a námestníka ministra obrany 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Stalin vnútil komunistický režim aj krajinám východnej Európy a Balkánu, ktoré „oslobodil“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553</TotalTime>
  <Words>64</Words>
  <Application>Microsoft Office PowerPoint</Application>
  <PresentationFormat>Předvádění na obrazovce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Consolas</vt:lpstr>
      <vt:lpstr>Corbel</vt:lpstr>
      <vt:lpstr>Wingdings</vt:lpstr>
      <vt:lpstr>Wingdings 2</vt:lpstr>
      <vt:lpstr>Wingdings 3</vt:lpstr>
      <vt:lpstr>Metro</vt:lpstr>
      <vt:lpstr>JOSIF  ViSSaRIONOVIČ Džugašvili  STALIN</vt:lpstr>
      <vt:lpstr>Osobný život</vt:lpstr>
      <vt:lpstr>Prezentace aplikace PowerPoint</vt:lpstr>
      <vt:lpstr>Manželstvá</vt:lpstr>
      <vt:lpstr>Diktátor upevňuje moc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ĎAKUJEM 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Jayne</dc:creator>
  <cp:lastModifiedBy>Uživatel systému Windows</cp:lastModifiedBy>
  <cp:revision>38</cp:revision>
  <dcterms:created xsi:type="dcterms:W3CDTF">2019-04-08T14:25:51Z</dcterms:created>
  <dcterms:modified xsi:type="dcterms:W3CDTF">2019-04-14T19:01:30Z</dcterms:modified>
</cp:coreProperties>
</file>