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4" r:id="rId6"/>
    <p:sldId id="266" r:id="rId7"/>
    <p:sldId id="265" r:id="rId8"/>
    <p:sldId id="270" r:id="rId9"/>
    <p:sldId id="259" r:id="rId10"/>
    <p:sldId id="260" r:id="rId11"/>
    <p:sldId id="261" r:id="rId12"/>
    <p:sldId id="262" r:id="rId13"/>
    <p:sldId id="263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9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1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75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0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4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547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136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1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68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8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964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ACB9F0-C2AF-48CD-A7D4-8E8844719067}" type="datetimeFigureOut">
              <a:rPr lang="lt-LT" smtClean="0"/>
              <a:t>2019-03-06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9602ED-3D3E-4EDD-9101-28F8C8AB353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464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fv_Ne1QuY&amp;list=PLEbiCjrI8e_DM_Y2po9dal9cLHLs_5IFF&amp;index=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E97038-81FE-4D8E-B56C-61DACC343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err="1"/>
              <a:t>Laipsniavimas</a:t>
            </a:r>
            <a:r>
              <a:rPr lang="en-US" sz="4800" b="1" dirty="0"/>
              <a:t>/gradation</a:t>
            </a:r>
            <a:endParaRPr lang="lt-LT" sz="4800" b="1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868D0CA-7A14-435E-90D8-CD87D9C7B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70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CD54CA-DDCA-4C55-B496-D89FE7ED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2AD1EA52-404B-4D9A-8D82-5BE47789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6" y="595789"/>
            <a:ext cx="8971722" cy="6101836"/>
          </a:xfrm>
        </p:spPr>
      </p:pic>
    </p:spTree>
    <p:extLst>
      <p:ext uri="{BB962C8B-B14F-4D97-AF65-F5344CB8AC3E}">
        <p14:creationId xmlns:p14="http://schemas.microsoft.com/office/powerpoint/2010/main" val="950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DE27345-3686-423E-9D6E-8C0EC18B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17403C7-6CD0-4294-B43E-09B986C64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7" y="2728243"/>
            <a:ext cx="11499006" cy="2233265"/>
          </a:xfrm>
        </p:spPr>
      </p:pic>
    </p:spTree>
    <p:extLst>
      <p:ext uri="{BB962C8B-B14F-4D97-AF65-F5344CB8AC3E}">
        <p14:creationId xmlns:p14="http://schemas.microsoft.com/office/powerpoint/2010/main" val="390603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E61E67-4847-439E-9DEE-25E87EBC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adjective form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6969B40-5172-4DF6-80A6-55E953B1B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/>
              <a:t>Šalt</a:t>
            </a:r>
            <a:r>
              <a:rPr lang="lt-LT" b="1" dirty="0"/>
              <a:t>a</a:t>
            </a:r>
            <a:r>
              <a:rPr lang="lt-LT" dirty="0"/>
              <a:t> – šalč</a:t>
            </a:r>
            <a:r>
              <a:rPr lang="lt-LT" b="1" dirty="0"/>
              <a:t>iau</a:t>
            </a:r>
            <a:r>
              <a:rPr lang="lt-LT" dirty="0"/>
              <a:t> – šalč</a:t>
            </a:r>
            <a:r>
              <a:rPr lang="lt-LT" b="1" dirty="0"/>
              <a:t>iausia</a:t>
            </a:r>
            <a:r>
              <a:rPr lang="lt-LT" dirty="0"/>
              <a:t>. Man šalt</a:t>
            </a:r>
            <a:r>
              <a:rPr lang="lt-LT" b="1" dirty="0"/>
              <a:t>a </a:t>
            </a:r>
            <a:r>
              <a:rPr lang="lt-LT" dirty="0"/>
              <a:t>(I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cold</a:t>
            </a:r>
            <a:r>
              <a:rPr lang="lt-LT" dirty="0"/>
              <a:t>). Tau šalt</a:t>
            </a:r>
            <a:r>
              <a:rPr lang="lt-LT" b="1" dirty="0"/>
              <a:t>a</a:t>
            </a:r>
            <a:r>
              <a:rPr lang="lt-LT" dirty="0"/>
              <a:t>. Ten šalč</a:t>
            </a:r>
            <a:r>
              <a:rPr lang="lt-LT" b="1" dirty="0"/>
              <a:t>iau</a:t>
            </a:r>
            <a:r>
              <a:rPr lang="lt-LT" dirty="0"/>
              <a:t> negu čia </a:t>
            </a:r>
            <a:r>
              <a:rPr lang="lt-LT" dirty="0" err="1"/>
              <a:t>There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colder</a:t>
            </a:r>
            <a:r>
              <a:rPr lang="lt-LT" dirty="0"/>
              <a:t> </a:t>
            </a:r>
            <a:r>
              <a:rPr lang="lt-LT" dirty="0" err="1"/>
              <a:t>than</a:t>
            </a:r>
            <a:r>
              <a:rPr lang="lt-LT" dirty="0"/>
              <a:t> </a:t>
            </a:r>
            <a:r>
              <a:rPr lang="lt-LT" dirty="0" err="1"/>
              <a:t>here</a:t>
            </a:r>
            <a:r>
              <a:rPr lang="lt-LT" dirty="0"/>
              <a:t>). Lietuvoje šal</a:t>
            </a:r>
            <a:r>
              <a:rPr lang="lt-LT" b="1" dirty="0"/>
              <a:t>čiau</a:t>
            </a:r>
            <a:r>
              <a:rPr lang="lt-LT" dirty="0"/>
              <a:t> negu Čekijoje. (</a:t>
            </a:r>
            <a:r>
              <a:rPr lang="lt-LT" dirty="0" err="1"/>
              <a:t>In</a:t>
            </a:r>
            <a:r>
              <a:rPr lang="lt-LT" dirty="0"/>
              <a:t> Lithuania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colder</a:t>
            </a:r>
            <a:r>
              <a:rPr lang="lt-LT" dirty="0"/>
              <a:t> </a:t>
            </a:r>
            <a:r>
              <a:rPr lang="lt-LT" dirty="0" err="1"/>
              <a:t>than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Czech</a:t>
            </a:r>
            <a:r>
              <a:rPr lang="lt-LT" dirty="0"/>
              <a:t> </a:t>
            </a:r>
            <a:r>
              <a:rPr lang="lt-LT" dirty="0" err="1"/>
              <a:t>republic</a:t>
            </a:r>
            <a:r>
              <a:rPr lang="lt-LT" dirty="0"/>
              <a:t>). Sibire yra šalč</a:t>
            </a:r>
            <a:r>
              <a:rPr lang="lt-LT" b="1" dirty="0"/>
              <a:t>iausia. </a:t>
            </a:r>
            <a:endParaRPr lang="en-US" dirty="0"/>
          </a:p>
          <a:p>
            <a:r>
              <a:rPr lang="en-US" dirty="0"/>
              <a:t>Ger</a:t>
            </a:r>
            <a:r>
              <a:rPr lang="en-US" b="1" dirty="0"/>
              <a:t>a</a:t>
            </a:r>
            <a:r>
              <a:rPr lang="lt-LT" dirty="0"/>
              <a:t> – ger</a:t>
            </a:r>
            <a:r>
              <a:rPr lang="lt-LT" b="1" dirty="0"/>
              <a:t>iau </a:t>
            </a:r>
            <a:r>
              <a:rPr lang="lt-LT" dirty="0"/>
              <a:t>– ger</a:t>
            </a:r>
            <a:r>
              <a:rPr lang="lt-LT" b="1" dirty="0"/>
              <a:t>iausia</a:t>
            </a:r>
            <a:r>
              <a:rPr lang="lt-LT" dirty="0"/>
              <a:t>. Su tavimi man ger</a:t>
            </a:r>
            <a:r>
              <a:rPr lang="lt-LT" b="1" dirty="0"/>
              <a:t>a</a:t>
            </a:r>
            <a:r>
              <a:rPr lang="lt-LT" dirty="0"/>
              <a:t>, bet su Antanu dar ger</a:t>
            </a:r>
            <a:r>
              <a:rPr lang="lt-LT" b="1" dirty="0"/>
              <a:t>iau</a:t>
            </a:r>
            <a:r>
              <a:rPr lang="lt-LT" dirty="0"/>
              <a:t>. </a:t>
            </a:r>
            <a:r>
              <a:rPr lang="lt-LT" dirty="0">
                <a:sym typeface="Wingdings" panose="05000000000000000000" pitchFamily="2" charset="2"/>
              </a:rPr>
              <a:t>  ( I </a:t>
            </a:r>
            <a:r>
              <a:rPr lang="lt-LT" dirty="0" err="1">
                <a:sym typeface="Wingdings" panose="05000000000000000000" pitchFamily="2" charset="2"/>
              </a:rPr>
              <a:t>feel</a:t>
            </a:r>
            <a:r>
              <a:rPr lang="lt-LT" dirty="0">
                <a:sym typeface="Wingdings" panose="05000000000000000000" pitchFamily="2" charset="2"/>
              </a:rPr>
              <a:t> </a:t>
            </a:r>
            <a:r>
              <a:rPr lang="lt-LT" dirty="0" err="1">
                <a:sym typeface="Wingdings" panose="05000000000000000000" pitchFamily="2" charset="2"/>
              </a:rPr>
              <a:t>good</a:t>
            </a:r>
            <a:r>
              <a:rPr lang="lt-LT" dirty="0">
                <a:sym typeface="Wingdings" panose="05000000000000000000" pitchFamily="2" charset="2"/>
              </a:rPr>
              <a:t> </a:t>
            </a:r>
            <a:r>
              <a:rPr lang="lt-LT" dirty="0" err="1">
                <a:sym typeface="Wingdings" panose="05000000000000000000" pitchFamily="2" charset="2"/>
              </a:rPr>
              <a:t>with</a:t>
            </a:r>
            <a:r>
              <a:rPr lang="lt-LT" dirty="0">
                <a:sym typeface="Wingdings" panose="05000000000000000000" pitchFamily="2" charset="2"/>
              </a:rPr>
              <a:t> </a:t>
            </a:r>
            <a:r>
              <a:rPr lang="lt-LT" dirty="0" err="1">
                <a:sym typeface="Wingdings" panose="05000000000000000000" pitchFamily="2" charset="2"/>
              </a:rPr>
              <a:t>you</a:t>
            </a:r>
            <a:r>
              <a:rPr lang="lt-LT" dirty="0">
                <a:sym typeface="Wingdings" panose="05000000000000000000" pitchFamily="2" charset="2"/>
              </a:rPr>
              <a:t>, </a:t>
            </a:r>
            <a:r>
              <a:rPr lang="lt-LT" dirty="0" err="1">
                <a:sym typeface="Wingdings" panose="05000000000000000000" pitchFamily="2" charset="2"/>
              </a:rPr>
              <a:t>but</a:t>
            </a:r>
            <a:r>
              <a:rPr lang="lt-LT" dirty="0">
                <a:sym typeface="Wingdings" panose="05000000000000000000" pitchFamily="2" charset="2"/>
              </a:rPr>
              <a:t> </a:t>
            </a:r>
            <a:r>
              <a:rPr lang="lt-LT" dirty="0" err="1">
                <a:sym typeface="Wingdings" panose="05000000000000000000" pitchFamily="2" charset="2"/>
              </a:rPr>
              <a:t>with</a:t>
            </a:r>
            <a:r>
              <a:rPr lang="lt-LT" dirty="0">
                <a:sym typeface="Wingdings" panose="05000000000000000000" pitchFamily="2" charset="2"/>
              </a:rPr>
              <a:t> Antanas I </a:t>
            </a:r>
            <a:r>
              <a:rPr lang="lt-LT" dirty="0" err="1">
                <a:sym typeface="Wingdings" panose="05000000000000000000" pitchFamily="2" charset="2"/>
              </a:rPr>
              <a:t>feel</a:t>
            </a:r>
            <a:r>
              <a:rPr lang="lt-LT" dirty="0">
                <a:sym typeface="Wingdings" panose="05000000000000000000" pitchFamily="2" charset="2"/>
              </a:rPr>
              <a:t> </a:t>
            </a:r>
            <a:r>
              <a:rPr lang="lt-LT" dirty="0" err="1">
                <a:sym typeface="Wingdings" panose="05000000000000000000" pitchFamily="2" charset="2"/>
              </a:rPr>
              <a:t>better</a:t>
            </a:r>
            <a:r>
              <a:rPr lang="lt-LT" dirty="0">
                <a:sym typeface="Wingdings" panose="05000000000000000000" pitchFamily="2" charset="2"/>
              </a:rPr>
              <a:t>). Tu esi mano ger</a:t>
            </a:r>
            <a:r>
              <a:rPr lang="lt-LT" b="1" dirty="0">
                <a:sym typeface="Wingdings" panose="05000000000000000000" pitchFamily="2" charset="2"/>
              </a:rPr>
              <a:t>iausia</a:t>
            </a:r>
            <a:r>
              <a:rPr lang="lt-LT" dirty="0">
                <a:sym typeface="Wingdings" panose="05000000000000000000" pitchFamily="2" charset="2"/>
              </a:rPr>
              <a:t> draugė.  </a:t>
            </a:r>
            <a:endParaRPr lang="en-US" dirty="0"/>
          </a:p>
          <a:p>
            <a:r>
              <a:rPr lang="lt-LT" dirty="0"/>
              <a:t>Linksm</a:t>
            </a:r>
            <a:r>
              <a:rPr lang="lt-LT" b="1" dirty="0"/>
              <a:t>a </a:t>
            </a:r>
            <a:r>
              <a:rPr lang="lt-LT" dirty="0"/>
              <a:t>– linksm</a:t>
            </a:r>
            <a:r>
              <a:rPr lang="lt-LT" b="1" dirty="0"/>
              <a:t>iau</a:t>
            </a:r>
            <a:r>
              <a:rPr lang="lt-LT" dirty="0"/>
              <a:t> – linksm</a:t>
            </a:r>
            <a:r>
              <a:rPr lang="lt-LT" b="1" dirty="0"/>
              <a:t>iausia</a:t>
            </a:r>
            <a:r>
              <a:rPr lang="lt-LT" dirty="0"/>
              <a:t>. Čia linksm</a:t>
            </a:r>
            <a:r>
              <a:rPr lang="lt-LT" b="1" dirty="0"/>
              <a:t>a</a:t>
            </a:r>
            <a:r>
              <a:rPr lang="lt-LT" dirty="0"/>
              <a:t>, bet ten linksm</a:t>
            </a:r>
            <a:r>
              <a:rPr lang="lt-LT" b="1" dirty="0"/>
              <a:t>iau</a:t>
            </a:r>
            <a:r>
              <a:rPr lang="en-US" b="1" dirty="0"/>
              <a:t> </a:t>
            </a:r>
            <a:r>
              <a:rPr lang="en-US" dirty="0"/>
              <a:t>(Here is fun, but there is funnier)</a:t>
            </a:r>
            <a:r>
              <a:rPr lang="lt-LT" dirty="0"/>
              <a:t>. Linksm</a:t>
            </a:r>
            <a:r>
              <a:rPr lang="lt-LT" b="1" dirty="0"/>
              <a:t>iausia</a:t>
            </a:r>
            <a:r>
              <a:rPr lang="lt-LT" dirty="0"/>
              <a:t> vakarėlyje</a:t>
            </a:r>
            <a:r>
              <a:rPr lang="en-US" dirty="0"/>
              <a:t> (The funniest is in the party)</a:t>
            </a:r>
            <a:r>
              <a:rPr lang="lt-LT" dirty="0"/>
              <a:t>.</a:t>
            </a:r>
          </a:p>
          <a:p>
            <a:r>
              <a:rPr lang="lt-LT" dirty="0"/>
              <a:t>Pig</a:t>
            </a:r>
            <a:r>
              <a:rPr lang="lt-LT" b="1" dirty="0"/>
              <a:t>u </a:t>
            </a:r>
            <a:r>
              <a:rPr lang="lt-LT" dirty="0"/>
              <a:t>– pig</a:t>
            </a:r>
            <a:r>
              <a:rPr lang="lt-LT" b="1" dirty="0"/>
              <a:t>iau</a:t>
            </a:r>
            <a:r>
              <a:rPr lang="lt-LT" dirty="0"/>
              <a:t> – pig</a:t>
            </a:r>
            <a:r>
              <a:rPr lang="lt-LT" b="1" dirty="0"/>
              <a:t>iausia</a:t>
            </a:r>
            <a:r>
              <a:rPr lang="lt-LT" dirty="0"/>
              <a:t>. Parduotuvėje pigu, bet turguje pigiau</a:t>
            </a:r>
            <a:r>
              <a:rPr lang="en-US" dirty="0"/>
              <a:t> (In the store is  cheap, but in market is cheaper)</a:t>
            </a:r>
            <a:r>
              <a:rPr lang="lt-LT" dirty="0"/>
              <a:t>. Pig</a:t>
            </a:r>
            <a:r>
              <a:rPr lang="lt-LT" b="1" dirty="0"/>
              <a:t>iausia</a:t>
            </a:r>
            <a:r>
              <a:rPr lang="lt-LT" dirty="0"/>
              <a:t> valgyti namuose</a:t>
            </a:r>
            <a:r>
              <a:rPr lang="en-US" dirty="0"/>
              <a:t> (To eat at home is cheapest). 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8931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ED1F68-A442-4F74-821E-3BDC6E77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9B3C3AEC-CDCA-4705-9C58-47188EE3B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736043"/>
            <a:ext cx="9601196" cy="53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6BDDA7-BC6A-42F5-8659-293335D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BE00FAF-A612-4E99-83D8-414B72E06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76" y="669236"/>
            <a:ext cx="10541806" cy="52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F01BCC-13F8-42E4-9A15-69E7EDF4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Homework. 114 </a:t>
            </a:r>
            <a:r>
              <a:rPr lang="en-US" dirty="0" err="1"/>
              <a:t>psl</a:t>
            </a:r>
            <a:r>
              <a:rPr lang="en-US" dirty="0"/>
              <a:t>. 20 prat.</a:t>
            </a:r>
            <a:endParaRPr lang="lt-LT" dirty="0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469B1E-A420-426C-86FB-7006DEE5A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344" y="591435"/>
            <a:ext cx="9988157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0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D6D19E4-438C-4FDA-9702-11A5F4B2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lesson/ </a:t>
            </a:r>
            <a:r>
              <a:rPr lang="en-US" dirty="0" err="1"/>
              <a:t>paskaitos</a:t>
            </a:r>
            <a:r>
              <a:rPr lang="en-US" dirty="0"/>
              <a:t> </a:t>
            </a:r>
            <a:r>
              <a:rPr lang="en-US" dirty="0" err="1"/>
              <a:t>planas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8EFCA5F-323B-46B1-99F1-6407EE8E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Please, introduce yourself. For example: Mano </a:t>
            </a:r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yra</a:t>
            </a:r>
            <a:r>
              <a:rPr lang="en-US" dirty="0"/>
              <a:t>………. A</a:t>
            </a:r>
            <a:r>
              <a:rPr lang="lt-LT" dirty="0"/>
              <a:t>š esu iš ................Man patinka/aš mėgstu.................</a:t>
            </a:r>
            <a:endParaRPr lang="en-US" dirty="0"/>
          </a:p>
          <a:p>
            <a:r>
              <a:rPr lang="en-US" dirty="0"/>
              <a:t>Homework. </a:t>
            </a:r>
            <a:r>
              <a:rPr lang="en-US" dirty="0" err="1"/>
              <a:t>Aniceto</a:t>
            </a:r>
            <a:r>
              <a:rPr lang="en-US" dirty="0"/>
              <a:t> </a:t>
            </a:r>
            <a:r>
              <a:rPr lang="en-US" dirty="0" err="1"/>
              <a:t>nuotykiai</a:t>
            </a:r>
            <a:r>
              <a:rPr lang="en-US" dirty="0"/>
              <a:t>.</a:t>
            </a:r>
            <a:r>
              <a:rPr lang="lt-LT" dirty="0"/>
              <a:t> </a:t>
            </a:r>
            <a:r>
              <a:rPr lang="en-US" dirty="0"/>
              <a:t>One story for each – po vie</a:t>
            </a:r>
            <a:r>
              <a:rPr lang="lt-LT" dirty="0" err="1"/>
              <a:t>ną</a:t>
            </a:r>
            <a:r>
              <a:rPr lang="lt-LT" dirty="0"/>
              <a:t> istoriją kiekvienam. </a:t>
            </a:r>
          </a:p>
          <a:p>
            <a:r>
              <a:rPr lang="en-US" b="1" dirty="0" err="1"/>
              <a:t>Uogautojai</a:t>
            </a:r>
            <a:r>
              <a:rPr lang="en-US" b="1" dirty="0"/>
              <a:t>.</a:t>
            </a:r>
            <a:r>
              <a:rPr lang="en-US" dirty="0"/>
              <a:t> (</a:t>
            </a:r>
            <a:r>
              <a:rPr lang="en-US" dirty="0" err="1"/>
              <a:t>Uogauti</a:t>
            </a:r>
            <a:r>
              <a:rPr lang="en-US" dirty="0"/>
              <a:t> – </a:t>
            </a:r>
            <a:r>
              <a:rPr lang="en-US" dirty="0" err="1"/>
              <a:t>rinkti</a:t>
            </a:r>
            <a:r>
              <a:rPr lang="en-US" dirty="0"/>
              <a:t> </a:t>
            </a:r>
            <a:r>
              <a:rPr lang="en-US" dirty="0" err="1"/>
              <a:t>uogas</a:t>
            </a:r>
            <a:r>
              <a:rPr lang="en-US" dirty="0"/>
              <a:t>, </a:t>
            </a:r>
            <a:r>
              <a:rPr lang="lt-LT" dirty="0" err="1"/>
              <a:t>mėlyniauti</a:t>
            </a:r>
            <a:r>
              <a:rPr lang="lt-LT" dirty="0"/>
              <a:t> – rinkti mėlynes, aviečiauti – rinkti avietes, žirniauti – rinkti, skinti žirnius, grybauti – rinkti grybus).</a:t>
            </a:r>
            <a:endParaRPr lang="en-US" dirty="0"/>
          </a:p>
          <a:p>
            <a:r>
              <a:rPr lang="en-US" b="1" dirty="0"/>
              <a:t>M</a:t>
            </a:r>
            <a:r>
              <a:rPr lang="lt-LT" b="1" dirty="0" err="1"/>
              <a:t>ėlyniautojai</a:t>
            </a:r>
            <a:r>
              <a:rPr lang="lt-LT" b="1" dirty="0"/>
              <a:t>, </a:t>
            </a:r>
            <a:r>
              <a:rPr lang="lt-LT" b="1" dirty="0" err="1"/>
              <a:t>aviečiautojai</a:t>
            </a:r>
            <a:r>
              <a:rPr lang="lt-LT" b="1" dirty="0"/>
              <a:t>, </a:t>
            </a:r>
            <a:r>
              <a:rPr lang="lt-LT" b="1" dirty="0" err="1"/>
              <a:t>žirniautojai</a:t>
            </a:r>
            <a:r>
              <a:rPr lang="lt-LT" b="1" dirty="0"/>
              <a:t>, grybautojai.</a:t>
            </a:r>
          </a:p>
          <a:p>
            <a:r>
              <a:rPr lang="en-US" dirty="0" err="1"/>
              <a:t>Ketvirtasis</a:t>
            </a:r>
            <a:r>
              <a:rPr lang="en-US" dirty="0"/>
              <a:t> </a:t>
            </a:r>
            <a:r>
              <a:rPr lang="en-US" dirty="0" err="1"/>
              <a:t>pokalbis</a:t>
            </a:r>
            <a:r>
              <a:rPr lang="en-US" dirty="0"/>
              <a:t> (p. 98, track 43)</a:t>
            </a:r>
            <a:r>
              <a:rPr lang="lt-LT" dirty="0"/>
              <a:t>.</a:t>
            </a:r>
          </a:p>
          <a:p>
            <a:r>
              <a:rPr lang="lt-LT" dirty="0"/>
              <a:t>Laipsniavimas. Gramatika. </a:t>
            </a:r>
            <a:r>
              <a:rPr lang="lt-LT" dirty="0" err="1"/>
              <a:t>TalkLikeAntanas</a:t>
            </a:r>
            <a:r>
              <a:rPr lang="lt-LT" dirty="0"/>
              <a:t>.</a:t>
            </a:r>
          </a:p>
          <a:p>
            <a:r>
              <a:rPr lang="lt-LT" dirty="0"/>
              <a:t>Pratimai.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59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FF6037-981F-49F7-8E82-833FC89E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TalkLikeAntanas</a:t>
            </a:r>
            <a:r>
              <a:rPr lang="en-US" b="1" dirty="0"/>
              <a:t> – short video </a:t>
            </a:r>
            <a:endParaRPr lang="lt-LT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C59E562-82CC-4872-9BD9-A07C84D9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https://www.youtube.com/watch?v=Iifv_Ne1QuY&amp;list=PLEbiCjrI8e_DM_Y2po9dal9cLHLs_5IFF&amp;index=21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18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532DF3-99E6-4E95-B31A-07F13AE8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5CAAF2E4-0BBE-4C33-BCA1-31DBC89F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6" y="415238"/>
            <a:ext cx="4810539" cy="5725403"/>
          </a:xfrm>
        </p:spPr>
      </p:pic>
    </p:spTree>
    <p:extLst>
      <p:ext uri="{BB962C8B-B14F-4D97-AF65-F5344CB8AC3E}">
        <p14:creationId xmlns:p14="http://schemas.microsoft.com/office/powerpoint/2010/main" val="29621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E6D120F-6A18-4160-8588-E88D25EE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042F3D-545C-47D0-A833-AE9BD4C8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degree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2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degree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3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degree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Aukšt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Aukšt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laipsnis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Aukšč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iausias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laipnis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/>
              <a:t>High degree                                             High</a:t>
            </a:r>
            <a:r>
              <a:rPr lang="en-US" sz="2000" b="1" dirty="0"/>
              <a:t>er</a:t>
            </a:r>
            <a:r>
              <a:rPr lang="en-US" sz="2000" dirty="0"/>
              <a:t> degree                       </a:t>
            </a:r>
            <a:r>
              <a:rPr lang="en-US" sz="2000" dirty="0" err="1"/>
              <a:t>Hight</a:t>
            </a:r>
            <a:r>
              <a:rPr lang="en-US" sz="2000" b="1" dirty="0" err="1"/>
              <a:t>est</a:t>
            </a:r>
            <a:r>
              <a:rPr lang="en-US" sz="2000" dirty="0"/>
              <a:t> </a:t>
            </a:r>
            <a:r>
              <a:rPr lang="en-US" sz="2000" dirty="0" smtClean="0"/>
              <a:t>degree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 smtClean="0"/>
              <a:t>Didel</a:t>
            </a:r>
            <a:r>
              <a:rPr lang="en-US" sz="2000" b="1" dirty="0" err="1" smtClean="0"/>
              <a:t>is</a:t>
            </a:r>
            <a:r>
              <a:rPr lang="en-US" sz="2000" dirty="0" smtClean="0"/>
              <a:t>                                                      </a:t>
            </a:r>
            <a:r>
              <a:rPr lang="en-US" sz="2000" dirty="0" err="1" smtClean="0"/>
              <a:t>did</a:t>
            </a:r>
            <a:r>
              <a:rPr lang="en-US" sz="2000" b="1" dirty="0" err="1" smtClean="0"/>
              <a:t>esnis</a:t>
            </a:r>
            <a:r>
              <a:rPr lang="en-US" sz="2000" dirty="0" smtClean="0"/>
              <a:t>                               </a:t>
            </a:r>
            <a:r>
              <a:rPr lang="lt-LT" sz="2000" dirty="0" smtClean="0"/>
              <a:t>didž</a:t>
            </a:r>
            <a:r>
              <a:rPr lang="lt-LT" sz="2000" b="1" dirty="0" smtClean="0"/>
              <a:t>iausias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2684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11FDB1-0E10-4EC1-B597-7E37ADF7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BDD2437-6F3F-4DF0-AF01-9FAA89319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50" y="615415"/>
            <a:ext cx="7084699" cy="5627170"/>
          </a:xfrm>
        </p:spPr>
      </p:pic>
    </p:spTree>
    <p:extLst>
      <p:ext uri="{BB962C8B-B14F-4D97-AF65-F5344CB8AC3E}">
        <p14:creationId xmlns:p14="http://schemas.microsoft.com/office/powerpoint/2010/main" val="22587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745777-48F5-4390-9DDF-6C2D524D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sentences/ </a:t>
            </a:r>
            <a:r>
              <a:rPr lang="en-US" dirty="0" err="1"/>
              <a:t>sakini</a:t>
            </a:r>
            <a:r>
              <a:rPr lang="lt-LT" dirty="0"/>
              <a:t>ų </a:t>
            </a:r>
            <a:r>
              <a:rPr lang="lt-LT" dirty="0" err="1"/>
              <a:t>sudaryms</a:t>
            </a:r>
            <a:endParaRPr lang="lt-LT" dirty="0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E74337FD-CF4D-4975-9376-374BB6764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29441"/>
            <a:ext cx="9870431" cy="1303867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C170498-FFC8-47D0-9C6E-62F53B7B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4146312"/>
            <a:ext cx="9251000" cy="1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6A1D74-41F1-455F-8519-45B867AB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examples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D110DA4-3658-4013-8C56-2D0B6C66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Kava yra skan</a:t>
            </a:r>
            <a:r>
              <a:rPr lang="lt-LT" b="1" dirty="0"/>
              <a:t>esnė </a:t>
            </a:r>
            <a:r>
              <a:rPr lang="lt-LT" b="1" dirty="0">
                <a:solidFill>
                  <a:srgbClr val="FF0000"/>
                </a:solidFill>
              </a:rPr>
              <a:t>negu</a:t>
            </a:r>
            <a:r>
              <a:rPr lang="lt-LT" dirty="0"/>
              <a:t> </a:t>
            </a:r>
            <a:r>
              <a:rPr lang="en-US" dirty="0" err="1"/>
              <a:t>arbata</a:t>
            </a:r>
            <a:r>
              <a:rPr lang="lt-LT" dirty="0"/>
              <a:t>. </a:t>
            </a:r>
            <a:r>
              <a:rPr lang="en-US" dirty="0"/>
              <a:t>Coffee is tast</a:t>
            </a:r>
            <a:r>
              <a:rPr lang="en-US" b="1" dirty="0"/>
              <a:t>ier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than</a:t>
            </a:r>
            <a:r>
              <a:rPr lang="en-US" dirty="0"/>
              <a:t> tea.</a:t>
            </a:r>
            <a:r>
              <a:rPr lang="lt-LT" dirty="0"/>
              <a:t> </a:t>
            </a:r>
            <a:r>
              <a:rPr lang="lt-LT" dirty="0" err="1"/>
              <a:t>Nominativ</a:t>
            </a:r>
            <a:r>
              <a:rPr lang="lt-LT" dirty="0"/>
              <a:t>, kas? </a:t>
            </a:r>
            <a:endParaRPr lang="en-US" dirty="0"/>
          </a:p>
          <a:p>
            <a:r>
              <a:rPr lang="en-US" dirty="0"/>
              <a:t>Kava </a:t>
            </a:r>
            <a:r>
              <a:rPr lang="en-US" dirty="0" err="1"/>
              <a:t>yra</a:t>
            </a:r>
            <a:r>
              <a:rPr lang="en-US" dirty="0"/>
              <a:t> </a:t>
            </a:r>
            <a:r>
              <a:rPr lang="en-US" dirty="0" err="1"/>
              <a:t>skan</a:t>
            </a:r>
            <a:r>
              <a:rPr lang="en-US" b="1" dirty="0" err="1"/>
              <a:t>esn</a:t>
            </a:r>
            <a:r>
              <a:rPr lang="lt-LT" b="1" dirty="0"/>
              <a:t>ė </a:t>
            </a:r>
            <a:r>
              <a:rPr lang="lt-LT" b="1" dirty="0">
                <a:solidFill>
                  <a:srgbClr val="FF0000"/>
                </a:solidFill>
              </a:rPr>
              <a:t>už</a:t>
            </a:r>
            <a:r>
              <a:rPr lang="lt-LT" dirty="0"/>
              <a:t> arbatą. </a:t>
            </a:r>
            <a:r>
              <a:rPr lang="lt-LT" dirty="0" err="1"/>
              <a:t>Coffee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tast</a:t>
            </a:r>
            <a:r>
              <a:rPr lang="lt-LT" b="1" dirty="0" err="1"/>
              <a:t>ier</a:t>
            </a:r>
            <a:r>
              <a:rPr lang="lt-LT" dirty="0"/>
              <a:t> </a:t>
            </a:r>
            <a:r>
              <a:rPr lang="lt-LT" b="1" dirty="0" err="1">
                <a:solidFill>
                  <a:srgbClr val="FF0000"/>
                </a:solidFill>
              </a:rPr>
              <a:t>than</a:t>
            </a:r>
            <a:r>
              <a:rPr lang="lt-LT" dirty="0"/>
              <a:t> </a:t>
            </a:r>
            <a:r>
              <a:rPr lang="lt-LT" dirty="0" err="1"/>
              <a:t>tea</a:t>
            </a:r>
            <a:r>
              <a:rPr lang="lt-LT" dirty="0"/>
              <a:t>. </a:t>
            </a:r>
            <a:r>
              <a:rPr lang="lt-LT" dirty="0" err="1"/>
              <a:t>Accusative</a:t>
            </a:r>
            <a:r>
              <a:rPr lang="lt-LT" dirty="0"/>
              <a:t>, ką?</a:t>
            </a:r>
          </a:p>
          <a:p>
            <a:r>
              <a:rPr lang="lt-LT" dirty="0"/>
              <a:t>Aš valgau daug</a:t>
            </a:r>
            <a:r>
              <a:rPr lang="lt-LT" b="1" dirty="0"/>
              <a:t>iau</a:t>
            </a:r>
            <a:r>
              <a:rPr lang="lt-LT" dirty="0"/>
              <a:t> </a:t>
            </a:r>
            <a:r>
              <a:rPr lang="lt-LT" b="1" dirty="0">
                <a:solidFill>
                  <a:srgbClr val="FF0000"/>
                </a:solidFill>
              </a:rPr>
              <a:t>negu</a:t>
            </a:r>
            <a:r>
              <a:rPr lang="lt-LT" dirty="0"/>
              <a:t> tu. I </a:t>
            </a:r>
            <a:r>
              <a:rPr lang="lt-LT" dirty="0" err="1"/>
              <a:t>eat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b="1" dirty="0" err="1">
                <a:solidFill>
                  <a:srgbClr val="FF0000"/>
                </a:solidFill>
              </a:rPr>
              <a:t>than</a:t>
            </a:r>
            <a:r>
              <a:rPr lang="lt-LT" dirty="0"/>
              <a:t> </a:t>
            </a:r>
            <a:r>
              <a:rPr lang="lt-LT" dirty="0" err="1"/>
              <a:t>you</a:t>
            </a:r>
            <a:r>
              <a:rPr lang="lt-LT" dirty="0"/>
              <a:t>. </a:t>
            </a:r>
            <a:r>
              <a:rPr lang="lt-LT" dirty="0" err="1"/>
              <a:t>Nominativ</a:t>
            </a:r>
            <a:r>
              <a:rPr lang="lt-LT" dirty="0"/>
              <a:t>, kas?</a:t>
            </a:r>
          </a:p>
          <a:p>
            <a:r>
              <a:rPr lang="lt-LT" dirty="0"/>
              <a:t>Aš valgau daug</a:t>
            </a:r>
            <a:r>
              <a:rPr lang="lt-LT" b="1" dirty="0"/>
              <a:t>iau</a:t>
            </a:r>
            <a:r>
              <a:rPr lang="lt-LT" dirty="0"/>
              <a:t> </a:t>
            </a:r>
            <a:r>
              <a:rPr lang="lt-LT" b="1" dirty="0">
                <a:solidFill>
                  <a:srgbClr val="FF0000"/>
                </a:solidFill>
              </a:rPr>
              <a:t>už</a:t>
            </a:r>
            <a:r>
              <a:rPr lang="lt-LT" dirty="0"/>
              <a:t> tave. </a:t>
            </a:r>
            <a:r>
              <a:rPr lang="en-US" dirty="0"/>
              <a:t>I eat more </a:t>
            </a:r>
            <a:r>
              <a:rPr lang="en-US" b="1" dirty="0">
                <a:solidFill>
                  <a:srgbClr val="FF0000"/>
                </a:solidFill>
              </a:rPr>
              <a:t>than</a:t>
            </a:r>
            <a:r>
              <a:rPr lang="en-US" dirty="0"/>
              <a:t> you. </a:t>
            </a:r>
            <a:r>
              <a:rPr lang="lt-LT" dirty="0" err="1"/>
              <a:t>Accusative</a:t>
            </a:r>
            <a:r>
              <a:rPr lang="lt-LT" dirty="0"/>
              <a:t>, ką?</a:t>
            </a:r>
            <a:endParaRPr lang="en-US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678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A0F997F-D348-4D2D-AB35-01C5E7D3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DABA2EB2-B9FC-417F-818F-8FBC59650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51" y="-349135"/>
            <a:ext cx="11190959" cy="7532440"/>
          </a:xfrm>
        </p:spPr>
      </p:pic>
    </p:spTree>
    <p:extLst>
      <p:ext uri="{BB962C8B-B14F-4D97-AF65-F5344CB8AC3E}">
        <p14:creationId xmlns:p14="http://schemas.microsoft.com/office/powerpoint/2010/main" val="40340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381</Words>
  <Application>Microsoft Office PowerPoint</Application>
  <PresentationFormat>Širokoúhlá obrazovka</PresentationFormat>
  <Paragraphs>28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Gamtinė</vt:lpstr>
      <vt:lpstr>Laipsniavimas/gradation</vt:lpstr>
      <vt:lpstr>Plan of lesson/ paskaitos planas</vt:lpstr>
      <vt:lpstr>TalkLikeAntanas – short video </vt:lpstr>
      <vt:lpstr>Prezentace aplikace PowerPoint</vt:lpstr>
      <vt:lpstr>For example: </vt:lpstr>
      <vt:lpstr>Prezentace aplikace PowerPoint</vt:lpstr>
      <vt:lpstr>Making sentences/ sakinių sudaryms</vt:lpstr>
      <vt:lpstr>examples</vt:lpstr>
      <vt:lpstr>Prezentace aplikace PowerPoint</vt:lpstr>
      <vt:lpstr>Prezentace aplikace PowerPoint</vt:lpstr>
      <vt:lpstr>Prezentace aplikace PowerPoint</vt:lpstr>
      <vt:lpstr>Neutral adjective form</vt:lpstr>
      <vt:lpstr>Prezentace aplikace PowerPoint</vt:lpstr>
      <vt:lpstr>Prezentace aplikace PowerPoint</vt:lpstr>
      <vt:lpstr>Homework. 114 psl. 20 prat.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Laipsniavimas/gradation</dc:title>
  <dc:creator>Ernesta Dambrauskaite</dc:creator>
  <cp:lastModifiedBy>Tereza Kabeláčová</cp:lastModifiedBy>
  <cp:revision>19</cp:revision>
  <dcterms:created xsi:type="dcterms:W3CDTF">2019-03-04T19:49:53Z</dcterms:created>
  <dcterms:modified xsi:type="dcterms:W3CDTF">2019-03-06T10:28:53Z</dcterms:modified>
</cp:coreProperties>
</file>