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ms-powerpoint.presentation.macroEnabled.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77" r:id="rId4"/>
    <p:sldId id="266" r:id="rId5"/>
    <p:sldId id="271" r:id="rId6"/>
    <p:sldId id="268" r:id="rId7"/>
    <p:sldId id="258" r:id="rId8"/>
    <p:sldId id="269" r:id="rId9"/>
    <p:sldId id="272" r:id="rId10"/>
    <p:sldId id="270" r:id="rId11"/>
    <p:sldId id="275" r:id="rId12"/>
    <p:sldId id="261" r:id="rId13"/>
    <p:sldId id="262" r:id="rId14"/>
    <p:sldId id="264" r:id="rId15"/>
    <p:sldId id="273" r:id="rId16"/>
    <p:sldId id="274" r:id="rId17"/>
    <p:sldId id="276" r:id="rId18"/>
    <p:sldId id="265" r:id="rId19"/>
    <p:sldId id="263"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Pavadinimo skaidrė">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lt-LT"/>
              <a:t>Spustelėję redaguokite stilių</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lt-LT"/>
              <a:t>Spustelėkite norėdami redaguoti šablono paantraštės stilių</a:t>
            </a:r>
            <a:endParaRPr lang="en-US" dirty="0"/>
          </a:p>
        </p:txBody>
      </p:sp>
      <p:sp>
        <p:nvSpPr>
          <p:cNvPr id="4" name="Date Placeholder 3"/>
          <p:cNvSpPr>
            <a:spLocks noGrp="1"/>
          </p:cNvSpPr>
          <p:nvPr>
            <p:ph type="dt" sz="half" idx="10"/>
          </p:nvPr>
        </p:nvSpPr>
        <p:spPr>
          <a:xfrm>
            <a:off x="7983232" y="5037663"/>
            <a:ext cx="897467" cy="279400"/>
          </a:xfrm>
        </p:spPr>
        <p:txBody>
          <a:bodyPr/>
          <a:lstStyle/>
          <a:p>
            <a:fld id="{773F3FB7-4EC2-4233-ACA4-B7CEB15A9B6A}" type="datetimeFigureOut">
              <a:rPr lang="lt-LT" smtClean="0"/>
              <a:t>2019-03-11</a:t>
            </a:fld>
            <a:endParaRPr lang="lt-LT"/>
          </a:p>
        </p:txBody>
      </p:sp>
      <p:sp>
        <p:nvSpPr>
          <p:cNvPr id="5" name="Footer Placeholder 4"/>
          <p:cNvSpPr>
            <a:spLocks noGrp="1"/>
          </p:cNvSpPr>
          <p:nvPr>
            <p:ph type="ftr" sz="quarter" idx="11"/>
          </p:nvPr>
        </p:nvSpPr>
        <p:spPr>
          <a:xfrm>
            <a:off x="2692397" y="5037663"/>
            <a:ext cx="5214635" cy="279400"/>
          </a:xfrm>
        </p:spPr>
        <p:txBody>
          <a:bodyPr/>
          <a:lstStyle/>
          <a:p>
            <a:endParaRPr lang="lt-LT"/>
          </a:p>
        </p:txBody>
      </p:sp>
      <p:sp>
        <p:nvSpPr>
          <p:cNvPr id="6" name="Slide Number Placeholder 5"/>
          <p:cNvSpPr>
            <a:spLocks noGrp="1"/>
          </p:cNvSpPr>
          <p:nvPr>
            <p:ph type="sldNum" sz="quarter" idx="12"/>
          </p:nvPr>
        </p:nvSpPr>
        <p:spPr>
          <a:xfrm>
            <a:off x="8956900" y="5037663"/>
            <a:ext cx="551167" cy="279400"/>
          </a:xfrm>
        </p:spPr>
        <p:txBody>
          <a:bodyPr/>
          <a:lstStyle/>
          <a:p>
            <a:fld id="{10CD6E21-4307-4088-8E12-4588A5265BBE}" type="slidenum">
              <a:rPr lang="lt-LT" smtClean="0"/>
              <a:t>‹#›</a:t>
            </a:fld>
            <a:endParaRPr lang="lt-LT"/>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613944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nė nuotrauka su antrašte">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lt-LT"/>
              <a:t>Spustelėję redaguokite stilių</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lt-LT"/>
              <a:t>Spustelėkite piktogramą norėdami įtraukti paveikslėlį</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t-LT"/>
              <a:t>Redaguokite šablono teksto stilius</a:t>
            </a:r>
          </a:p>
        </p:txBody>
      </p:sp>
      <p:sp>
        <p:nvSpPr>
          <p:cNvPr id="5" name="Date Placeholder 4"/>
          <p:cNvSpPr>
            <a:spLocks noGrp="1"/>
          </p:cNvSpPr>
          <p:nvPr>
            <p:ph type="dt" sz="half" idx="10"/>
          </p:nvPr>
        </p:nvSpPr>
        <p:spPr/>
        <p:txBody>
          <a:bodyPr/>
          <a:lstStyle/>
          <a:p>
            <a:fld id="{773F3FB7-4EC2-4233-ACA4-B7CEB15A9B6A}" type="datetimeFigureOut">
              <a:rPr lang="lt-LT" smtClean="0"/>
              <a:t>2019-03-11</a:t>
            </a:fld>
            <a:endParaRPr lang="lt-LT"/>
          </a:p>
        </p:txBody>
      </p:sp>
      <p:sp>
        <p:nvSpPr>
          <p:cNvPr id="6" name="Footer Placeholder 5"/>
          <p:cNvSpPr>
            <a:spLocks noGrp="1"/>
          </p:cNvSpPr>
          <p:nvPr>
            <p:ph type="ftr" sz="quarter" idx="11"/>
          </p:nvPr>
        </p:nvSpPr>
        <p:spPr/>
        <p:txBody>
          <a:bodyPr/>
          <a:lstStyle/>
          <a:p>
            <a:endParaRPr lang="lt-LT"/>
          </a:p>
        </p:txBody>
      </p:sp>
      <p:sp>
        <p:nvSpPr>
          <p:cNvPr id="7" name="Slide Number Placeholder 6"/>
          <p:cNvSpPr>
            <a:spLocks noGrp="1"/>
          </p:cNvSpPr>
          <p:nvPr>
            <p:ph type="sldNum" sz="quarter" idx="12"/>
          </p:nvPr>
        </p:nvSpPr>
        <p:spPr/>
        <p:txBody>
          <a:bodyPr/>
          <a:lstStyle/>
          <a:p>
            <a:fld id="{10CD6E21-4307-4088-8E12-4588A5265BBE}" type="slidenum">
              <a:rPr lang="lt-LT" smtClean="0"/>
              <a:t>‹#›</a:t>
            </a:fld>
            <a:endParaRPr lang="lt-LT"/>
          </a:p>
        </p:txBody>
      </p:sp>
    </p:spTree>
    <p:extLst>
      <p:ext uri="{BB962C8B-B14F-4D97-AF65-F5344CB8AC3E}">
        <p14:creationId xmlns:p14="http://schemas.microsoft.com/office/powerpoint/2010/main" val="18674733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avadinimas ir antraštė">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lt-LT"/>
              <a:t>Spustelėję redaguokite stilių</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lt-LT"/>
              <a:t>Redaguokite šablono teksto stilius</a:t>
            </a:r>
          </a:p>
        </p:txBody>
      </p:sp>
      <p:sp>
        <p:nvSpPr>
          <p:cNvPr id="4" name="Date Placeholder 3"/>
          <p:cNvSpPr>
            <a:spLocks noGrp="1"/>
          </p:cNvSpPr>
          <p:nvPr>
            <p:ph type="dt" sz="half" idx="10"/>
          </p:nvPr>
        </p:nvSpPr>
        <p:spPr/>
        <p:txBody>
          <a:bodyPr/>
          <a:lstStyle/>
          <a:p>
            <a:fld id="{773F3FB7-4EC2-4233-ACA4-B7CEB15A9B6A}" type="datetimeFigureOut">
              <a:rPr lang="lt-LT" smtClean="0"/>
              <a:t>2019-03-11</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10CD6E21-4307-4088-8E12-4588A5265BBE}" type="slidenum">
              <a:rPr lang="lt-LT" smtClean="0"/>
              <a:t>‹#›</a:t>
            </a:fld>
            <a:endParaRPr lang="lt-LT"/>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965992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asiūlymas su antrašte">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lt-LT"/>
              <a:t>Spustelėję redaguokite stilių</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lt-LT"/>
              <a:t>Redaguokite šablono teksto stilius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lt-LT"/>
              <a:t>Redaguokite šablono teksto stilius</a:t>
            </a:r>
          </a:p>
        </p:txBody>
      </p:sp>
      <p:sp>
        <p:nvSpPr>
          <p:cNvPr id="4" name="Date Placeholder 3"/>
          <p:cNvSpPr>
            <a:spLocks noGrp="1"/>
          </p:cNvSpPr>
          <p:nvPr>
            <p:ph type="dt" sz="half" idx="10"/>
          </p:nvPr>
        </p:nvSpPr>
        <p:spPr/>
        <p:txBody>
          <a:bodyPr/>
          <a:lstStyle/>
          <a:p>
            <a:fld id="{773F3FB7-4EC2-4233-ACA4-B7CEB15A9B6A}" type="datetimeFigureOut">
              <a:rPr lang="lt-LT" smtClean="0"/>
              <a:t>2019-03-11</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10CD6E21-4307-4088-8E12-4588A5265BBE}" type="slidenum">
              <a:rPr lang="lt-LT" smtClean="0"/>
              <a:t>‹#›</a:t>
            </a:fld>
            <a:endParaRPr lang="lt-LT"/>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58229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Kortelės pavadinimas">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lt-LT"/>
              <a:t>Spustelėję redaguokite stilių</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lt-LT"/>
              <a:t>Redaguokite šablono teksto stilius</a:t>
            </a:r>
          </a:p>
        </p:txBody>
      </p:sp>
      <p:sp>
        <p:nvSpPr>
          <p:cNvPr id="4" name="Date Placeholder 3"/>
          <p:cNvSpPr>
            <a:spLocks noGrp="1"/>
          </p:cNvSpPr>
          <p:nvPr>
            <p:ph type="dt" sz="half" idx="10"/>
          </p:nvPr>
        </p:nvSpPr>
        <p:spPr/>
        <p:txBody>
          <a:bodyPr/>
          <a:lstStyle/>
          <a:p>
            <a:fld id="{773F3FB7-4EC2-4233-ACA4-B7CEB15A9B6A}" type="datetimeFigureOut">
              <a:rPr lang="lt-LT" smtClean="0"/>
              <a:t>2019-03-11</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10CD6E21-4307-4088-8E12-4588A5265BBE}" type="slidenum">
              <a:rPr lang="lt-LT" smtClean="0"/>
              <a:t>‹#›</a:t>
            </a:fld>
            <a:endParaRPr lang="lt-LT"/>
          </a:p>
        </p:txBody>
      </p:sp>
    </p:spTree>
    <p:extLst>
      <p:ext uri="{BB962C8B-B14F-4D97-AF65-F5344CB8AC3E}">
        <p14:creationId xmlns:p14="http://schemas.microsoft.com/office/powerpoint/2010/main" val="22394670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Pasiūlymo pavadinimas kortelės">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lt-LT"/>
              <a:t>Spustelėję redaguokite stilių</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lt-LT"/>
              <a:t>Redaguokite šablono teksto stilius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lt-LT"/>
              <a:t>Redaguokite šablono teksto stilius</a:t>
            </a:r>
          </a:p>
        </p:txBody>
      </p:sp>
      <p:sp>
        <p:nvSpPr>
          <p:cNvPr id="4" name="Date Placeholder 3"/>
          <p:cNvSpPr>
            <a:spLocks noGrp="1"/>
          </p:cNvSpPr>
          <p:nvPr>
            <p:ph type="dt" sz="half" idx="10"/>
          </p:nvPr>
        </p:nvSpPr>
        <p:spPr/>
        <p:txBody>
          <a:bodyPr/>
          <a:lstStyle/>
          <a:p>
            <a:fld id="{773F3FB7-4EC2-4233-ACA4-B7CEB15A9B6A}" type="datetimeFigureOut">
              <a:rPr lang="lt-LT" smtClean="0"/>
              <a:t>2019-03-11</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10CD6E21-4307-4088-8E12-4588A5265BBE}" type="slidenum">
              <a:rPr lang="lt-LT" smtClean="0"/>
              <a:t>‹#›</a:t>
            </a:fld>
            <a:endParaRPr lang="lt-LT"/>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558009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arba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lt-LT"/>
              <a:t>Spustelėję redaguokite stilių</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lt-LT"/>
              <a:t>Redaguokite šablono teksto stilius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lt-LT"/>
              <a:t>Redaguokite šablono teksto stilius</a:t>
            </a:r>
          </a:p>
        </p:txBody>
      </p:sp>
      <p:sp>
        <p:nvSpPr>
          <p:cNvPr id="4" name="Date Placeholder 3"/>
          <p:cNvSpPr>
            <a:spLocks noGrp="1"/>
          </p:cNvSpPr>
          <p:nvPr>
            <p:ph type="dt" sz="half" idx="10"/>
          </p:nvPr>
        </p:nvSpPr>
        <p:spPr/>
        <p:txBody>
          <a:bodyPr/>
          <a:lstStyle/>
          <a:p>
            <a:fld id="{773F3FB7-4EC2-4233-ACA4-B7CEB15A9B6A}" type="datetimeFigureOut">
              <a:rPr lang="lt-LT" smtClean="0"/>
              <a:t>2019-03-11</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10CD6E21-4307-4088-8E12-4588A5265BBE}" type="slidenum">
              <a:rPr lang="lt-LT" smtClean="0"/>
              <a:t>‹#›</a:t>
            </a:fld>
            <a:endParaRPr lang="lt-LT"/>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201812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Pavadinimas ir vertikalus teksta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lt-LT"/>
              <a:t>Spustelėję redaguokite stilių</a:t>
            </a:r>
            <a:endParaRPr lang="en-US" dirty="0"/>
          </a:p>
        </p:txBody>
      </p:sp>
      <p:sp>
        <p:nvSpPr>
          <p:cNvPr id="3" name="Vertical Text Placeholder 2"/>
          <p:cNvSpPr>
            <a:spLocks noGrp="1"/>
          </p:cNvSpPr>
          <p:nvPr>
            <p:ph type="body" orient="vert" idx="1"/>
          </p:nvPr>
        </p:nvSpPr>
        <p:spPr/>
        <p:txBody>
          <a:bodyPr vert="eaVert" anchor="t"/>
          <a:lstStyle/>
          <a:p>
            <a:pPr lvl="0"/>
            <a:r>
              <a:rPr lang="lt-LT"/>
              <a:t>Redaguokite šablono teksto stilius</a:t>
            </a:r>
          </a:p>
          <a:p>
            <a:pPr lvl="1"/>
            <a:r>
              <a:rPr lang="lt-LT"/>
              <a:t>Antras lygis</a:t>
            </a:r>
          </a:p>
          <a:p>
            <a:pPr lvl="2"/>
            <a:r>
              <a:rPr lang="lt-LT"/>
              <a:t>Trečias lygis</a:t>
            </a:r>
          </a:p>
          <a:p>
            <a:pPr lvl="3"/>
            <a:r>
              <a:rPr lang="lt-LT"/>
              <a:t>Ketvirtas lygis</a:t>
            </a:r>
          </a:p>
          <a:p>
            <a:pPr lvl="4"/>
            <a:r>
              <a:rPr lang="lt-LT"/>
              <a:t>Penktas lygis</a:t>
            </a:r>
            <a:endParaRPr lang="en-US" dirty="0"/>
          </a:p>
        </p:txBody>
      </p:sp>
      <p:sp>
        <p:nvSpPr>
          <p:cNvPr id="4" name="Date Placeholder 3"/>
          <p:cNvSpPr>
            <a:spLocks noGrp="1"/>
          </p:cNvSpPr>
          <p:nvPr>
            <p:ph type="dt" sz="half" idx="10"/>
          </p:nvPr>
        </p:nvSpPr>
        <p:spPr/>
        <p:txBody>
          <a:bodyPr/>
          <a:lstStyle/>
          <a:p>
            <a:fld id="{773F3FB7-4EC2-4233-ACA4-B7CEB15A9B6A}" type="datetimeFigureOut">
              <a:rPr lang="lt-LT" smtClean="0"/>
              <a:t>2019-03-11</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10CD6E21-4307-4088-8E12-4588A5265BBE}" type="slidenum">
              <a:rPr lang="lt-LT" smtClean="0"/>
              <a:t>‹#›</a:t>
            </a:fld>
            <a:endParaRPr lang="lt-LT"/>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627197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kalus pavadinimas ir tekstas">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lt-LT"/>
              <a:t>Spustelėję redaguokite stilių</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lt-LT"/>
              <a:t>Redaguokite šablono teksto stilius</a:t>
            </a:r>
          </a:p>
          <a:p>
            <a:pPr lvl="1"/>
            <a:r>
              <a:rPr lang="lt-LT"/>
              <a:t>Antras lygis</a:t>
            </a:r>
          </a:p>
          <a:p>
            <a:pPr lvl="2"/>
            <a:r>
              <a:rPr lang="lt-LT"/>
              <a:t>Trečias lygis</a:t>
            </a:r>
          </a:p>
          <a:p>
            <a:pPr lvl="3"/>
            <a:r>
              <a:rPr lang="lt-LT"/>
              <a:t>Ketvirtas lygis</a:t>
            </a:r>
          </a:p>
          <a:p>
            <a:pPr lvl="4"/>
            <a:r>
              <a:rPr lang="lt-LT"/>
              <a:t>Penktas lygis</a:t>
            </a:r>
            <a:endParaRPr lang="en-US" dirty="0"/>
          </a:p>
        </p:txBody>
      </p:sp>
      <p:sp>
        <p:nvSpPr>
          <p:cNvPr id="4" name="Date Placeholder 3"/>
          <p:cNvSpPr>
            <a:spLocks noGrp="1"/>
          </p:cNvSpPr>
          <p:nvPr>
            <p:ph type="dt" sz="half" idx="10"/>
          </p:nvPr>
        </p:nvSpPr>
        <p:spPr/>
        <p:txBody>
          <a:bodyPr/>
          <a:lstStyle/>
          <a:p>
            <a:fld id="{773F3FB7-4EC2-4233-ACA4-B7CEB15A9B6A}" type="datetimeFigureOut">
              <a:rPr lang="lt-LT" smtClean="0"/>
              <a:t>2019-03-11</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10CD6E21-4307-4088-8E12-4588A5265BBE}" type="slidenum">
              <a:rPr lang="lt-LT" smtClean="0"/>
              <a:t>‹#›</a:t>
            </a:fld>
            <a:endParaRPr lang="lt-LT"/>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295157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Pavadinimas ir turinys">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lt-LT"/>
              <a:t>Spustelėję redaguokite stilių</a:t>
            </a:r>
            <a:endParaRPr lang="en-US" dirty="0"/>
          </a:p>
        </p:txBody>
      </p:sp>
      <p:sp>
        <p:nvSpPr>
          <p:cNvPr id="3" name="Content Placeholder 2"/>
          <p:cNvSpPr>
            <a:spLocks noGrp="1"/>
          </p:cNvSpPr>
          <p:nvPr>
            <p:ph idx="1"/>
          </p:nvPr>
        </p:nvSpPr>
        <p:spPr/>
        <p:txBody>
          <a:bodyPr/>
          <a:lstStyle/>
          <a:p>
            <a:pPr lvl="0"/>
            <a:r>
              <a:rPr lang="lt-LT"/>
              <a:t>Redaguokite šablono teksto stilius</a:t>
            </a:r>
          </a:p>
          <a:p>
            <a:pPr lvl="1"/>
            <a:r>
              <a:rPr lang="lt-LT"/>
              <a:t>Antras lygis</a:t>
            </a:r>
          </a:p>
          <a:p>
            <a:pPr lvl="2"/>
            <a:r>
              <a:rPr lang="lt-LT"/>
              <a:t>Trečias lygis</a:t>
            </a:r>
          </a:p>
          <a:p>
            <a:pPr lvl="3"/>
            <a:r>
              <a:rPr lang="lt-LT"/>
              <a:t>Ketvirtas lygis</a:t>
            </a:r>
          </a:p>
          <a:p>
            <a:pPr lvl="4"/>
            <a:r>
              <a:rPr lang="lt-LT"/>
              <a:t>Penktas lygis</a:t>
            </a:r>
            <a:endParaRPr lang="en-US" dirty="0"/>
          </a:p>
        </p:txBody>
      </p:sp>
      <p:sp>
        <p:nvSpPr>
          <p:cNvPr id="4" name="Date Placeholder 3"/>
          <p:cNvSpPr>
            <a:spLocks noGrp="1"/>
          </p:cNvSpPr>
          <p:nvPr>
            <p:ph type="dt" sz="half" idx="10"/>
          </p:nvPr>
        </p:nvSpPr>
        <p:spPr/>
        <p:txBody>
          <a:bodyPr/>
          <a:lstStyle/>
          <a:p>
            <a:fld id="{773F3FB7-4EC2-4233-ACA4-B7CEB15A9B6A}" type="datetimeFigureOut">
              <a:rPr lang="lt-LT" smtClean="0"/>
              <a:t>2019-03-11</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10CD6E21-4307-4088-8E12-4588A5265BBE}" type="slidenum">
              <a:rPr lang="lt-LT" smtClean="0"/>
              <a:t>‹#›</a:t>
            </a:fld>
            <a:endParaRPr lang="lt-LT"/>
          </a:p>
        </p:txBody>
      </p:sp>
    </p:spTree>
    <p:extLst>
      <p:ext uri="{BB962C8B-B14F-4D97-AF65-F5344CB8AC3E}">
        <p14:creationId xmlns:p14="http://schemas.microsoft.com/office/powerpoint/2010/main" val="28423362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kcijos antraštė">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lt-LT"/>
              <a:t>Spustelėję redaguokite stilių</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lt-LT"/>
              <a:t>Redaguokite šablono teksto stilius</a:t>
            </a:r>
          </a:p>
        </p:txBody>
      </p:sp>
      <p:sp>
        <p:nvSpPr>
          <p:cNvPr id="4" name="Date Placeholder 3"/>
          <p:cNvSpPr>
            <a:spLocks noGrp="1"/>
          </p:cNvSpPr>
          <p:nvPr>
            <p:ph type="dt" sz="half" idx="10"/>
          </p:nvPr>
        </p:nvSpPr>
        <p:spPr/>
        <p:txBody>
          <a:bodyPr/>
          <a:lstStyle/>
          <a:p>
            <a:fld id="{773F3FB7-4EC2-4233-ACA4-B7CEB15A9B6A}" type="datetimeFigureOut">
              <a:rPr lang="lt-LT" smtClean="0"/>
              <a:t>2019-03-11</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10CD6E21-4307-4088-8E12-4588A5265BBE}" type="slidenum">
              <a:rPr lang="lt-LT" smtClean="0"/>
              <a:t>‹#›</a:t>
            </a:fld>
            <a:endParaRPr lang="lt-LT"/>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8768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 turiniai">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lt-LT"/>
              <a:t>Spustelėję redaguokite stilių</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lt-LT"/>
              <a:t>Redaguokite šablono teksto stilius</a:t>
            </a:r>
          </a:p>
          <a:p>
            <a:pPr lvl="1"/>
            <a:r>
              <a:rPr lang="lt-LT"/>
              <a:t>Antras lygis</a:t>
            </a:r>
          </a:p>
          <a:p>
            <a:pPr lvl="2"/>
            <a:r>
              <a:rPr lang="lt-LT"/>
              <a:t>Trečias lygis</a:t>
            </a:r>
          </a:p>
          <a:p>
            <a:pPr lvl="3"/>
            <a:r>
              <a:rPr lang="lt-LT"/>
              <a:t>Ketvirtas lygis</a:t>
            </a:r>
          </a:p>
          <a:p>
            <a:pPr lvl="4"/>
            <a:r>
              <a:rPr lang="lt-LT"/>
              <a:t>Penktas lygis</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lt-LT"/>
              <a:t>Redaguokite šablono teksto stilius</a:t>
            </a:r>
          </a:p>
          <a:p>
            <a:pPr lvl="1"/>
            <a:r>
              <a:rPr lang="lt-LT"/>
              <a:t>Antras lygis</a:t>
            </a:r>
          </a:p>
          <a:p>
            <a:pPr lvl="2"/>
            <a:r>
              <a:rPr lang="lt-LT"/>
              <a:t>Trečias lygis</a:t>
            </a:r>
          </a:p>
          <a:p>
            <a:pPr lvl="3"/>
            <a:r>
              <a:rPr lang="lt-LT"/>
              <a:t>Ketvirtas lygis</a:t>
            </a:r>
          </a:p>
          <a:p>
            <a:pPr lvl="4"/>
            <a:r>
              <a:rPr lang="lt-LT"/>
              <a:t>Penktas lygis</a:t>
            </a:r>
            <a:endParaRPr lang="en-US" dirty="0"/>
          </a:p>
        </p:txBody>
      </p:sp>
      <p:sp>
        <p:nvSpPr>
          <p:cNvPr id="5" name="Date Placeholder 4"/>
          <p:cNvSpPr>
            <a:spLocks noGrp="1"/>
          </p:cNvSpPr>
          <p:nvPr>
            <p:ph type="dt" sz="half" idx="10"/>
          </p:nvPr>
        </p:nvSpPr>
        <p:spPr/>
        <p:txBody>
          <a:bodyPr/>
          <a:lstStyle/>
          <a:p>
            <a:fld id="{773F3FB7-4EC2-4233-ACA4-B7CEB15A9B6A}" type="datetimeFigureOut">
              <a:rPr lang="lt-LT" smtClean="0"/>
              <a:t>2019-03-11</a:t>
            </a:fld>
            <a:endParaRPr lang="lt-LT"/>
          </a:p>
        </p:txBody>
      </p:sp>
      <p:sp>
        <p:nvSpPr>
          <p:cNvPr id="6" name="Footer Placeholder 5"/>
          <p:cNvSpPr>
            <a:spLocks noGrp="1"/>
          </p:cNvSpPr>
          <p:nvPr>
            <p:ph type="ftr" sz="quarter" idx="11"/>
          </p:nvPr>
        </p:nvSpPr>
        <p:spPr/>
        <p:txBody>
          <a:bodyPr/>
          <a:lstStyle/>
          <a:p>
            <a:endParaRPr lang="lt-LT"/>
          </a:p>
        </p:txBody>
      </p:sp>
      <p:sp>
        <p:nvSpPr>
          <p:cNvPr id="7" name="Slide Number Placeholder 6"/>
          <p:cNvSpPr>
            <a:spLocks noGrp="1"/>
          </p:cNvSpPr>
          <p:nvPr>
            <p:ph type="sldNum" sz="quarter" idx="12"/>
          </p:nvPr>
        </p:nvSpPr>
        <p:spPr/>
        <p:txBody>
          <a:bodyPr/>
          <a:lstStyle/>
          <a:p>
            <a:fld id="{10CD6E21-4307-4088-8E12-4588A5265BBE}" type="slidenum">
              <a:rPr lang="lt-LT" smtClean="0"/>
              <a:t>‹#›</a:t>
            </a:fld>
            <a:endParaRPr lang="lt-LT"/>
          </a:p>
        </p:txBody>
      </p:sp>
    </p:spTree>
    <p:extLst>
      <p:ext uri="{BB962C8B-B14F-4D97-AF65-F5344CB8AC3E}">
        <p14:creationId xmlns:p14="http://schemas.microsoft.com/office/powerpoint/2010/main" val="1898143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Lyginima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lt-LT"/>
              <a:t>Spustelėję redaguokite stilių</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a:t>Redaguokite šablono teksto stilius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lt-LT"/>
              <a:t>Redaguokite šablono teksto stilius</a:t>
            </a:r>
          </a:p>
          <a:p>
            <a:pPr lvl="1"/>
            <a:r>
              <a:rPr lang="lt-LT"/>
              <a:t>Antras lygis</a:t>
            </a:r>
          </a:p>
          <a:p>
            <a:pPr lvl="2"/>
            <a:r>
              <a:rPr lang="lt-LT"/>
              <a:t>Trečias lygis</a:t>
            </a:r>
          </a:p>
          <a:p>
            <a:pPr lvl="3"/>
            <a:r>
              <a:rPr lang="lt-LT"/>
              <a:t>Ketvirtas lygis</a:t>
            </a:r>
          </a:p>
          <a:p>
            <a:pPr lvl="4"/>
            <a:r>
              <a:rPr lang="lt-LT"/>
              <a:t>Penktas lygis</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a:t>Redaguokite šablono teksto stilius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lt-LT"/>
              <a:t>Redaguokite šablono teksto stilius</a:t>
            </a:r>
          </a:p>
          <a:p>
            <a:pPr lvl="1"/>
            <a:r>
              <a:rPr lang="lt-LT"/>
              <a:t>Antras lygis</a:t>
            </a:r>
          </a:p>
          <a:p>
            <a:pPr lvl="2"/>
            <a:r>
              <a:rPr lang="lt-LT"/>
              <a:t>Trečias lygis</a:t>
            </a:r>
          </a:p>
          <a:p>
            <a:pPr lvl="3"/>
            <a:r>
              <a:rPr lang="lt-LT"/>
              <a:t>Ketvirtas lygis</a:t>
            </a:r>
          </a:p>
          <a:p>
            <a:pPr lvl="4"/>
            <a:r>
              <a:rPr lang="lt-LT"/>
              <a:t>Penktas lygis</a:t>
            </a:r>
            <a:endParaRPr lang="en-US" dirty="0"/>
          </a:p>
        </p:txBody>
      </p:sp>
      <p:sp>
        <p:nvSpPr>
          <p:cNvPr id="7" name="Date Placeholder 6"/>
          <p:cNvSpPr>
            <a:spLocks noGrp="1"/>
          </p:cNvSpPr>
          <p:nvPr>
            <p:ph type="dt" sz="half" idx="10"/>
          </p:nvPr>
        </p:nvSpPr>
        <p:spPr/>
        <p:txBody>
          <a:bodyPr/>
          <a:lstStyle/>
          <a:p>
            <a:fld id="{773F3FB7-4EC2-4233-ACA4-B7CEB15A9B6A}" type="datetimeFigureOut">
              <a:rPr lang="lt-LT" smtClean="0"/>
              <a:t>2019-03-11</a:t>
            </a:fld>
            <a:endParaRPr lang="lt-LT"/>
          </a:p>
        </p:txBody>
      </p:sp>
      <p:sp>
        <p:nvSpPr>
          <p:cNvPr id="8" name="Footer Placeholder 7"/>
          <p:cNvSpPr>
            <a:spLocks noGrp="1"/>
          </p:cNvSpPr>
          <p:nvPr>
            <p:ph type="ftr" sz="quarter" idx="11"/>
          </p:nvPr>
        </p:nvSpPr>
        <p:spPr/>
        <p:txBody>
          <a:bodyPr/>
          <a:lstStyle/>
          <a:p>
            <a:endParaRPr lang="lt-LT"/>
          </a:p>
        </p:txBody>
      </p:sp>
      <p:sp>
        <p:nvSpPr>
          <p:cNvPr id="9" name="Slide Number Placeholder 8"/>
          <p:cNvSpPr>
            <a:spLocks noGrp="1"/>
          </p:cNvSpPr>
          <p:nvPr>
            <p:ph type="sldNum" sz="quarter" idx="12"/>
          </p:nvPr>
        </p:nvSpPr>
        <p:spPr/>
        <p:txBody>
          <a:bodyPr/>
          <a:lstStyle/>
          <a:p>
            <a:fld id="{10CD6E21-4307-4088-8E12-4588A5265BBE}" type="slidenum">
              <a:rPr lang="lt-LT" smtClean="0"/>
              <a:t>‹#›</a:t>
            </a:fld>
            <a:endParaRPr lang="lt-LT"/>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318739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k pavadinima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a:t>Spustelėję redaguokite stilių</a:t>
            </a:r>
            <a:endParaRPr lang="en-US" dirty="0"/>
          </a:p>
        </p:txBody>
      </p:sp>
      <p:sp>
        <p:nvSpPr>
          <p:cNvPr id="3" name="Date Placeholder 2"/>
          <p:cNvSpPr>
            <a:spLocks noGrp="1"/>
          </p:cNvSpPr>
          <p:nvPr>
            <p:ph type="dt" sz="half" idx="10"/>
          </p:nvPr>
        </p:nvSpPr>
        <p:spPr/>
        <p:txBody>
          <a:bodyPr/>
          <a:lstStyle/>
          <a:p>
            <a:fld id="{773F3FB7-4EC2-4233-ACA4-B7CEB15A9B6A}" type="datetimeFigureOut">
              <a:rPr lang="lt-LT" smtClean="0"/>
              <a:t>2019-03-11</a:t>
            </a:fld>
            <a:endParaRPr lang="lt-LT"/>
          </a:p>
        </p:txBody>
      </p:sp>
      <p:sp>
        <p:nvSpPr>
          <p:cNvPr id="4" name="Footer Placeholder 3"/>
          <p:cNvSpPr>
            <a:spLocks noGrp="1"/>
          </p:cNvSpPr>
          <p:nvPr>
            <p:ph type="ftr" sz="quarter" idx="11"/>
          </p:nvPr>
        </p:nvSpPr>
        <p:spPr/>
        <p:txBody>
          <a:bodyPr/>
          <a:lstStyle/>
          <a:p>
            <a:endParaRPr lang="lt-LT"/>
          </a:p>
        </p:txBody>
      </p:sp>
      <p:sp>
        <p:nvSpPr>
          <p:cNvPr id="5" name="Slide Number Placeholder 4"/>
          <p:cNvSpPr>
            <a:spLocks noGrp="1"/>
          </p:cNvSpPr>
          <p:nvPr>
            <p:ph type="sldNum" sz="quarter" idx="12"/>
          </p:nvPr>
        </p:nvSpPr>
        <p:spPr/>
        <p:txBody>
          <a:bodyPr/>
          <a:lstStyle/>
          <a:p>
            <a:fld id="{10CD6E21-4307-4088-8E12-4588A5265BBE}" type="slidenum">
              <a:rPr lang="lt-LT" smtClean="0"/>
              <a:t>‹#›</a:t>
            </a:fld>
            <a:endParaRPr lang="lt-LT"/>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225643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ušči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3F3FB7-4EC2-4233-ACA4-B7CEB15A9B6A}" type="datetimeFigureOut">
              <a:rPr lang="lt-LT" smtClean="0"/>
              <a:t>2019-03-11</a:t>
            </a:fld>
            <a:endParaRPr lang="lt-LT"/>
          </a:p>
        </p:txBody>
      </p:sp>
      <p:sp>
        <p:nvSpPr>
          <p:cNvPr id="3" name="Footer Placeholder 2"/>
          <p:cNvSpPr>
            <a:spLocks noGrp="1"/>
          </p:cNvSpPr>
          <p:nvPr>
            <p:ph type="ftr" sz="quarter" idx="11"/>
          </p:nvPr>
        </p:nvSpPr>
        <p:spPr/>
        <p:txBody>
          <a:bodyPr/>
          <a:lstStyle/>
          <a:p>
            <a:endParaRPr lang="lt-LT"/>
          </a:p>
        </p:txBody>
      </p:sp>
      <p:sp>
        <p:nvSpPr>
          <p:cNvPr id="4" name="Slide Number Placeholder 3"/>
          <p:cNvSpPr>
            <a:spLocks noGrp="1"/>
          </p:cNvSpPr>
          <p:nvPr>
            <p:ph type="sldNum" sz="quarter" idx="12"/>
          </p:nvPr>
        </p:nvSpPr>
        <p:spPr/>
        <p:txBody>
          <a:bodyPr/>
          <a:lstStyle/>
          <a:p>
            <a:fld id="{10CD6E21-4307-4088-8E12-4588A5265BBE}" type="slidenum">
              <a:rPr lang="lt-LT" smtClean="0"/>
              <a:t>‹#›</a:t>
            </a:fld>
            <a:endParaRPr lang="lt-LT"/>
          </a:p>
        </p:txBody>
      </p:sp>
    </p:spTree>
    <p:extLst>
      <p:ext uri="{BB962C8B-B14F-4D97-AF65-F5344CB8AC3E}">
        <p14:creationId xmlns:p14="http://schemas.microsoft.com/office/powerpoint/2010/main" val="35935609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urinys ir antraštė">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lt-LT"/>
              <a:t>Spustelėję redaguokite stilių</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lt-LT"/>
              <a:t>Redaguokite šablono teksto stilius</a:t>
            </a:r>
          </a:p>
          <a:p>
            <a:pPr lvl="1"/>
            <a:r>
              <a:rPr lang="lt-LT"/>
              <a:t>Antras lygis</a:t>
            </a:r>
          </a:p>
          <a:p>
            <a:pPr lvl="2"/>
            <a:r>
              <a:rPr lang="lt-LT"/>
              <a:t>Trečias lygis</a:t>
            </a:r>
          </a:p>
          <a:p>
            <a:pPr lvl="3"/>
            <a:r>
              <a:rPr lang="lt-LT"/>
              <a:t>Ketvirtas lygis</a:t>
            </a:r>
          </a:p>
          <a:p>
            <a:pPr lvl="4"/>
            <a:r>
              <a:rPr lang="lt-LT"/>
              <a:t>Penktas lygis</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t-LT"/>
              <a:t>Redaguokite šablono teksto stilius</a:t>
            </a:r>
          </a:p>
        </p:txBody>
      </p:sp>
      <p:sp>
        <p:nvSpPr>
          <p:cNvPr id="5" name="Date Placeholder 4"/>
          <p:cNvSpPr>
            <a:spLocks noGrp="1"/>
          </p:cNvSpPr>
          <p:nvPr>
            <p:ph type="dt" sz="half" idx="10"/>
          </p:nvPr>
        </p:nvSpPr>
        <p:spPr/>
        <p:txBody>
          <a:bodyPr/>
          <a:lstStyle/>
          <a:p>
            <a:fld id="{773F3FB7-4EC2-4233-ACA4-B7CEB15A9B6A}" type="datetimeFigureOut">
              <a:rPr lang="lt-LT" smtClean="0"/>
              <a:t>2019-03-11</a:t>
            </a:fld>
            <a:endParaRPr lang="lt-LT"/>
          </a:p>
        </p:txBody>
      </p:sp>
      <p:sp>
        <p:nvSpPr>
          <p:cNvPr id="6" name="Footer Placeholder 5"/>
          <p:cNvSpPr>
            <a:spLocks noGrp="1"/>
          </p:cNvSpPr>
          <p:nvPr>
            <p:ph type="ftr" sz="quarter" idx="11"/>
          </p:nvPr>
        </p:nvSpPr>
        <p:spPr/>
        <p:txBody>
          <a:bodyPr/>
          <a:lstStyle/>
          <a:p>
            <a:endParaRPr lang="lt-LT"/>
          </a:p>
        </p:txBody>
      </p:sp>
      <p:sp>
        <p:nvSpPr>
          <p:cNvPr id="7" name="Slide Number Placeholder 6"/>
          <p:cNvSpPr>
            <a:spLocks noGrp="1"/>
          </p:cNvSpPr>
          <p:nvPr>
            <p:ph type="sldNum" sz="quarter" idx="12"/>
          </p:nvPr>
        </p:nvSpPr>
        <p:spPr/>
        <p:txBody>
          <a:bodyPr/>
          <a:lstStyle/>
          <a:p>
            <a:fld id="{10CD6E21-4307-4088-8E12-4588A5265BBE}" type="slidenum">
              <a:rPr lang="lt-LT" smtClean="0"/>
              <a:t>‹#›</a:t>
            </a:fld>
            <a:endParaRPr lang="lt-LT"/>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037117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aveikslėlis ir antraštė">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lt-LT"/>
              <a:t>Spustelėję redaguokite stilių</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lt-LT"/>
              <a:t>Spustelėkite piktogramą norėdami įtraukti paveikslėlį</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t-LT"/>
              <a:t>Redaguokite šablono teksto stilius</a:t>
            </a:r>
          </a:p>
        </p:txBody>
      </p:sp>
      <p:sp>
        <p:nvSpPr>
          <p:cNvPr id="5" name="Date Placeholder 4"/>
          <p:cNvSpPr>
            <a:spLocks noGrp="1"/>
          </p:cNvSpPr>
          <p:nvPr>
            <p:ph type="dt" sz="half" idx="10"/>
          </p:nvPr>
        </p:nvSpPr>
        <p:spPr/>
        <p:txBody>
          <a:bodyPr/>
          <a:lstStyle/>
          <a:p>
            <a:fld id="{773F3FB7-4EC2-4233-ACA4-B7CEB15A9B6A}" type="datetimeFigureOut">
              <a:rPr lang="lt-LT" smtClean="0"/>
              <a:t>2019-03-11</a:t>
            </a:fld>
            <a:endParaRPr lang="lt-LT"/>
          </a:p>
        </p:txBody>
      </p:sp>
      <p:sp>
        <p:nvSpPr>
          <p:cNvPr id="6" name="Footer Placeholder 5"/>
          <p:cNvSpPr>
            <a:spLocks noGrp="1"/>
          </p:cNvSpPr>
          <p:nvPr>
            <p:ph type="ftr" sz="quarter" idx="11"/>
          </p:nvPr>
        </p:nvSpPr>
        <p:spPr/>
        <p:txBody>
          <a:bodyPr/>
          <a:lstStyle/>
          <a:p>
            <a:endParaRPr lang="lt-LT"/>
          </a:p>
        </p:txBody>
      </p:sp>
      <p:sp>
        <p:nvSpPr>
          <p:cNvPr id="7" name="Slide Number Placeholder 6"/>
          <p:cNvSpPr>
            <a:spLocks noGrp="1"/>
          </p:cNvSpPr>
          <p:nvPr>
            <p:ph type="sldNum" sz="quarter" idx="12"/>
          </p:nvPr>
        </p:nvSpPr>
        <p:spPr/>
        <p:txBody>
          <a:bodyPr/>
          <a:lstStyle/>
          <a:p>
            <a:fld id="{10CD6E21-4307-4088-8E12-4588A5265BBE}" type="slidenum">
              <a:rPr lang="lt-LT" smtClean="0"/>
              <a:t>‹#›</a:t>
            </a:fld>
            <a:endParaRPr lang="lt-LT"/>
          </a:p>
        </p:txBody>
      </p:sp>
    </p:spTree>
    <p:extLst>
      <p:ext uri="{BB962C8B-B14F-4D97-AF65-F5344CB8AC3E}">
        <p14:creationId xmlns:p14="http://schemas.microsoft.com/office/powerpoint/2010/main" val="16078069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lt-LT"/>
              <a:t>Spustelėję redaguokite stilių</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lt-LT"/>
              <a:t>Redaguokite šablono teksto stilius</a:t>
            </a:r>
          </a:p>
          <a:p>
            <a:pPr lvl="1"/>
            <a:r>
              <a:rPr lang="lt-LT"/>
              <a:t>Antras lygis</a:t>
            </a:r>
          </a:p>
          <a:p>
            <a:pPr lvl="2"/>
            <a:r>
              <a:rPr lang="lt-LT"/>
              <a:t>Trečias lygis</a:t>
            </a:r>
          </a:p>
          <a:p>
            <a:pPr lvl="3"/>
            <a:r>
              <a:rPr lang="lt-LT"/>
              <a:t>Ketvirtas lygis</a:t>
            </a:r>
          </a:p>
          <a:p>
            <a:pPr lvl="4"/>
            <a:r>
              <a:rPr lang="lt-LT"/>
              <a:t>Penktas lygis</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773F3FB7-4EC2-4233-ACA4-B7CEB15A9B6A}" type="datetimeFigureOut">
              <a:rPr lang="lt-LT" smtClean="0"/>
              <a:t>2019-03-11</a:t>
            </a:fld>
            <a:endParaRPr lang="lt-LT"/>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lt-LT"/>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10CD6E21-4307-4088-8E12-4588A5265BBE}" type="slidenum">
              <a:rPr lang="lt-LT" smtClean="0"/>
              <a:t>‹#›</a:t>
            </a:fld>
            <a:endParaRPr lang="lt-LT"/>
          </a:p>
        </p:txBody>
      </p:sp>
    </p:spTree>
    <p:extLst>
      <p:ext uri="{BB962C8B-B14F-4D97-AF65-F5344CB8AC3E}">
        <p14:creationId xmlns:p14="http://schemas.microsoft.com/office/powerpoint/2010/main" val="384698088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xmlns="" id="{9A2562D0-1041-42B7-A2D2-387C37C22C09}"/>
              </a:ext>
            </a:extLst>
          </p:cNvPr>
          <p:cNvSpPr>
            <a:spLocks noGrp="1"/>
          </p:cNvSpPr>
          <p:nvPr>
            <p:ph type="ctrTitle"/>
          </p:nvPr>
        </p:nvSpPr>
        <p:spPr/>
        <p:txBody>
          <a:bodyPr/>
          <a:lstStyle/>
          <a:p>
            <a:r>
              <a:rPr lang="en-US" dirty="0" err="1"/>
              <a:t>Laipsniavimas</a:t>
            </a:r>
            <a:r>
              <a:rPr lang="en-US" dirty="0"/>
              <a:t>/</a:t>
            </a:r>
            <a:r>
              <a:rPr lang="lt-LT" dirty="0"/>
              <a:t>nauji žodžiai</a:t>
            </a:r>
          </a:p>
        </p:txBody>
      </p:sp>
      <p:sp>
        <p:nvSpPr>
          <p:cNvPr id="3" name="Antrinis pavadinimas 2">
            <a:extLst>
              <a:ext uri="{FF2B5EF4-FFF2-40B4-BE49-F238E27FC236}">
                <a16:creationId xmlns:a16="http://schemas.microsoft.com/office/drawing/2014/main" xmlns="" id="{36CF4336-9F4C-4789-BAD0-EB0CC57D16E6}"/>
              </a:ext>
            </a:extLst>
          </p:cNvPr>
          <p:cNvSpPr>
            <a:spLocks noGrp="1"/>
          </p:cNvSpPr>
          <p:nvPr>
            <p:ph type="subTitle" idx="1"/>
          </p:nvPr>
        </p:nvSpPr>
        <p:spPr/>
        <p:txBody>
          <a:bodyPr/>
          <a:lstStyle/>
          <a:p>
            <a:r>
              <a:rPr lang="en-US" dirty="0"/>
              <a:t>2019-03-08</a:t>
            </a:r>
            <a:endParaRPr lang="lt-LT" dirty="0"/>
          </a:p>
          <a:p>
            <a:endParaRPr lang="lt-LT" dirty="0"/>
          </a:p>
        </p:txBody>
      </p:sp>
    </p:spTree>
    <p:extLst>
      <p:ext uri="{BB962C8B-B14F-4D97-AF65-F5344CB8AC3E}">
        <p14:creationId xmlns:p14="http://schemas.microsoft.com/office/powerpoint/2010/main" val="20950515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xmlns="" id="{17D30EEB-4A65-431E-995D-79B245F531F5}"/>
              </a:ext>
            </a:extLst>
          </p:cNvPr>
          <p:cNvSpPr>
            <a:spLocks noGrp="1"/>
          </p:cNvSpPr>
          <p:nvPr>
            <p:ph type="title"/>
          </p:nvPr>
        </p:nvSpPr>
        <p:spPr/>
        <p:txBody>
          <a:bodyPr/>
          <a:lstStyle/>
          <a:p>
            <a:r>
              <a:rPr lang="en-US" dirty="0"/>
              <a:t>Translate into Lithuanian: </a:t>
            </a:r>
            <a:endParaRPr lang="lt-LT" dirty="0"/>
          </a:p>
        </p:txBody>
      </p:sp>
      <p:sp>
        <p:nvSpPr>
          <p:cNvPr id="3" name="Turinio vietos rezervavimo ženklas 2">
            <a:extLst>
              <a:ext uri="{FF2B5EF4-FFF2-40B4-BE49-F238E27FC236}">
                <a16:creationId xmlns:a16="http://schemas.microsoft.com/office/drawing/2014/main" xmlns="" id="{81691388-11E0-4C05-96B8-6127CCB6F597}"/>
              </a:ext>
            </a:extLst>
          </p:cNvPr>
          <p:cNvSpPr>
            <a:spLocks noGrp="1"/>
          </p:cNvSpPr>
          <p:nvPr>
            <p:ph idx="1"/>
          </p:nvPr>
        </p:nvSpPr>
        <p:spPr/>
        <p:txBody>
          <a:bodyPr>
            <a:normAutofit/>
          </a:bodyPr>
          <a:lstStyle/>
          <a:p>
            <a:r>
              <a:rPr lang="en-US" dirty="0"/>
              <a:t>1. I want to buy a larger house. 2. My father is much older than her father. 3. They live in a much larger, older and more beautiful city than we (do). 4. My sister is the most beautiful girl in our whole city. 5. My brother can run much faster than yours. 6. Our house is the most beautiful in the whole area. 7. His automobile is much more expensive than mine. 8. He wants to move to a smaller and quieter town. 9</a:t>
            </a:r>
            <a:r>
              <a:rPr lang="lt-LT" dirty="0"/>
              <a:t>. </a:t>
            </a:r>
            <a:r>
              <a:rPr lang="en-US" dirty="0"/>
              <a:t>My younger brother speaks Lithuanian much better than I (do).</a:t>
            </a:r>
            <a:endParaRPr lang="lt-LT" dirty="0"/>
          </a:p>
        </p:txBody>
      </p:sp>
    </p:spTree>
    <p:extLst>
      <p:ext uri="{BB962C8B-B14F-4D97-AF65-F5344CB8AC3E}">
        <p14:creationId xmlns:p14="http://schemas.microsoft.com/office/powerpoint/2010/main" val="34479902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xmlns="" id="{276D6C3B-5B8F-490C-AC9A-FF57012520B3}"/>
              </a:ext>
            </a:extLst>
          </p:cNvPr>
          <p:cNvSpPr>
            <a:spLocks noGrp="1"/>
          </p:cNvSpPr>
          <p:nvPr>
            <p:ph type="title"/>
          </p:nvPr>
        </p:nvSpPr>
        <p:spPr/>
        <p:txBody>
          <a:bodyPr/>
          <a:lstStyle/>
          <a:p>
            <a:endParaRPr lang="lt-LT"/>
          </a:p>
        </p:txBody>
      </p:sp>
      <p:pic>
        <p:nvPicPr>
          <p:cNvPr id="5" name="Turinio vietos rezervavimo ženklas 4">
            <a:extLst>
              <a:ext uri="{FF2B5EF4-FFF2-40B4-BE49-F238E27FC236}">
                <a16:creationId xmlns:a16="http://schemas.microsoft.com/office/drawing/2014/main" xmlns="" id="{E94C8C92-CBDC-4AFF-B8B8-36FB30F9602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21637" y="415054"/>
            <a:ext cx="9774961" cy="12885892"/>
          </a:xfrm>
        </p:spPr>
      </p:pic>
    </p:spTree>
    <p:extLst>
      <p:ext uri="{BB962C8B-B14F-4D97-AF65-F5344CB8AC3E}">
        <p14:creationId xmlns:p14="http://schemas.microsoft.com/office/powerpoint/2010/main" val="21169596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xmlns="" id="{3BD46DE6-DC7B-435F-BB69-82E6D6CCF247}"/>
              </a:ext>
            </a:extLst>
          </p:cNvPr>
          <p:cNvSpPr>
            <a:spLocks noGrp="1"/>
          </p:cNvSpPr>
          <p:nvPr>
            <p:ph type="title"/>
          </p:nvPr>
        </p:nvSpPr>
        <p:spPr/>
        <p:txBody>
          <a:bodyPr>
            <a:normAutofit/>
          </a:bodyPr>
          <a:lstStyle/>
          <a:p>
            <a:r>
              <a:rPr lang="lt-LT" sz="2400" b="1" dirty="0" err="1"/>
              <a:t>New</a:t>
            </a:r>
            <a:r>
              <a:rPr lang="lt-LT" sz="2400" b="1" dirty="0"/>
              <a:t> </a:t>
            </a:r>
            <a:r>
              <a:rPr lang="lt-LT" sz="2400" b="1" dirty="0" err="1"/>
              <a:t>words</a:t>
            </a:r>
            <a:r>
              <a:rPr lang="lt-LT" sz="2400" b="1" dirty="0"/>
              <a:t>.</a:t>
            </a:r>
            <a:r>
              <a:rPr lang="en-US" sz="2400" b="1" dirty="0"/>
              <a:t> 123 </a:t>
            </a:r>
            <a:r>
              <a:rPr lang="en-US" sz="2400" b="1" dirty="0" err="1"/>
              <a:t>puslapis</a:t>
            </a:r>
            <a:r>
              <a:rPr lang="en-US" sz="2400" b="1" dirty="0"/>
              <a:t>. 6 PAMOKA. </a:t>
            </a:r>
            <a:r>
              <a:rPr lang="lt-LT" sz="2400" dirty="0"/>
              <a:t/>
            </a:r>
            <a:br>
              <a:rPr lang="lt-LT" sz="2400" dirty="0"/>
            </a:br>
            <a:r>
              <a:rPr lang="lt-LT" sz="2400" b="1" dirty="0">
                <a:solidFill>
                  <a:schemeClr val="accent5">
                    <a:lumMod val="50000"/>
                  </a:schemeClr>
                </a:solidFill>
              </a:rPr>
              <a:t>Bendratis(</a:t>
            </a:r>
            <a:r>
              <a:rPr lang="lt-LT" sz="2400" b="1" dirty="0" err="1">
                <a:solidFill>
                  <a:schemeClr val="accent5">
                    <a:lumMod val="50000"/>
                  </a:schemeClr>
                </a:solidFill>
              </a:rPr>
              <a:t>infinitive</a:t>
            </a:r>
            <a:r>
              <a:rPr lang="lt-LT" sz="2400" b="1" dirty="0"/>
              <a:t>), </a:t>
            </a:r>
            <a:r>
              <a:rPr lang="lt-LT" sz="2400" b="1" dirty="0">
                <a:solidFill>
                  <a:schemeClr val="accent6">
                    <a:lumMod val="50000"/>
                  </a:schemeClr>
                </a:solidFill>
              </a:rPr>
              <a:t>Esamasis laikas (</a:t>
            </a:r>
            <a:r>
              <a:rPr lang="lt-LT" sz="2400" b="1" dirty="0" err="1">
                <a:solidFill>
                  <a:schemeClr val="accent6">
                    <a:lumMod val="50000"/>
                  </a:schemeClr>
                </a:solidFill>
              </a:rPr>
              <a:t>Present</a:t>
            </a:r>
            <a:r>
              <a:rPr lang="lt-LT" sz="2400" b="1" dirty="0">
                <a:solidFill>
                  <a:schemeClr val="accent6">
                    <a:lumMod val="50000"/>
                  </a:schemeClr>
                </a:solidFill>
              </a:rPr>
              <a:t> </a:t>
            </a:r>
            <a:r>
              <a:rPr lang="lt-LT" sz="2400" b="1" dirty="0" err="1">
                <a:solidFill>
                  <a:schemeClr val="accent6">
                    <a:lumMod val="50000"/>
                  </a:schemeClr>
                </a:solidFill>
              </a:rPr>
              <a:t>Simple</a:t>
            </a:r>
            <a:r>
              <a:rPr lang="lt-LT" sz="2400" b="1" dirty="0">
                <a:solidFill>
                  <a:schemeClr val="accent6">
                    <a:lumMod val="50000"/>
                  </a:schemeClr>
                </a:solidFill>
              </a:rPr>
              <a:t>), </a:t>
            </a:r>
            <a:r>
              <a:rPr lang="lt-LT" sz="2400" b="1" dirty="0"/>
              <a:t>Būtasis laikas (</a:t>
            </a:r>
            <a:r>
              <a:rPr lang="lt-LT" sz="2400" b="1" dirty="0" err="1"/>
              <a:t>Past</a:t>
            </a:r>
            <a:r>
              <a:rPr lang="lt-LT" sz="2400" b="1" dirty="0"/>
              <a:t> </a:t>
            </a:r>
            <a:r>
              <a:rPr lang="lt-LT" sz="2400" b="1" dirty="0" err="1"/>
              <a:t>Simple</a:t>
            </a:r>
            <a:r>
              <a:rPr lang="lt-LT" sz="2400" b="1" dirty="0"/>
              <a:t>).</a:t>
            </a:r>
          </a:p>
        </p:txBody>
      </p:sp>
      <p:sp>
        <p:nvSpPr>
          <p:cNvPr id="3" name="Turinio vietos rezervavimo ženklas 2">
            <a:extLst>
              <a:ext uri="{FF2B5EF4-FFF2-40B4-BE49-F238E27FC236}">
                <a16:creationId xmlns:a16="http://schemas.microsoft.com/office/drawing/2014/main" xmlns="" id="{DEC3E1E4-4B61-4C32-A4B3-9480FD96E6E9}"/>
              </a:ext>
            </a:extLst>
          </p:cNvPr>
          <p:cNvSpPr>
            <a:spLocks noGrp="1"/>
          </p:cNvSpPr>
          <p:nvPr>
            <p:ph idx="1"/>
          </p:nvPr>
        </p:nvSpPr>
        <p:spPr/>
        <p:txBody>
          <a:bodyPr>
            <a:normAutofit fontScale="92500"/>
          </a:bodyPr>
          <a:lstStyle/>
          <a:p>
            <a:r>
              <a:rPr lang="lt-LT" dirty="0">
                <a:solidFill>
                  <a:schemeClr val="accent5">
                    <a:lumMod val="50000"/>
                  </a:schemeClr>
                </a:solidFill>
              </a:rPr>
              <a:t>Važiuoti, </a:t>
            </a:r>
            <a:r>
              <a:rPr lang="lt-LT" dirty="0">
                <a:solidFill>
                  <a:schemeClr val="accent6">
                    <a:lumMod val="50000"/>
                  </a:schemeClr>
                </a:solidFill>
              </a:rPr>
              <a:t>važiuoja</a:t>
            </a:r>
            <a:r>
              <a:rPr lang="lt-LT" dirty="0"/>
              <a:t>, važiavo (</a:t>
            </a:r>
            <a:r>
              <a:rPr lang="lt-LT" dirty="0" err="1"/>
              <a:t>Instrumental</a:t>
            </a:r>
            <a:r>
              <a:rPr lang="lt-LT" dirty="0"/>
              <a:t>. kuo?) </a:t>
            </a:r>
            <a:r>
              <a:rPr lang="lt-LT" dirty="0">
                <a:solidFill>
                  <a:schemeClr val="accent5">
                    <a:lumMod val="50000"/>
                  </a:schemeClr>
                </a:solidFill>
              </a:rPr>
              <a:t>Važiuoti</a:t>
            </a:r>
            <a:r>
              <a:rPr lang="lt-LT" dirty="0"/>
              <a:t> traukiniu. Ji </a:t>
            </a:r>
            <a:r>
              <a:rPr lang="lt-LT" dirty="0">
                <a:solidFill>
                  <a:schemeClr val="accent6">
                    <a:lumMod val="50000"/>
                  </a:schemeClr>
                </a:solidFill>
              </a:rPr>
              <a:t>važiuoja</a:t>
            </a:r>
            <a:r>
              <a:rPr lang="lt-LT" dirty="0"/>
              <a:t> traukiniu (</a:t>
            </a:r>
            <a:r>
              <a:rPr lang="lt-LT" dirty="0" err="1"/>
              <a:t>He</a:t>
            </a:r>
            <a:r>
              <a:rPr lang="lt-LT" dirty="0"/>
              <a:t> </a:t>
            </a:r>
            <a:r>
              <a:rPr lang="lt-LT" dirty="0" err="1"/>
              <a:t>drives</a:t>
            </a:r>
            <a:r>
              <a:rPr lang="lt-LT" dirty="0"/>
              <a:t> </a:t>
            </a:r>
            <a:r>
              <a:rPr lang="lt-LT" dirty="0" err="1"/>
              <a:t>by</a:t>
            </a:r>
            <a:r>
              <a:rPr lang="lt-LT" dirty="0"/>
              <a:t> </a:t>
            </a:r>
            <a:r>
              <a:rPr lang="lt-LT" dirty="0" err="1"/>
              <a:t>train</a:t>
            </a:r>
            <a:r>
              <a:rPr lang="lt-LT" dirty="0"/>
              <a:t>). Jis važiavo traukiniu (</a:t>
            </a:r>
            <a:r>
              <a:rPr lang="lt-LT" dirty="0" err="1"/>
              <a:t>He</a:t>
            </a:r>
            <a:r>
              <a:rPr lang="lt-LT" dirty="0"/>
              <a:t> </a:t>
            </a:r>
            <a:r>
              <a:rPr lang="lt-LT" dirty="0" err="1"/>
              <a:t>drove</a:t>
            </a:r>
            <a:r>
              <a:rPr lang="lt-LT" dirty="0"/>
              <a:t> </a:t>
            </a:r>
            <a:r>
              <a:rPr lang="lt-LT" dirty="0" err="1"/>
              <a:t>by</a:t>
            </a:r>
            <a:r>
              <a:rPr lang="lt-LT" dirty="0"/>
              <a:t> </a:t>
            </a:r>
            <a:r>
              <a:rPr lang="lt-LT" dirty="0" err="1"/>
              <a:t>train</a:t>
            </a:r>
            <a:r>
              <a:rPr lang="lt-LT" dirty="0"/>
              <a:t>). </a:t>
            </a:r>
            <a:r>
              <a:rPr lang="lt-LT" dirty="0" err="1"/>
              <a:t>Drive</a:t>
            </a:r>
            <a:r>
              <a:rPr lang="lt-LT" dirty="0"/>
              <a:t>.</a:t>
            </a:r>
          </a:p>
          <a:p>
            <a:r>
              <a:rPr lang="lt-LT" dirty="0">
                <a:solidFill>
                  <a:schemeClr val="accent5">
                    <a:lumMod val="50000"/>
                  </a:schemeClr>
                </a:solidFill>
              </a:rPr>
              <a:t>Vykti</a:t>
            </a:r>
            <a:r>
              <a:rPr lang="lt-LT" dirty="0"/>
              <a:t>, </a:t>
            </a:r>
            <a:r>
              <a:rPr lang="lt-LT" dirty="0">
                <a:solidFill>
                  <a:schemeClr val="accent6">
                    <a:lumMod val="50000"/>
                  </a:schemeClr>
                </a:solidFill>
              </a:rPr>
              <a:t>vyksta</a:t>
            </a:r>
            <a:r>
              <a:rPr lang="lt-LT" dirty="0"/>
              <a:t>, vyko (kuo?) </a:t>
            </a:r>
            <a:r>
              <a:rPr lang="lt-LT" dirty="0">
                <a:solidFill>
                  <a:schemeClr val="accent5">
                    <a:lumMod val="50000"/>
                  </a:schemeClr>
                </a:solidFill>
              </a:rPr>
              <a:t>Vykti</a:t>
            </a:r>
            <a:r>
              <a:rPr lang="lt-LT" dirty="0"/>
              <a:t> autobusu. Ji </a:t>
            </a:r>
            <a:r>
              <a:rPr lang="lt-LT" dirty="0">
                <a:solidFill>
                  <a:schemeClr val="accent6">
                    <a:lumMod val="50000"/>
                  </a:schemeClr>
                </a:solidFill>
              </a:rPr>
              <a:t>vyksta</a:t>
            </a:r>
            <a:r>
              <a:rPr lang="lt-LT" dirty="0"/>
              <a:t> autobusu. Jis vyko autobusu. </a:t>
            </a:r>
            <a:r>
              <a:rPr lang="lt-LT" dirty="0" err="1"/>
              <a:t>Synonymous</a:t>
            </a:r>
            <a:r>
              <a:rPr lang="lt-LT" dirty="0"/>
              <a:t> – važiuoti, keliauti.</a:t>
            </a:r>
          </a:p>
          <a:p>
            <a:r>
              <a:rPr lang="lt-LT" dirty="0">
                <a:solidFill>
                  <a:schemeClr val="accent5">
                    <a:lumMod val="50000"/>
                  </a:schemeClr>
                </a:solidFill>
              </a:rPr>
              <a:t>Grįžti</a:t>
            </a:r>
            <a:r>
              <a:rPr lang="lt-LT" dirty="0"/>
              <a:t>, </a:t>
            </a:r>
            <a:r>
              <a:rPr lang="lt-LT" dirty="0">
                <a:solidFill>
                  <a:schemeClr val="accent6">
                    <a:lumMod val="50000"/>
                  </a:schemeClr>
                </a:solidFill>
              </a:rPr>
              <a:t>grįžta</a:t>
            </a:r>
            <a:r>
              <a:rPr lang="lt-LT" dirty="0"/>
              <a:t>, grįžo (kuo?) </a:t>
            </a:r>
            <a:r>
              <a:rPr lang="lt-LT" dirty="0">
                <a:solidFill>
                  <a:schemeClr val="accent5">
                    <a:lumMod val="50000"/>
                  </a:schemeClr>
                </a:solidFill>
              </a:rPr>
              <a:t>Grįžti</a:t>
            </a:r>
            <a:r>
              <a:rPr lang="lt-LT" dirty="0"/>
              <a:t> lėktuvu.  Aš noriu grįžti lėktuvu. Anicetas </a:t>
            </a:r>
            <a:r>
              <a:rPr lang="lt-LT" dirty="0">
                <a:solidFill>
                  <a:schemeClr val="accent6">
                    <a:lumMod val="50000"/>
                  </a:schemeClr>
                </a:solidFill>
              </a:rPr>
              <a:t>grįžta</a:t>
            </a:r>
            <a:r>
              <a:rPr lang="lt-LT" dirty="0"/>
              <a:t> lėktuvu. Anicetas grįžo lėktuvu (</a:t>
            </a:r>
            <a:r>
              <a:rPr lang="lt-LT" dirty="0" err="1"/>
              <a:t>Anicet</a:t>
            </a:r>
            <a:r>
              <a:rPr lang="lt-LT" dirty="0"/>
              <a:t> </a:t>
            </a:r>
            <a:r>
              <a:rPr lang="lt-LT" dirty="0" err="1"/>
              <a:t>came</a:t>
            </a:r>
            <a:r>
              <a:rPr lang="lt-LT" dirty="0"/>
              <a:t> </a:t>
            </a:r>
            <a:r>
              <a:rPr lang="lt-LT" dirty="0" err="1"/>
              <a:t>back</a:t>
            </a:r>
            <a:r>
              <a:rPr lang="lt-LT" dirty="0"/>
              <a:t> </a:t>
            </a:r>
            <a:r>
              <a:rPr lang="lt-LT" dirty="0" err="1"/>
              <a:t>by</a:t>
            </a:r>
            <a:r>
              <a:rPr lang="lt-LT" dirty="0"/>
              <a:t> plane). To </a:t>
            </a:r>
            <a:r>
              <a:rPr lang="lt-LT" dirty="0" err="1"/>
              <a:t>come</a:t>
            </a:r>
            <a:r>
              <a:rPr lang="lt-LT" dirty="0"/>
              <a:t> </a:t>
            </a:r>
            <a:r>
              <a:rPr lang="lt-LT" dirty="0" err="1"/>
              <a:t>back</a:t>
            </a:r>
            <a:r>
              <a:rPr lang="lt-LT" dirty="0"/>
              <a:t>. </a:t>
            </a:r>
            <a:r>
              <a:rPr lang="lt-LT" dirty="0" err="1"/>
              <a:t>Return</a:t>
            </a:r>
            <a:r>
              <a:rPr lang="lt-LT" dirty="0"/>
              <a:t>. </a:t>
            </a:r>
          </a:p>
          <a:p>
            <a:r>
              <a:rPr lang="lt-LT" dirty="0">
                <a:solidFill>
                  <a:schemeClr val="accent5">
                    <a:lumMod val="50000"/>
                  </a:schemeClr>
                </a:solidFill>
              </a:rPr>
              <a:t>Keliauti</a:t>
            </a:r>
            <a:r>
              <a:rPr lang="lt-LT" dirty="0"/>
              <a:t>, </a:t>
            </a:r>
            <a:r>
              <a:rPr lang="lt-LT" dirty="0">
                <a:solidFill>
                  <a:schemeClr val="accent6">
                    <a:lumMod val="50000"/>
                  </a:schemeClr>
                </a:solidFill>
              </a:rPr>
              <a:t>keliauja</a:t>
            </a:r>
            <a:r>
              <a:rPr lang="lt-LT" dirty="0"/>
              <a:t>, keliavo (kuo?) Jis nori </a:t>
            </a:r>
            <a:r>
              <a:rPr lang="lt-LT" dirty="0">
                <a:solidFill>
                  <a:schemeClr val="accent5">
                    <a:lumMod val="50000"/>
                  </a:schemeClr>
                </a:solidFill>
              </a:rPr>
              <a:t>keliauti</a:t>
            </a:r>
            <a:r>
              <a:rPr lang="lt-LT" dirty="0"/>
              <a:t> dviračiu. Aš keliauju </a:t>
            </a:r>
            <a:r>
              <a:rPr lang="lt-LT" dirty="0">
                <a:solidFill>
                  <a:schemeClr val="accent6">
                    <a:lumMod val="50000"/>
                  </a:schemeClr>
                </a:solidFill>
              </a:rPr>
              <a:t>automobiliu</a:t>
            </a:r>
            <a:r>
              <a:rPr lang="lt-LT" dirty="0"/>
              <a:t>. Jonas keliavo motociklu. </a:t>
            </a:r>
            <a:r>
              <a:rPr lang="lt-LT" dirty="0" err="1"/>
              <a:t>Travel</a:t>
            </a:r>
            <a:r>
              <a:rPr lang="lt-LT" dirty="0"/>
              <a:t>.</a:t>
            </a:r>
          </a:p>
          <a:p>
            <a:endParaRPr lang="lt-LT" dirty="0"/>
          </a:p>
          <a:p>
            <a:endParaRPr lang="lt-LT" dirty="0"/>
          </a:p>
          <a:p>
            <a:endParaRPr lang="lt-LT" dirty="0"/>
          </a:p>
          <a:p>
            <a:endParaRPr lang="lt-LT" dirty="0"/>
          </a:p>
          <a:p>
            <a:endParaRPr lang="lt-LT" dirty="0"/>
          </a:p>
          <a:p>
            <a:endParaRPr lang="lt-LT" dirty="0"/>
          </a:p>
        </p:txBody>
      </p:sp>
    </p:spTree>
    <p:extLst>
      <p:ext uri="{BB962C8B-B14F-4D97-AF65-F5344CB8AC3E}">
        <p14:creationId xmlns:p14="http://schemas.microsoft.com/office/powerpoint/2010/main" val="33477901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xmlns="" id="{79CFBB24-5ECA-42EA-8556-EFF38178B8AF}"/>
              </a:ext>
            </a:extLst>
          </p:cNvPr>
          <p:cNvSpPr>
            <a:spLocks noGrp="1"/>
          </p:cNvSpPr>
          <p:nvPr>
            <p:ph type="title"/>
          </p:nvPr>
        </p:nvSpPr>
        <p:spPr/>
        <p:txBody>
          <a:bodyPr>
            <a:normAutofit/>
          </a:bodyPr>
          <a:lstStyle/>
          <a:p>
            <a:r>
              <a:rPr lang="lt-LT" sz="2400" b="1" dirty="0" err="1"/>
              <a:t>New</a:t>
            </a:r>
            <a:r>
              <a:rPr lang="lt-LT" sz="2400" b="1" dirty="0"/>
              <a:t> </a:t>
            </a:r>
            <a:r>
              <a:rPr lang="lt-LT" sz="2400" b="1" dirty="0" err="1"/>
              <a:t>words</a:t>
            </a:r>
            <a:r>
              <a:rPr lang="lt-LT" sz="2400" b="1" dirty="0"/>
              <a:t/>
            </a:r>
            <a:br>
              <a:rPr lang="lt-LT" sz="2400" b="1" dirty="0"/>
            </a:br>
            <a:r>
              <a:rPr lang="lt-LT" sz="2400" b="1" dirty="0">
                <a:solidFill>
                  <a:schemeClr val="accent5">
                    <a:lumMod val="50000"/>
                  </a:schemeClr>
                </a:solidFill>
              </a:rPr>
              <a:t>Bendratis(</a:t>
            </a:r>
            <a:r>
              <a:rPr lang="lt-LT" sz="2400" b="1" dirty="0" err="1">
                <a:solidFill>
                  <a:schemeClr val="accent5">
                    <a:lumMod val="50000"/>
                  </a:schemeClr>
                </a:solidFill>
              </a:rPr>
              <a:t>infinitive</a:t>
            </a:r>
            <a:r>
              <a:rPr lang="lt-LT" sz="2400" b="1" dirty="0">
                <a:solidFill>
                  <a:schemeClr val="accent5">
                    <a:lumMod val="50000"/>
                  </a:schemeClr>
                </a:solidFill>
              </a:rPr>
              <a:t>), </a:t>
            </a:r>
            <a:r>
              <a:rPr lang="lt-LT" sz="2400" b="1" dirty="0">
                <a:solidFill>
                  <a:schemeClr val="accent6">
                    <a:lumMod val="50000"/>
                  </a:schemeClr>
                </a:solidFill>
              </a:rPr>
              <a:t>Esamasis laikas (</a:t>
            </a:r>
            <a:r>
              <a:rPr lang="lt-LT" sz="2400" b="1" dirty="0" err="1">
                <a:solidFill>
                  <a:schemeClr val="accent6">
                    <a:lumMod val="50000"/>
                  </a:schemeClr>
                </a:solidFill>
              </a:rPr>
              <a:t>Present</a:t>
            </a:r>
            <a:r>
              <a:rPr lang="lt-LT" sz="2400" b="1" dirty="0">
                <a:solidFill>
                  <a:schemeClr val="accent6">
                    <a:lumMod val="50000"/>
                  </a:schemeClr>
                </a:solidFill>
              </a:rPr>
              <a:t> </a:t>
            </a:r>
            <a:r>
              <a:rPr lang="lt-LT" sz="2400" b="1" dirty="0" err="1">
                <a:solidFill>
                  <a:schemeClr val="accent6">
                    <a:lumMod val="50000"/>
                  </a:schemeClr>
                </a:solidFill>
              </a:rPr>
              <a:t>Simple</a:t>
            </a:r>
            <a:r>
              <a:rPr lang="lt-LT" sz="2400" b="1" dirty="0">
                <a:solidFill>
                  <a:schemeClr val="accent6">
                    <a:lumMod val="50000"/>
                  </a:schemeClr>
                </a:solidFill>
              </a:rPr>
              <a:t>), </a:t>
            </a:r>
            <a:r>
              <a:rPr lang="lt-LT" sz="2400" b="1" dirty="0"/>
              <a:t>Būtasis laikas (</a:t>
            </a:r>
            <a:r>
              <a:rPr lang="lt-LT" sz="2400" b="1" dirty="0" err="1"/>
              <a:t>Past</a:t>
            </a:r>
            <a:r>
              <a:rPr lang="lt-LT" sz="2400" b="1" dirty="0"/>
              <a:t> </a:t>
            </a:r>
            <a:r>
              <a:rPr lang="lt-LT" sz="2400" b="1" dirty="0" err="1"/>
              <a:t>Simple</a:t>
            </a:r>
            <a:r>
              <a:rPr lang="lt-LT" sz="2400" b="1" dirty="0"/>
              <a:t>).</a:t>
            </a:r>
          </a:p>
        </p:txBody>
      </p:sp>
      <p:sp>
        <p:nvSpPr>
          <p:cNvPr id="3" name="Turinio vietos rezervavimo ženklas 2">
            <a:extLst>
              <a:ext uri="{FF2B5EF4-FFF2-40B4-BE49-F238E27FC236}">
                <a16:creationId xmlns:a16="http://schemas.microsoft.com/office/drawing/2014/main" xmlns="" id="{D862DB12-4FC2-4CA4-B2DC-BAFCDD4D3514}"/>
              </a:ext>
            </a:extLst>
          </p:cNvPr>
          <p:cNvSpPr>
            <a:spLocks noGrp="1"/>
          </p:cNvSpPr>
          <p:nvPr>
            <p:ph idx="1"/>
          </p:nvPr>
        </p:nvSpPr>
        <p:spPr/>
        <p:txBody>
          <a:bodyPr>
            <a:normAutofit fontScale="85000" lnSpcReduction="20000"/>
          </a:bodyPr>
          <a:lstStyle/>
          <a:p>
            <a:pPr lvl="0"/>
            <a:r>
              <a:rPr lang="lt-LT" sz="2400" dirty="0">
                <a:solidFill>
                  <a:srgbClr val="5B9BD5">
                    <a:lumMod val="50000"/>
                  </a:srgbClr>
                </a:solidFill>
              </a:rPr>
              <a:t>Skristi</a:t>
            </a:r>
            <a:r>
              <a:rPr lang="lt-LT" sz="2400" dirty="0">
                <a:solidFill>
                  <a:prstClr val="black"/>
                </a:solidFill>
              </a:rPr>
              <a:t>, </a:t>
            </a:r>
            <a:r>
              <a:rPr lang="lt-LT" sz="2400" dirty="0">
                <a:solidFill>
                  <a:srgbClr val="70AD47">
                    <a:lumMod val="50000"/>
                  </a:srgbClr>
                </a:solidFill>
              </a:rPr>
              <a:t>skrenda</a:t>
            </a:r>
            <a:r>
              <a:rPr lang="lt-LT" sz="2400" dirty="0">
                <a:solidFill>
                  <a:prstClr val="black"/>
                </a:solidFill>
              </a:rPr>
              <a:t>, skrido (kuo?) Aš noriu </a:t>
            </a:r>
            <a:r>
              <a:rPr lang="lt-LT" sz="2400" dirty="0">
                <a:solidFill>
                  <a:srgbClr val="5B9BD5">
                    <a:lumMod val="50000"/>
                  </a:srgbClr>
                </a:solidFill>
              </a:rPr>
              <a:t>skristi</a:t>
            </a:r>
            <a:r>
              <a:rPr lang="lt-LT" sz="2400" dirty="0">
                <a:solidFill>
                  <a:prstClr val="black"/>
                </a:solidFill>
              </a:rPr>
              <a:t> oro balionu (I </a:t>
            </a:r>
            <a:r>
              <a:rPr lang="lt-LT" sz="2400" dirty="0" err="1">
                <a:solidFill>
                  <a:prstClr val="black"/>
                </a:solidFill>
              </a:rPr>
              <a:t>want</a:t>
            </a:r>
            <a:r>
              <a:rPr lang="lt-LT" sz="2400" dirty="0">
                <a:solidFill>
                  <a:prstClr val="black"/>
                </a:solidFill>
              </a:rPr>
              <a:t> to </a:t>
            </a:r>
            <a:r>
              <a:rPr lang="lt-LT" sz="2400" dirty="0" err="1">
                <a:solidFill>
                  <a:prstClr val="black"/>
                </a:solidFill>
              </a:rPr>
              <a:t>fly</a:t>
            </a:r>
            <a:r>
              <a:rPr lang="lt-LT" sz="2400" dirty="0">
                <a:solidFill>
                  <a:prstClr val="black"/>
                </a:solidFill>
              </a:rPr>
              <a:t> </a:t>
            </a:r>
            <a:r>
              <a:rPr lang="lt-LT" sz="2400" dirty="0" err="1">
                <a:solidFill>
                  <a:prstClr val="black"/>
                </a:solidFill>
              </a:rPr>
              <a:t>by</a:t>
            </a:r>
            <a:r>
              <a:rPr lang="lt-LT" sz="2400" dirty="0">
                <a:solidFill>
                  <a:prstClr val="black"/>
                </a:solidFill>
              </a:rPr>
              <a:t> </a:t>
            </a:r>
            <a:r>
              <a:rPr lang="lt-LT" sz="2400" dirty="0" err="1">
                <a:solidFill>
                  <a:prstClr val="black"/>
                </a:solidFill>
              </a:rPr>
              <a:t>air</a:t>
            </a:r>
            <a:r>
              <a:rPr lang="lt-LT" sz="2400" dirty="0">
                <a:solidFill>
                  <a:prstClr val="black"/>
                </a:solidFill>
              </a:rPr>
              <a:t> </a:t>
            </a:r>
            <a:r>
              <a:rPr lang="lt-LT" sz="2400" dirty="0" err="1">
                <a:solidFill>
                  <a:prstClr val="black"/>
                </a:solidFill>
              </a:rPr>
              <a:t>balloon</a:t>
            </a:r>
            <a:r>
              <a:rPr lang="lt-LT" sz="2400" dirty="0">
                <a:solidFill>
                  <a:prstClr val="black"/>
                </a:solidFill>
              </a:rPr>
              <a:t>). Jis </a:t>
            </a:r>
            <a:r>
              <a:rPr lang="lt-LT" sz="2400" dirty="0">
                <a:solidFill>
                  <a:schemeClr val="accent6">
                    <a:lumMod val="50000"/>
                  </a:schemeClr>
                </a:solidFill>
              </a:rPr>
              <a:t>skrenda</a:t>
            </a:r>
            <a:r>
              <a:rPr lang="lt-LT" sz="2400" dirty="0">
                <a:solidFill>
                  <a:prstClr val="black"/>
                </a:solidFill>
              </a:rPr>
              <a:t> lėktuvu. Ji skrido parasparniu. </a:t>
            </a:r>
            <a:r>
              <a:rPr lang="lt-LT" dirty="0" err="1">
                <a:solidFill>
                  <a:prstClr val="black"/>
                </a:solidFill>
              </a:rPr>
              <a:t>F</a:t>
            </a:r>
            <a:r>
              <a:rPr lang="lt-LT" sz="2400" dirty="0" err="1">
                <a:solidFill>
                  <a:prstClr val="black"/>
                </a:solidFill>
              </a:rPr>
              <a:t>ly</a:t>
            </a:r>
            <a:r>
              <a:rPr lang="lt-LT" sz="2400" dirty="0">
                <a:solidFill>
                  <a:prstClr val="black"/>
                </a:solidFill>
              </a:rPr>
              <a:t>.</a:t>
            </a:r>
          </a:p>
          <a:p>
            <a:pPr lvl="0"/>
            <a:r>
              <a:rPr lang="lt-LT" sz="2400" dirty="0">
                <a:solidFill>
                  <a:srgbClr val="5B9BD5">
                    <a:lumMod val="50000"/>
                  </a:srgbClr>
                </a:solidFill>
              </a:rPr>
              <a:t>Plaukti</a:t>
            </a:r>
            <a:r>
              <a:rPr lang="lt-LT" sz="2400" dirty="0">
                <a:solidFill>
                  <a:prstClr val="black"/>
                </a:solidFill>
              </a:rPr>
              <a:t>, </a:t>
            </a:r>
            <a:r>
              <a:rPr lang="lt-LT" sz="2400" dirty="0">
                <a:solidFill>
                  <a:srgbClr val="70AD47">
                    <a:lumMod val="50000"/>
                  </a:srgbClr>
                </a:solidFill>
              </a:rPr>
              <a:t>plaukia</a:t>
            </a:r>
            <a:r>
              <a:rPr lang="lt-LT" sz="2400" dirty="0">
                <a:solidFill>
                  <a:prstClr val="black"/>
                </a:solidFill>
              </a:rPr>
              <a:t>, plaukė (kuo?) Eglė nori </a:t>
            </a:r>
            <a:r>
              <a:rPr lang="lt-LT" sz="2400" dirty="0">
                <a:solidFill>
                  <a:srgbClr val="5B9BD5">
                    <a:lumMod val="50000"/>
                  </a:srgbClr>
                </a:solidFill>
              </a:rPr>
              <a:t>plaukti</a:t>
            </a:r>
            <a:r>
              <a:rPr lang="lt-LT" sz="2400" dirty="0">
                <a:solidFill>
                  <a:prstClr val="black"/>
                </a:solidFill>
              </a:rPr>
              <a:t> </a:t>
            </a:r>
            <a:r>
              <a:rPr lang="lt-LT" dirty="0">
                <a:solidFill>
                  <a:prstClr val="black"/>
                </a:solidFill>
              </a:rPr>
              <a:t>upėje (Eglė </a:t>
            </a:r>
            <a:r>
              <a:rPr lang="lt-LT" dirty="0" err="1">
                <a:solidFill>
                  <a:prstClr val="black"/>
                </a:solidFill>
              </a:rPr>
              <a:t>want</a:t>
            </a:r>
            <a:r>
              <a:rPr lang="lt-LT" dirty="0">
                <a:solidFill>
                  <a:prstClr val="black"/>
                </a:solidFill>
              </a:rPr>
              <a:t> to </a:t>
            </a:r>
            <a:r>
              <a:rPr lang="lt-LT" dirty="0" err="1">
                <a:solidFill>
                  <a:prstClr val="black"/>
                </a:solidFill>
              </a:rPr>
              <a:t>swim</a:t>
            </a:r>
            <a:r>
              <a:rPr lang="lt-LT" dirty="0">
                <a:solidFill>
                  <a:prstClr val="black"/>
                </a:solidFill>
              </a:rPr>
              <a:t> </a:t>
            </a:r>
            <a:r>
              <a:rPr lang="lt-LT" dirty="0" err="1">
                <a:solidFill>
                  <a:prstClr val="black"/>
                </a:solidFill>
              </a:rPr>
              <a:t>in</a:t>
            </a:r>
            <a:r>
              <a:rPr lang="lt-LT" dirty="0">
                <a:solidFill>
                  <a:prstClr val="black"/>
                </a:solidFill>
              </a:rPr>
              <a:t> </a:t>
            </a:r>
            <a:r>
              <a:rPr lang="lt-LT" dirty="0" err="1">
                <a:solidFill>
                  <a:prstClr val="black"/>
                </a:solidFill>
              </a:rPr>
              <a:t>the</a:t>
            </a:r>
            <a:r>
              <a:rPr lang="lt-LT" dirty="0">
                <a:solidFill>
                  <a:prstClr val="black"/>
                </a:solidFill>
              </a:rPr>
              <a:t> </a:t>
            </a:r>
            <a:r>
              <a:rPr lang="lt-LT" dirty="0" err="1">
                <a:solidFill>
                  <a:prstClr val="black"/>
                </a:solidFill>
              </a:rPr>
              <a:t>river</a:t>
            </a:r>
            <a:r>
              <a:rPr lang="lt-LT" dirty="0">
                <a:solidFill>
                  <a:prstClr val="black"/>
                </a:solidFill>
              </a:rPr>
              <a:t>)</a:t>
            </a:r>
            <a:r>
              <a:rPr lang="lt-LT" sz="2400" dirty="0">
                <a:solidFill>
                  <a:prstClr val="black"/>
                </a:solidFill>
              </a:rPr>
              <a:t>. Elena </a:t>
            </a:r>
            <a:r>
              <a:rPr lang="lt-LT" sz="2400" dirty="0">
                <a:solidFill>
                  <a:schemeClr val="accent6">
                    <a:lumMod val="50000"/>
                  </a:schemeClr>
                </a:solidFill>
              </a:rPr>
              <a:t>plaukia</a:t>
            </a:r>
            <a:r>
              <a:rPr lang="lt-LT" sz="2400" dirty="0">
                <a:solidFill>
                  <a:prstClr val="black"/>
                </a:solidFill>
              </a:rPr>
              <a:t> laivu. Andrius plaukė kruizu. </a:t>
            </a:r>
            <a:r>
              <a:rPr lang="lt-LT" sz="2400" dirty="0" err="1">
                <a:solidFill>
                  <a:prstClr val="black"/>
                </a:solidFill>
              </a:rPr>
              <a:t>Swim</a:t>
            </a:r>
            <a:r>
              <a:rPr lang="lt-LT" dirty="0">
                <a:solidFill>
                  <a:prstClr val="black"/>
                </a:solidFill>
              </a:rPr>
              <a:t>, </a:t>
            </a:r>
            <a:r>
              <a:rPr lang="lt-LT" dirty="0" err="1">
                <a:solidFill>
                  <a:prstClr val="black"/>
                </a:solidFill>
              </a:rPr>
              <a:t>sail</a:t>
            </a:r>
            <a:r>
              <a:rPr lang="lt-LT" dirty="0">
                <a:solidFill>
                  <a:prstClr val="black"/>
                </a:solidFill>
              </a:rPr>
              <a:t>.</a:t>
            </a:r>
            <a:endParaRPr lang="lt-LT" sz="2400" dirty="0">
              <a:solidFill>
                <a:prstClr val="black"/>
              </a:solidFill>
            </a:endParaRPr>
          </a:p>
          <a:p>
            <a:pPr lvl="0"/>
            <a:r>
              <a:rPr lang="lt-LT" sz="2400" dirty="0">
                <a:solidFill>
                  <a:srgbClr val="5B9BD5">
                    <a:lumMod val="50000"/>
                  </a:srgbClr>
                </a:solidFill>
              </a:rPr>
              <a:t>Sukti</a:t>
            </a:r>
            <a:r>
              <a:rPr lang="lt-LT" sz="2400" dirty="0">
                <a:solidFill>
                  <a:prstClr val="black"/>
                </a:solidFill>
              </a:rPr>
              <a:t>, </a:t>
            </a:r>
            <a:r>
              <a:rPr lang="lt-LT" sz="2400" dirty="0">
                <a:solidFill>
                  <a:srgbClr val="70AD47">
                    <a:lumMod val="50000"/>
                  </a:srgbClr>
                </a:solidFill>
              </a:rPr>
              <a:t>suka</a:t>
            </a:r>
            <a:r>
              <a:rPr lang="lt-LT" sz="2400" dirty="0">
                <a:solidFill>
                  <a:prstClr val="black"/>
                </a:solidFill>
              </a:rPr>
              <a:t>, suko. Vairuotojau, prašau </a:t>
            </a:r>
            <a:r>
              <a:rPr lang="lt-LT" sz="2400" dirty="0">
                <a:solidFill>
                  <a:srgbClr val="5B9BD5">
                    <a:lumMod val="50000"/>
                  </a:srgbClr>
                </a:solidFill>
              </a:rPr>
              <a:t>sukti</a:t>
            </a:r>
            <a:r>
              <a:rPr lang="lt-LT" sz="2400" dirty="0">
                <a:solidFill>
                  <a:prstClr val="black"/>
                </a:solidFill>
              </a:rPr>
              <a:t> kairėn. Vairuotojas </a:t>
            </a:r>
            <a:r>
              <a:rPr lang="lt-LT" sz="2400" dirty="0">
                <a:solidFill>
                  <a:schemeClr val="accent6">
                    <a:lumMod val="50000"/>
                  </a:schemeClr>
                </a:solidFill>
              </a:rPr>
              <a:t>suka</a:t>
            </a:r>
            <a:r>
              <a:rPr lang="lt-LT" sz="2400" dirty="0">
                <a:solidFill>
                  <a:prstClr val="black"/>
                </a:solidFill>
              </a:rPr>
              <a:t> į dešinę. Jis pasuko kairėn. </a:t>
            </a:r>
            <a:r>
              <a:rPr lang="lt-LT" sz="2400" dirty="0" err="1">
                <a:solidFill>
                  <a:prstClr val="black"/>
                </a:solidFill>
              </a:rPr>
              <a:t>Turn</a:t>
            </a:r>
            <a:r>
              <a:rPr lang="lt-LT" sz="2400" dirty="0">
                <a:solidFill>
                  <a:prstClr val="black"/>
                </a:solidFill>
              </a:rPr>
              <a:t>. </a:t>
            </a:r>
          </a:p>
          <a:p>
            <a:pPr lvl="0"/>
            <a:r>
              <a:rPr lang="lt-LT" sz="2400" dirty="0">
                <a:solidFill>
                  <a:srgbClr val="5B9BD5">
                    <a:lumMod val="50000"/>
                  </a:srgbClr>
                </a:solidFill>
              </a:rPr>
              <a:t>Ieškoti</a:t>
            </a:r>
            <a:r>
              <a:rPr lang="lt-LT" sz="2400" dirty="0">
                <a:solidFill>
                  <a:prstClr val="black"/>
                </a:solidFill>
              </a:rPr>
              <a:t>, </a:t>
            </a:r>
            <a:r>
              <a:rPr lang="lt-LT" sz="2400" dirty="0">
                <a:solidFill>
                  <a:srgbClr val="70AD47">
                    <a:lumMod val="50000"/>
                  </a:srgbClr>
                </a:solidFill>
              </a:rPr>
              <a:t>ieško</a:t>
            </a:r>
            <a:r>
              <a:rPr lang="lt-LT" sz="2400" dirty="0">
                <a:solidFill>
                  <a:prstClr val="black"/>
                </a:solidFill>
              </a:rPr>
              <a:t>, ieškojo (ko?) Anicetas išėjo </a:t>
            </a:r>
            <a:r>
              <a:rPr lang="lt-LT" sz="2400" dirty="0">
                <a:solidFill>
                  <a:srgbClr val="5B9BD5">
                    <a:lumMod val="50000"/>
                  </a:srgbClr>
                </a:solidFill>
              </a:rPr>
              <a:t>ieškoti</a:t>
            </a:r>
            <a:r>
              <a:rPr lang="lt-LT" sz="2400" dirty="0">
                <a:solidFill>
                  <a:prstClr val="black"/>
                </a:solidFill>
              </a:rPr>
              <a:t> lobio. Vaikai </a:t>
            </a:r>
            <a:r>
              <a:rPr lang="lt-LT" sz="2400" dirty="0">
                <a:solidFill>
                  <a:schemeClr val="accent6">
                    <a:lumMod val="50000"/>
                  </a:schemeClr>
                </a:solidFill>
              </a:rPr>
              <a:t>ieško</a:t>
            </a:r>
            <a:r>
              <a:rPr lang="lt-LT" sz="2400" dirty="0">
                <a:solidFill>
                  <a:prstClr val="black"/>
                </a:solidFill>
              </a:rPr>
              <a:t> saldainių. Tėtis ieškojo pinigų. </a:t>
            </a:r>
            <a:r>
              <a:rPr lang="lt-LT" sz="2400" dirty="0" err="1">
                <a:solidFill>
                  <a:prstClr val="black"/>
                </a:solidFill>
              </a:rPr>
              <a:t>Search</a:t>
            </a:r>
            <a:r>
              <a:rPr lang="lt-LT" sz="2400" dirty="0">
                <a:solidFill>
                  <a:prstClr val="black"/>
                </a:solidFill>
              </a:rPr>
              <a:t>.</a:t>
            </a:r>
          </a:p>
          <a:p>
            <a:pPr lvl="0"/>
            <a:r>
              <a:rPr lang="lt-LT" sz="2400" dirty="0">
                <a:solidFill>
                  <a:srgbClr val="5B9BD5">
                    <a:lumMod val="50000"/>
                  </a:srgbClr>
                </a:solidFill>
              </a:rPr>
              <a:t>Rasti</a:t>
            </a:r>
            <a:r>
              <a:rPr lang="lt-LT" sz="2400" dirty="0">
                <a:solidFill>
                  <a:prstClr val="black"/>
                </a:solidFill>
              </a:rPr>
              <a:t>, </a:t>
            </a:r>
            <a:r>
              <a:rPr lang="lt-LT" sz="2400" dirty="0">
                <a:solidFill>
                  <a:srgbClr val="70AD47">
                    <a:lumMod val="50000"/>
                  </a:srgbClr>
                </a:solidFill>
              </a:rPr>
              <a:t>randa,</a:t>
            </a:r>
            <a:r>
              <a:rPr lang="lt-LT" sz="2400" dirty="0">
                <a:solidFill>
                  <a:prstClr val="black"/>
                </a:solidFill>
              </a:rPr>
              <a:t> rado (ką?) Rasa norėjo </a:t>
            </a:r>
            <a:r>
              <a:rPr lang="lt-LT" sz="2400" dirty="0">
                <a:solidFill>
                  <a:srgbClr val="5B9BD5">
                    <a:lumMod val="50000"/>
                  </a:srgbClr>
                </a:solidFill>
              </a:rPr>
              <a:t>rasti</a:t>
            </a:r>
            <a:r>
              <a:rPr lang="lt-LT" sz="2400" dirty="0">
                <a:solidFill>
                  <a:prstClr val="black"/>
                </a:solidFill>
              </a:rPr>
              <a:t> butą. Mano brolis dažnai </a:t>
            </a:r>
            <a:r>
              <a:rPr lang="lt-LT" sz="2400" dirty="0">
                <a:solidFill>
                  <a:schemeClr val="accent6">
                    <a:lumMod val="50000"/>
                  </a:schemeClr>
                </a:solidFill>
              </a:rPr>
              <a:t>randa</a:t>
            </a:r>
            <a:r>
              <a:rPr lang="lt-LT" sz="2400" dirty="0">
                <a:solidFill>
                  <a:prstClr val="black"/>
                </a:solidFill>
              </a:rPr>
              <a:t> pinigų. Jis rado traukinių stotį. Jis rado centą. </a:t>
            </a:r>
            <a:r>
              <a:rPr lang="lt-LT" sz="2400" dirty="0" err="1">
                <a:solidFill>
                  <a:prstClr val="black"/>
                </a:solidFill>
              </a:rPr>
              <a:t>Find</a:t>
            </a:r>
            <a:r>
              <a:rPr lang="lt-LT" sz="2400" dirty="0">
                <a:solidFill>
                  <a:prstClr val="black"/>
                </a:solidFill>
              </a:rPr>
              <a:t>.</a:t>
            </a:r>
          </a:p>
          <a:p>
            <a:endParaRPr lang="lt-LT" dirty="0"/>
          </a:p>
        </p:txBody>
      </p:sp>
      <p:sp>
        <p:nvSpPr>
          <p:cNvPr id="4" name="Stačiakampis 3">
            <a:extLst>
              <a:ext uri="{FF2B5EF4-FFF2-40B4-BE49-F238E27FC236}">
                <a16:creationId xmlns:a16="http://schemas.microsoft.com/office/drawing/2014/main" xmlns="" id="{18D0FB3F-48A7-4323-9BBD-5C49DDCDF0B5}"/>
              </a:ext>
            </a:extLst>
          </p:cNvPr>
          <p:cNvSpPr/>
          <p:nvPr/>
        </p:nvSpPr>
        <p:spPr>
          <a:xfrm flipV="1">
            <a:off x="7315200" y="6834035"/>
            <a:ext cx="1828800" cy="28138985"/>
          </a:xfrm>
          <a:prstGeom prst="rect">
            <a:avLst/>
          </a:prstGeom>
        </p:spPr>
        <p:txBody>
          <a:bodyPr wrap="square">
            <a:spAutoFit/>
          </a:bodyPr>
          <a:lstStyle/>
          <a:p>
            <a:pPr marL="228600" lvl="0" indent="-228600">
              <a:lnSpc>
                <a:spcPct val="90000"/>
              </a:lnSpc>
              <a:spcBef>
                <a:spcPts val="1000"/>
              </a:spcBef>
              <a:buFont typeface="Arial" panose="020B0604020202020204" pitchFamily="34" charset="0"/>
              <a:buChar char="•"/>
            </a:pPr>
            <a:r>
              <a:rPr lang="lt-LT" sz="2800" dirty="0">
                <a:solidFill>
                  <a:srgbClr val="5B9BD5">
                    <a:lumMod val="50000"/>
                  </a:srgbClr>
                </a:solidFill>
              </a:rPr>
              <a:t>Skristi</a:t>
            </a:r>
            <a:r>
              <a:rPr lang="lt-LT" sz="2800" dirty="0">
                <a:solidFill>
                  <a:prstClr val="black"/>
                </a:solidFill>
              </a:rPr>
              <a:t>, </a:t>
            </a:r>
            <a:r>
              <a:rPr lang="lt-LT" sz="2800" dirty="0">
                <a:solidFill>
                  <a:srgbClr val="70AD47">
                    <a:lumMod val="50000"/>
                  </a:srgbClr>
                </a:solidFill>
              </a:rPr>
              <a:t>skrenda</a:t>
            </a:r>
            <a:r>
              <a:rPr lang="lt-LT" sz="2800" dirty="0">
                <a:solidFill>
                  <a:prstClr val="black"/>
                </a:solidFill>
              </a:rPr>
              <a:t>, skrido (kuo?) Aš noriu </a:t>
            </a:r>
            <a:r>
              <a:rPr lang="lt-LT" sz="2800" dirty="0">
                <a:solidFill>
                  <a:srgbClr val="5B9BD5">
                    <a:lumMod val="50000"/>
                  </a:srgbClr>
                </a:solidFill>
              </a:rPr>
              <a:t>skristi</a:t>
            </a:r>
            <a:r>
              <a:rPr lang="lt-LT" sz="2800" dirty="0">
                <a:solidFill>
                  <a:prstClr val="black"/>
                </a:solidFill>
              </a:rPr>
              <a:t> oro balionu. Jis skrenda lėktuvu. Ji skrido parasparniu.</a:t>
            </a:r>
          </a:p>
          <a:p>
            <a:pPr marL="228600" lvl="0" indent="-228600">
              <a:lnSpc>
                <a:spcPct val="90000"/>
              </a:lnSpc>
              <a:spcBef>
                <a:spcPts val="1000"/>
              </a:spcBef>
              <a:buFont typeface="Arial" panose="020B0604020202020204" pitchFamily="34" charset="0"/>
              <a:buChar char="•"/>
            </a:pPr>
            <a:r>
              <a:rPr lang="lt-LT" sz="2800" dirty="0">
                <a:solidFill>
                  <a:srgbClr val="5B9BD5">
                    <a:lumMod val="50000"/>
                  </a:srgbClr>
                </a:solidFill>
              </a:rPr>
              <a:t>Plaukti</a:t>
            </a:r>
            <a:r>
              <a:rPr lang="lt-LT" sz="2800" dirty="0">
                <a:solidFill>
                  <a:prstClr val="black"/>
                </a:solidFill>
              </a:rPr>
              <a:t>, </a:t>
            </a:r>
            <a:r>
              <a:rPr lang="lt-LT" sz="2800" dirty="0">
                <a:solidFill>
                  <a:srgbClr val="70AD47">
                    <a:lumMod val="50000"/>
                  </a:srgbClr>
                </a:solidFill>
              </a:rPr>
              <a:t>plaukia</a:t>
            </a:r>
            <a:r>
              <a:rPr lang="lt-LT" sz="2800" dirty="0">
                <a:solidFill>
                  <a:prstClr val="black"/>
                </a:solidFill>
              </a:rPr>
              <a:t>, plaukė (kuo?) Eglė nori </a:t>
            </a:r>
            <a:r>
              <a:rPr lang="lt-LT" sz="2800" dirty="0">
                <a:solidFill>
                  <a:srgbClr val="5B9BD5">
                    <a:lumMod val="50000"/>
                  </a:srgbClr>
                </a:solidFill>
              </a:rPr>
              <a:t>plaukti</a:t>
            </a:r>
            <a:r>
              <a:rPr lang="lt-LT" sz="2800" dirty="0">
                <a:solidFill>
                  <a:prstClr val="black"/>
                </a:solidFill>
              </a:rPr>
              <a:t> valtimi. Elena plaukia laivu. Andrius plaukė kruizu.</a:t>
            </a:r>
          </a:p>
          <a:p>
            <a:pPr marL="228600" lvl="0" indent="-228600">
              <a:lnSpc>
                <a:spcPct val="90000"/>
              </a:lnSpc>
              <a:spcBef>
                <a:spcPts val="1000"/>
              </a:spcBef>
              <a:buFont typeface="Arial" panose="020B0604020202020204" pitchFamily="34" charset="0"/>
              <a:buChar char="•"/>
            </a:pPr>
            <a:r>
              <a:rPr lang="lt-LT" sz="2800" dirty="0">
                <a:solidFill>
                  <a:srgbClr val="5B9BD5">
                    <a:lumMod val="50000"/>
                  </a:srgbClr>
                </a:solidFill>
              </a:rPr>
              <a:t>Sukti</a:t>
            </a:r>
            <a:r>
              <a:rPr lang="lt-LT" sz="2800" dirty="0">
                <a:solidFill>
                  <a:prstClr val="black"/>
                </a:solidFill>
              </a:rPr>
              <a:t>, </a:t>
            </a:r>
            <a:r>
              <a:rPr lang="lt-LT" sz="2800" dirty="0">
                <a:solidFill>
                  <a:srgbClr val="70AD47">
                    <a:lumMod val="50000"/>
                  </a:srgbClr>
                </a:solidFill>
              </a:rPr>
              <a:t>suka</a:t>
            </a:r>
            <a:r>
              <a:rPr lang="lt-LT" sz="2800" dirty="0">
                <a:solidFill>
                  <a:prstClr val="black"/>
                </a:solidFill>
              </a:rPr>
              <a:t>, suko. </a:t>
            </a:r>
            <a:r>
              <a:rPr lang="lt-LT" sz="2800" dirty="0" err="1">
                <a:solidFill>
                  <a:prstClr val="black"/>
                </a:solidFill>
              </a:rPr>
              <a:t>airuotojau</a:t>
            </a:r>
            <a:r>
              <a:rPr lang="lt-LT" sz="2800" dirty="0">
                <a:solidFill>
                  <a:prstClr val="black"/>
                </a:solidFill>
              </a:rPr>
              <a:t>, prašau </a:t>
            </a:r>
            <a:r>
              <a:rPr lang="lt-LT" sz="2800" dirty="0">
                <a:solidFill>
                  <a:srgbClr val="5B9BD5">
                    <a:lumMod val="50000"/>
                  </a:srgbClr>
                </a:solidFill>
              </a:rPr>
              <a:t>sukti</a:t>
            </a:r>
            <a:r>
              <a:rPr lang="lt-LT" sz="2800" dirty="0">
                <a:solidFill>
                  <a:prstClr val="black"/>
                </a:solidFill>
              </a:rPr>
              <a:t> kairėn. Vairuotojas suka į dešinę. Jis pasuko kairėn.</a:t>
            </a:r>
          </a:p>
          <a:p>
            <a:pPr marL="228600" lvl="0" indent="-228600">
              <a:lnSpc>
                <a:spcPct val="90000"/>
              </a:lnSpc>
              <a:spcBef>
                <a:spcPts val="1000"/>
              </a:spcBef>
              <a:buFont typeface="Arial" panose="020B0604020202020204" pitchFamily="34" charset="0"/>
              <a:buChar char="•"/>
            </a:pPr>
            <a:r>
              <a:rPr lang="lt-LT" sz="2800" dirty="0">
                <a:solidFill>
                  <a:srgbClr val="5B9BD5">
                    <a:lumMod val="50000"/>
                  </a:srgbClr>
                </a:solidFill>
              </a:rPr>
              <a:t>Ieškoti</a:t>
            </a:r>
            <a:r>
              <a:rPr lang="lt-LT" sz="2800" dirty="0">
                <a:solidFill>
                  <a:prstClr val="black"/>
                </a:solidFill>
              </a:rPr>
              <a:t>, </a:t>
            </a:r>
            <a:r>
              <a:rPr lang="lt-LT" sz="2800" dirty="0">
                <a:solidFill>
                  <a:srgbClr val="70AD47">
                    <a:lumMod val="50000"/>
                  </a:srgbClr>
                </a:solidFill>
              </a:rPr>
              <a:t>ieško</a:t>
            </a:r>
            <a:r>
              <a:rPr lang="lt-LT" sz="2800" dirty="0">
                <a:solidFill>
                  <a:prstClr val="black"/>
                </a:solidFill>
              </a:rPr>
              <a:t>, ieškojo (ko?) Anicetas išėjo </a:t>
            </a:r>
            <a:r>
              <a:rPr lang="lt-LT" sz="2800" dirty="0">
                <a:solidFill>
                  <a:srgbClr val="5B9BD5">
                    <a:lumMod val="50000"/>
                  </a:srgbClr>
                </a:solidFill>
              </a:rPr>
              <a:t>ieškoti</a:t>
            </a:r>
            <a:r>
              <a:rPr lang="lt-LT" sz="2800" dirty="0">
                <a:solidFill>
                  <a:prstClr val="black"/>
                </a:solidFill>
              </a:rPr>
              <a:t> lobio. Vaikai ieško saldainių. Tėtis ieškojo pinigų.</a:t>
            </a:r>
          </a:p>
          <a:p>
            <a:pPr marL="228600" lvl="0" indent="-228600">
              <a:lnSpc>
                <a:spcPct val="90000"/>
              </a:lnSpc>
              <a:spcBef>
                <a:spcPts val="1000"/>
              </a:spcBef>
              <a:buFont typeface="Arial" panose="020B0604020202020204" pitchFamily="34" charset="0"/>
              <a:buChar char="•"/>
            </a:pPr>
            <a:r>
              <a:rPr lang="lt-LT" sz="2800" dirty="0">
                <a:solidFill>
                  <a:srgbClr val="5B9BD5">
                    <a:lumMod val="50000"/>
                  </a:srgbClr>
                </a:solidFill>
              </a:rPr>
              <a:t>Rasti</a:t>
            </a:r>
            <a:r>
              <a:rPr lang="lt-LT" sz="2800" dirty="0">
                <a:solidFill>
                  <a:prstClr val="black"/>
                </a:solidFill>
              </a:rPr>
              <a:t>, </a:t>
            </a:r>
            <a:r>
              <a:rPr lang="lt-LT" sz="2800" dirty="0">
                <a:solidFill>
                  <a:srgbClr val="70AD47">
                    <a:lumMod val="50000"/>
                  </a:srgbClr>
                </a:solidFill>
              </a:rPr>
              <a:t>randa,</a:t>
            </a:r>
            <a:r>
              <a:rPr lang="lt-LT" sz="2800" dirty="0">
                <a:solidFill>
                  <a:prstClr val="black"/>
                </a:solidFill>
              </a:rPr>
              <a:t> rado (ką?) Rasa norėjo </a:t>
            </a:r>
            <a:r>
              <a:rPr lang="lt-LT" sz="2800" dirty="0">
                <a:solidFill>
                  <a:srgbClr val="5B9BD5">
                    <a:lumMod val="50000"/>
                  </a:srgbClr>
                </a:solidFill>
              </a:rPr>
              <a:t>rasti</a:t>
            </a:r>
            <a:r>
              <a:rPr lang="lt-LT" sz="2800" dirty="0">
                <a:solidFill>
                  <a:prstClr val="black"/>
                </a:solidFill>
              </a:rPr>
              <a:t> butą. Mano brolis dažnai randa pinigų. Jis rado traukinių stotį. Jis rado centą.</a:t>
            </a:r>
          </a:p>
        </p:txBody>
      </p:sp>
    </p:spTree>
    <p:extLst>
      <p:ext uri="{BB962C8B-B14F-4D97-AF65-F5344CB8AC3E}">
        <p14:creationId xmlns:p14="http://schemas.microsoft.com/office/powerpoint/2010/main" val="21035540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xmlns="" id="{45FEA914-F946-405A-9735-DDE5DA63DD56}"/>
              </a:ext>
            </a:extLst>
          </p:cNvPr>
          <p:cNvSpPr>
            <a:spLocks noGrp="1"/>
          </p:cNvSpPr>
          <p:nvPr>
            <p:ph type="title"/>
          </p:nvPr>
        </p:nvSpPr>
        <p:spPr/>
        <p:txBody>
          <a:bodyPr/>
          <a:lstStyle/>
          <a:p>
            <a:r>
              <a:rPr lang="lt-LT" dirty="0"/>
              <a:t>Klausymas. </a:t>
            </a:r>
            <a:r>
              <a:rPr lang="en-US" dirty="0"/>
              <a:t>6</a:t>
            </a:r>
            <a:r>
              <a:rPr lang="lt-LT" dirty="0"/>
              <a:t> pamoka. </a:t>
            </a:r>
            <a:r>
              <a:rPr lang="en-US" dirty="0"/>
              <a:t>121 </a:t>
            </a:r>
            <a:r>
              <a:rPr lang="en-US" dirty="0" err="1"/>
              <a:t>puslapis</a:t>
            </a:r>
            <a:r>
              <a:rPr lang="en-US" dirty="0"/>
              <a:t>.</a:t>
            </a:r>
            <a:endParaRPr lang="lt-LT" dirty="0"/>
          </a:p>
        </p:txBody>
      </p:sp>
      <p:pic>
        <p:nvPicPr>
          <p:cNvPr id="4" name="Turinio vietos rezervavimo ženklas 3">
            <a:extLst>
              <a:ext uri="{FF2B5EF4-FFF2-40B4-BE49-F238E27FC236}">
                <a16:creationId xmlns:a16="http://schemas.microsoft.com/office/drawing/2014/main" xmlns="" id="{C6583F33-6430-4A78-85EF-18E9CB7396D3}"/>
              </a:ext>
            </a:extLst>
          </p:cNvPr>
          <p:cNvPicPr>
            <a:picLocks noGrp="1" noChangeAspect="1"/>
          </p:cNvPicPr>
          <p:nvPr>
            <p:ph idx="1"/>
          </p:nvPr>
        </p:nvPicPr>
        <p:blipFill>
          <a:blip r:embed="rId2"/>
          <a:stretch>
            <a:fillRect/>
          </a:stretch>
        </p:blipFill>
        <p:spPr>
          <a:xfrm>
            <a:off x="1815547" y="2061211"/>
            <a:ext cx="7829633" cy="4799612"/>
          </a:xfrm>
          <a:prstGeom prst="rect">
            <a:avLst/>
          </a:prstGeom>
        </p:spPr>
      </p:pic>
    </p:spTree>
    <p:extLst>
      <p:ext uri="{BB962C8B-B14F-4D97-AF65-F5344CB8AC3E}">
        <p14:creationId xmlns:p14="http://schemas.microsoft.com/office/powerpoint/2010/main" val="36475305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xmlns="" id="{F3E84F41-1744-467A-9996-9B21F985C289}"/>
              </a:ext>
            </a:extLst>
          </p:cNvPr>
          <p:cNvSpPr>
            <a:spLocks noGrp="1"/>
          </p:cNvSpPr>
          <p:nvPr>
            <p:ph type="title"/>
          </p:nvPr>
        </p:nvSpPr>
        <p:spPr/>
        <p:txBody>
          <a:bodyPr/>
          <a:lstStyle/>
          <a:p>
            <a:endParaRPr lang="lt-LT"/>
          </a:p>
        </p:txBody>
      </p:sp>
      <p:pic>
        <p:nvPicPr>
          <p:cNvPr id="5" name="Turinio vietos rezervavimo ženklas 4">
            <a:extLst>
              <a:ext uri="{FF2B5EF4-FFF2-40B4-BE49-F238E27FC236}">
                <a16:creationId xmlns:a16="http://schemas.microsoft.com/office/drawing/2014/main" xmlns="" id="{4481FCFE-82C5-4156-A375-2C6CED76E55D}"/>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286539" y="1111211"/>
            <a:ext cx="6442922" cy="4934249"/>
          </a:xfrm>
        </p:spPr>
      </p:pic>
    </p:spTree>
    <p:extLst>
      <p:ext uri="{BB962C8B-B14F-4D97-AF65-F5344CB8AC3E}">
        <p14:creationId xmlns:p14="http://schemas.microsoft.com/office/powerpoint/2010/main" val="42279696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xmlns="" id="{B80F9F7B-BE92-40FF-9AB4-6511958557A9}"/>
              </a:ext>
            </a:extLst>
          </p:cNvPr>
          <p:cNvSpPr>
            <a:spLocks noGrp="1"/>
          </p:cNvSpPr>
          <p:nvPr>
            <p:ph type="title"/>
          </p:nvPr>
        </p:nvSpPr>
        <p:spPr/>
        <p:txBody>
          <a:bodyPr/>
          <a:lstStyle/>
          <a:p>
            <a:endParaRPr lang="lt-LT"/>
          </a:p>
        </p:txBody>
      </p:sp>
      <p:pic>
        <p:nvPicPr>
          <p:cNvPr id="5" name="Turinio vietos rezervavimo ženklas 4">
            <a:extLst>
              <a:ext uri="{FF2B5EF4-FFF2-40B4-BE49-F238E27FC236}">
                <a16:creationId xmlns:a16="http://schemas.microsoft.com/office/drawing/2014/main" xmlns="" id="{EE4F2414-2A40-4ADE-A588-2634F94B9C99}"/>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954917" y="982132"/>
            <a:ext cx="8774605" cy="4893206"/>
          </a:xfrm>
        </p:spPr>
      </p:pic>
    </p:spTree>
    <p:extLst>
      <p:ext uri="{BB962C8B-B14F-4D97-AF65-F5344CB8AC3E}">
        <p14:creationId xmlns:p14="http://schemas.microsoft.com/office/powerpoint/2010/main" val="24228829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xmlns="" id="{6AB84CE3-7567-4032-8B9C-FA0B13806565}"/>
              </a:ext>
            </a:extLst>
          </p:cNvPr>
          <p:cNvSpPr>
            <a:spLocks noGrp="1"/>
          </p:cNvSpPr>
          <p:nvPr>
            <p:ph type="title"/>
          </p:nvPr>
        </p:nvSpPr>
        <p:spPr/>
        <p:txBody>
          <a:bodyPr/>
          <a:lstStyle/>
          <a:p>
            <a:endParaRPr lang="lt-LT"/>
          </a:p>
        </p:txBody>
      </p:sp>
      <p:pic>
        <p:nvPicPr>
          <p:cNvPr id="5" name="Turinio vietos rezervavimo ženklas 4">
            <a:extLst>
              <a:ext uri="{FF2B5EF4-FFF2-40B4-BE49-F238E27FC236}">
                <a16:creationId xmlns:a16="http://schemas.microsoft.com/office/drawing/2014/main" xmlns="" id="{CC888C8D-1D39-4A38-BD2C-B0CCCD98D5FC}"/>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295402" y="1276437"/>
            <a:ext cx="9814781" cy="4599431"/>
          </a:xfrm>
        </p:spPr>
      </p:pic>
    </p:spTree>
    <p:extLst>
      <p:ext uri="{BB962C8B-B14F-4D97-AF65-F5344CB8AC3E}">
        <p14:creationId xmlns:p14="http://schemas.microsoft.com/office/powerpoint/2010/main" val="35148414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xmlns="" id="{818EBFF8-B320-42A4-B341-E56A4D49ABCA}"/>
              </a:ext>
            </a:extLst>
          </p:cNvPr>
          <p:cNvSpPr>
            <a:spLocks noGrp="1"/>
          </p:cNvSpPr>
          <p:nvPr>
            <p:ph type="title"/>
          </p:nvPr>
        </p:nvSpPr>
        <p:spPr/>
        <p:txBody>
          <a:bodyPr/>
          <a:lstStyle/>
          <a:p>
            <a:r>
              <a:rPr lang="en-US" dirty="0"/>
              <a:t>7</a:t>
            </a:r>
            <a:r>
              <a:rPr lang="lt-LT" dirty="0"/>
              <a:t> užduotis, </a:t>
            </a:r>
            <a:r>
              <a:rPr lang="en-US" dirty="0"/>
              <a:t>130</a:t>
            </a:r>
            <a:r>
              <a:rPr lang="lt-LT" dirty="0"/>
              <a:t> puslapis. </a:t>
            </a:r>
            <a:r>
              <a:rPr lang="en-US" dirty="0"/>
              <a:t>Task 7. Page 130.</a:t>
            </a:r>
            <a:endParaRPr lang="lt-LT" dirty="0"/>
          </a:p>
        </p:txBody>
      </p:sp>
      <p:pic>
        <p:nvPicPr>
          <p:cNvPr id="4" name="Turinio vietos rezervavimo ženklas 3">
            <a:extLst>
              <a:ext uri="{FF2B5EF4-FFF2-40B4-BE49-F238E27FC236}">
                <a16:creationId xmlns:a16="http://schemas.microsoft.com/office/drawing/2014/main" xmlns="" id="{BA2E63B1-9E2F-418C-8A77-8F89D50E72A5}"/>
              </a:ext>
            </a:extLst>
          </p:cNvPr>
          <p:cNvPicPr>
            <a:picLocks noGrp="1" noChangeAspect="1"/>
          </p:cNvPicPr>
          <p:nvPr>
            <p:ph idx="1"/>
          </p:nvPr>
        </p:nvPicPr>
        <p:blipFill>
          <a:blip r:embed="rId2"/>
          <a:stretch>
            <a:fillRect/>
          </a:stretch>
        </p:blipFill>
        <p:spPr>
          <a:xfrm>
            <a:off x="1725211" y="2557463"/>
            <a:ext cx="8741578" cy="3317875"/>
          </a:xfrm>
          <a:prstGeom prst="rect">
            <a:avLst/>
          </a:prstGeom>
        </p:spPr>
      </p:pic>
    </p:spTree>
    <p:extLst>
      <p:ext uri="{BB962C8B-B14F-4D97-AF65-F5344CB8AC3E}">
        <p14:creationId xmlns:p14="http://schemas.microsoft.com/office/powerpoint/2010/main" val="29488746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xmlns="" id="{68D3CDDC-2020-4636-A575-EF5554F889CE}"/>
              </a:ext>
            </a:extLst>
          </p:cNvPr>
          <p:cNvSpPr>
            <a:spLocks noGrp="1"/>
          </p:cNvSpPr>
          <p:nvPr>
            <p:ph type="title"/>
          </p:nvPr>
        </p:nvSpPr>
        <p:spPr/>
        <p:txBody>
          <a:bodyPr/>
          <a:lstStyle/>
          <a:p>
            <a:r>
              <a:rPr lang="lt-LT" dirty="0" err="1"/>
              <a:t>Homework</a:t>
            </a:r>
            <a:r>
              <a:rPr lang="en-US" dirty="0"/>
              <a:t>/Nam</a:t>
            </a:r>
            <a:r>
              <a:rPr lang="lt-LT" dirty="0"/>
              <a:t>ų darbai</a:t>
            </a:r>
          </a:p>
        </p:txBody>
      </p:sp>
      <p:sp>
        <p:nvSpPr>
          <p:cNvPr id="3" name="Turinio vietos rezervavimo ženklas 2">
            <a:extLst>
              <a:ext uri="{FF2B5EF4-FFF2-40B4-BE49-F238E27FC236}">
                <a16:creationId xmlns:a16="http://schemas.microsoft.com/office/drawing/2014/main" xmlns="" id="{08F26A62-50E2-4B80-B5FA-98760468C575}"/>
              </a:ext>
            </a:extLst>
          </p:cNvPr>
          <p:cNvSpPr>
            <a:spLocks noGrp="1"/>
          </p:cNvSpPr>
          <p:nvPr>
            <p:ph idx="1"/>
          </p:nvPr>
        </p:nvSpPr>
        <p:spPr/>
        <p:txBody>
          <a:bodyPr/>
          <a:lstStyle/>
          <a:p>
            <a:r>
              <a:rPr lang="lt-LT" dirty="0" err="1"/>
              <a:t>Please</a:t>
            </a:r>
            <a:r>
              <a:rPr lang="lt-LT" dirty="0"/>
              <a:t>, </a:t>
            </a:r>
            <a:r>
              <a:rPr lang="lt-LT" dirty="0" err="1"/>
              <a:t>translate</a:t>
            </a:r>
            <a:r>
              <a:rPr lang="lt-LT" dirty="0"/>
              <a:t> </a:t>
            </a:r>
            <a:r>
              <a:rPr lang="lt-LT" dirty="0" err="1"/>
              <a:t>the</a:t>
            </a:r>
            <a:r>
              <a:rPr lang="lt-LT" dirty="0"/>
              <a:t> </a:t>
            </a:r>
            <a:r>
              <a:rPr lang="lt-LT" dirty="0" err="1"/>
              <a:t>words</a:t>
            </a:r>
            <a:r>
              <a:rPr lang="lt-LT" dirty="0"/>
              <a:t> </a:t>
            </a:r>
            <a:r>
              <a:rPr lang="lt-LT" dirty="0" err="1"/>
              <a:t>from</a:t>
            </a:r>
            <a:r>
              <a:rPr lang="lt-LT" dirty="0"/>
              <a:t> </a:t>
            </a:r>
            <a:r>
              <a:rPr lang="lt-LT" dirty="0" err="1"/>
              <a:t>page</a:t>
            </a:r>
            <a:r>
              <a:rPr lang="lt-LT" dirty="0"/>
              <a:t> </a:t>
            </a:r>
            <a:r>
              <a:rPr lang="en-US" dirty="0"/>
              <a:t>124.</a:t>
            </a:r>
            <a:r>
              <a:rPr lang="lt-LT" dirty="0"/>
              <a:t> Prašau išsiverskite žodžius iš </a:t>
            </a:r>
            <a:r>
              <a:rPr lang="en-US" dirty="0"/>
              <a:t>124</a:t>
            </a:r>
            <a:r>
              <a:rPr lang="lt-LT" dirty="0"/>
              <a:t>puslapio. </a:t>
            </a:r>
            <a:endParaRPr lang="en-US" dirty="0"/>
          </a:p>
          <a:p>
            <a:endParaRPr lang="lt-LT" dirty="0"/>
          </a:p>
        </p:txBody>
      </p:sp>
    </p:spTree>
    <p:extLst>
      <p:ext uri="{BB962C8B-B14F-4D97-AF65-F5344CB8AC3E}">
        <p14:creationId xmlns:p14="http://schemas.microsoft.com/office/powerpoint/2010/main" val="24533945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xmlns="" id="{DF6EF66A-7852-4D97-BF15-272EE825A221}"/>
              </a:ext>
            </a:extLst>
          </p:cNvPr>
          <p:cNvSpPr>
            <a:spLocks noGrp="1"/>
          </p:cNvSpPr>
          <p:nvPr>
            <p:ph type="title"/>
          </p:nvPr>
        </p:nvSpPr>
        <p:spPr/>
        <p:txBody>
          <a:bodyPr/>
          <a:lstStyle/>
          <a:p>
            <a:r>
              <a:rPr lang="lt-LT" dirty="0"/>
              <a:t> </a:t>
            </a:r>
            <a:r>
              <a:rPr lang="lt-LT" dirty="0" err="1"/>
              <a:t>The</a:t>
            </a:r>
            <a:r>
              <a:rPr lang="lt-LT" dirty="0"/>
              <a:t> </a:t>
            </a:r>
            <a:r>
              <a:rPr lang="lt-LT" dirty="0" err="1"/>
              <a:t>plan</a:t>
            </a:r>
            <a:r>
              <a:rPr lang="lt-LT" dirty="0"/>
              <a:t> </a:t>
            </a:r>
            <a:r>
              <a:rPr lang="lt-LT" dirty="0" err="1"/>
              <a:t>of</a:t>
            </a:r>
            <a:r>
              <a:rPr lang="lt-LT" dirty="0"/>
              <a:t> </a:t>
            </a:r>
            <a:r>
              <a:rPr lang="lt-LT" dirty="0" err="1"/>
              <a:t>lesson</a:t>
            </a:r>
            <a:endParaRPr lang="lt-LT" dirty="0"/>
          </a:p>
        </p:txBody>
      </p:sp>
      <p:sp>
        <p:nvSpPr>
          <p:cNvPr id="3" name="Turinio vietos rezervavimo ženklas 2">
            <a:extLst>
              <a:ext uri="{FF2B5EF4-FFF2-40B4-BE49-F238E27FC236}">
                <a16:creationId xmlns:a16="http://schemas.microsoft.com/office/drawing/2014/main" xmlns="" id="{ED7FE783-346C-49C7-B5DB-D0E295CAA7DE}"/>
              </a:ext>
            </a:extLst>
          </p:cNvPr>
          <p:cNvSpPr>
            <a:spLocks noGrp="1"/>
          </p:cNvSpPr>
          <p:nvPr>
            <p:ph idx="1"/>
          </p:nvPr>
        </p:nvSpPr>
        <p:spPr/>
        <p:txBody>
          <a:bodyPr>
            <a:normAutofit lnSpcReduction="10000"/>
          </a:bodyPr>
          <a:lstStyle/>
          <a:p>
            <a:r>
              <a:rPr lang="lt-LT" dirty="0"/>
              <a:t>Namų darbai. </a:t>
            </a:r>
            <a:r>
              <a:rPr lang="en-US" dirty="0"/>
              <a:t>Your h</a:t>
            </a:r>
            <a:r>
              <a:rPr lang="lt-LT" dirty="0" err="1"/>
              <a:t>omework</a:t>
            </a:r>
            <a:r>
              <a:rPr lang="lt-LT" dirty="0"/>
              <a:t>. Anicetas. Paukštukas. Prie jūros.</a:t>
            </a:r>
            <a:endParaRPr lang="en-US" dirty="0"/>
          </a:p>
          <a:p>
            <a:r>
              <a:rPr lang="en-US" dirty="0"/>
              <a:t>My homework.</a:t>
            </a:r>
            <a:r>
              <a:rPr lang="lt-LT" dirty="0"/>
              <a:t> </a:t>
            </a:r>
            <a:r>
              <a:rPr lang="lt-LT" dirty="0" err="1"/>
              <a:t>The</a:t>
            </a:r>
            <a:r>
              <a:rPr lang="lt-LT" dirty="0"/>
              <a:t> </a:t>
            </a:r>
            <a:r>
              <a:rPr lang="lt-LT" dirty="0" err="1"/>
              <a:t>Superlative</a:t>
            </a:r>
            <a:r>
              <a:rPr lang="lt-LT" dirty="0"/>
              <a:t> </a:t>
            </a:r>
            <a:r>
              <a:rPr lang="lt-LT" dirty="0" err="1"/>
              <a:t>degree</a:t>
            </a:r>
            <a:r>
              <a:rPr lang="lt-LT" dirty="0"/>
              <a:t>. </a:t>
            </a:r>
            <a:r>
              <a:rPr lang="lt-LT" dirty="0" err="1"/>
              <a:t>Adverbs</a:t>
            </a:r>
            <a:r>
              <a:rPr lang="lt-LT" dirty="0"/>
              <a:t>, </a:t>
            </a:r>
            <a:r>
              <a:rPr lang="lt-LT" dirty="0" err="1"/>
              <a:t>Adjectives</a:t>
            </a:r>
            <a:r>
              <a:rPr lang="lt-LT" dirty="0"/>
              <a:t>, </a:t>
            </a:r>
            <a:r>
              <a:rPr lang="lt-LT" dirty="0" err="1"/>
              <a:t>Neutral</a:t>
            </a:r>
            <a:r>
              <a:rPr lang="lt-LT" dirty="0"/>
              <a:t> </a:t>
            </a:r>
            <a:r>
              <a:rPr lang="lt-LT" dirty="0" err="1"/>
              <a:t>Adjectives</a:t>
            </a:r>
            <a:r>
              <a:rPr lang="lt-LT" dirty="0"/>
              <a:t> </a:t>
            </a:r>
            <a:r>
              <a:rPr lang="lt-LT" dirty="0" err="1"/>
              <a:t>forms</a:t>
            </a:r>
            <a:r>
              <a:rPr lang="lt-LT" dirty="0"/>
              <a:t>. </a:t>
            </a:r>
          </a:p>
          <a:p>
            <a:r>
              <a:rPr lang="en-US" dirty="0" err="1"/>
              <a:t>Aš</a:t>
            </a:r>
            <a:r>
              <a:rPr lang="en-US" dirty="0"/>
              <a:t> </a:t>
            </a:r>
            <a:r>
              <a:rPr lang="en-US" dirty="0" err="1"/>
              <a:t>noriu</a:t>
            </a:r>
            <a:r>
              <a:rPr lang="en-US" dirty="0"/>
              <a:t>(I want)/Man </a:t>
            </a:r>
            <a:r>
              <a:rPr lang="en-US" dirty="0" err="1"/>
              <a:t>patinka</a:t>
            </a:r>
            <a:r>
              <a:rPr lang="en-US" dirty="0"/>
              <a:t> (I like)/Man </a:t>
            </a:r>
            <a:r>
              <a:rPr lang="en-US" dirty="0" err="1"/>
              <a:t>reikia</a:t>
            </a:r>
            <a:r>
              <a:rPr lang="en-US" dirty="0"/>
              <a:t> (I need)+Infinitive (what to do), </a:t>
            </a:r>
            <a:r>
              <a:rPr lang="en-US" dirty="0" err="1"/>
              <a:t>ką</a:t>
            </a:r>
            <a:r>
              <a:rPr lang="en-US" dirty="0"/>
              <a:t> </a:t>
            </a:r>
            <a:r>
              <a:rPr lang="en-US" dirty="0" err="1"/>
              <a:t>daryti</a:t>
            </a:r>
            <a:r>
              <a:rPr lang="en-US" dirty="0"/>
              <a:t>?</a:t>
            </a:r>
            <a:endParaRPr lang="lt-LT" dirty="0"/>
          </a:p>
          <a:p>
            <a:r>
              <a:rPr lang="en-US" dirty="0" err="1"/>
              <a:t>Laipsniavimo</a:t>
            </a:r>
            <a:r>
              <a:rPr lang="en-US" dirty="0"/>
              <a:t> u</a:t>
            </a:r>
            <a:r>
              <a:rPr lang="lt-LT" dirty="0" err="1"/>
              <a:t>žduotys.Tasks</a:t>
            </a:r>
            <a:r>
              <a:rPr lang="lt-LT" dirty="0"/>
              <a:t> </a:t>
            </a:r>
            <a:r>
              <a:rPr lang="lt-LT" dirty="0" err="1"/>
              <a:t>of</a:t>
            </a:r>
            <a:r>
              <a:rPr lang="lt-LT" dirty="0"/>
              <a:t> </a:t>
            </a:r>
            <a:r>
              <a:rPr lang="lt-LT" dirty="0" err="1"/>
              <a:t>gradation</a:t>
            </a:r>
            <a:r>
              <a:rPr lang="lt-LT" dirty="0"/>
              <a:t>.</a:t>
            </a:r>
          </a:p>
          <a:p>
            <a:r>
              <a:rPr lang="lt-LT" dirty="0"/>
              <a:t>Nauji žodžiai.</a:t>
            </a:r>
          </a:p>
          <a:p>
            <a:endParaRPr lang="lt-LT" dirty="0"/>
          </a:p>
          <a:p>
            <a:endParaRPr lang="lt-LT" dirty="0"/>
          </a:p>
          <a:p>
            <a:endParaRPr lang="lt-LT" dirty="0"/>
          </a:p>
          <a:p>
            <a:endParaRPr lang="en-US" dirty="0"/>
          </a:p>
          <a:p>
            <a:endParaRPr lang="lt-LT" dirty="0"/>
          </a:p>
          <a:p>
            <a:endParaRPr lang="lt-LT" dirty="0"/>
          </a:p>
        </p:txBody>
      </p:sp>
    </p:spTree>
    <p:extLst>
      <p:ext uri="{BB962C8B-B14F-4D97-AF65-F5344CB8AC3E}">
        <p14:creationId xmlns:p14="http://schemas.microsoft.com/office/powerpoint/2010/main" val="20149415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xmlns="" id="{877ED99E-B734-40D5-88A4-BA66AE1B5344}"/>
              </a:ext>
            </a:extLst>
          </p:cNvPr>
          <p:cNvSpPr>
            <a:spLocks noGrp="1"/>
          </p:cNvSpPr>
          <p:nvPr>
            <p:ph type="title"/>
          </p:nvPr>
        </p:nvSpPr>
        <p:spPr/>
        <p:txBody>
          <a:bodyPr/>
          <a:lstStyle/>
          <a:p>
            <a:r>
              <a:rPr lang="lt-LT" dirty="0"/>
              <a:t>Paukštukas.</a:t>
            </a:r>
          </a:p>
        </p:txBody>
      </p:sp>
      <p:sp>
        <p:nvSpPr>
          <p:cNvPr id="3" name="Turinio vietos rezervavimo ženklas 2">
            <a:extLst>
              <a:ext uri="{FF2B5EF4-FFF2-40B4-BE49-F238E27FC236}">
                <a16:creationId xmlns:a16="http://schemas.microsoft.com/office/drawing/2014/main" xmlns="" id="{780F3483-0A95-4979-B839-1AE8B71C6E7B}"/>
              </a:ext>
            </a:extLst>
          </p:cNvPr>
          <p:cNvSpPr>
            <a:spLocks noGrp="1"/>
          </p:cNvSpPr>
          <p:nvPr>
            <p:ph idx="1"/>
          </p:nvPr>
        </p:nvSpPr>
        <p:spPr/>
        <p:txBody>
          <a:bodyPr>
            <a:normAutofit fontScale="92500" lnSpcReduction="10000"/>
          </a:bodyPr>
          <a:lstStyle/>
          <a:p>
            <a:r>
              <a:rPr lang="lt-LT" dirty="0"/>
              <a:t>A lot </a:t>
            </a:r>
            <a:r>
              <a:rPr lang="lt-LT" dirty="0" err="1"/>
              <a:t>of</a:t>
            </a:r>
            <a:r>
              <a:rPr lang="lt-LT" dirty="0"/>
              <a:t> </a:t>
            </a:r>
            <a:r>
              <a:rPr lang="lt-LT" dirty="0" err="1"/>
              <a:t>diminutives</a:t>
            </a:r>
            <a:r>
              <a:rPr lang="lt-LT" dirty="0"/>
              <a:t> </a:t>
            </a:r>
            <a:r>
              <a:rPr lang="lt-LT" dirty="0" err="1"/>
              <a:t>in</a:t>
            </a:r>
            <a:r>
              <a:rPr lang="lt-LT" dirty="0"/>
              <a:t> Lithuania. </a:t>
            </a:r>
          </a:p>
          <a:p>
            <a:r>
              <a:rPr lang="lt-LT" dirty="0"/>
              <a:t>Paukštukas – </a:t>
            </a:r>
            <a:r>
              <a:rPr lang="lt-LT" dirty="0" err="1"/>
              <a:t>small</a:t>
            </a:r>
            <a:r>
              <a:rPr lang="lt-LT" dirty="0"/>
              <a:t> </a:t>
            </a:r>
            <a:r>
              <a:rPr lang="lt-LT" dirty="0" err="1"/>
              <a:t>bird</a:t>
            </a:r>
            <a:r>
              <a:rPr lang="lt-LT" dirty="0"/>
              <a:t>.</a:t>
            </a:r>
          </a:p>
          <a:p>
            <a:r>
              <a:rPr lang="lt-LT" dirty="0" err="1"/>
              <a:t>Small</a:t>
            </a:r>
            <a:r>
              <a:rPr lang="lt-LT" dirty="0"/>
              <a:t>/ a </a:t>
            </a:r>
            <a:r>
              <a:rPr lang="lt-LT" dirty="0" err="1"/>
              <a:t>little</a:t>
            </a:r>
            <a:r>
              <a:rPr lang="lt-LT" dirty="0"/>
              <a:t> </a:t>
            </a:r>
            <a:r>
              <a:rPr lang="lt-LT" dirty="0" err="1"/>
              <a:t>bird</a:t>
            </a:r>
            <a:r>
              <a:rPr lang="lt-LT" dirty="0"/>
              <a:t> </a:t>
            </a:r>
            <a:r>
              <a:rPr lang="lt-LT" dirty="0" err="1"/>
              <a:t>in</a:t>
            </a:r>
            <a:r>
              <a:rPr lang="lt-LT" dirty="0"/>
              <a:t> Lithuania </a:t>
            </a:r>
            <a:r>
              <a:rPr lang="lt-LT" dirty="0" err="1"/>
              <a:t>can</a:t>
            </a:r>
            <a:r>
              <a:rPr lang="lt-LT" dirty="0"/>
              <a:t> be </a:t>
            </a:r>
            <a:r>
              <a:rPr lang="lt-LT" dirty="0" err="1"/>
              <a:t>called</a:t>
            </a:r>
            <a:r>
              <a:rPr lang="lt-LT" dirty="0"/>
              <a:t>: paukštukas, paukštelis, paukščiukas, paukštytis. </a:t>
            </a:r>
          </a:p>
          <a:p>
            <a:r>
              <a:rPr lang="lt-LT" dirty="0"/>
              <a:t>A </a:t>
            </a:r>
            <a:r>
              <a:rPr lang="lt-LT" dirty="0" err="1"/>
              <a:t>little</a:t>
            </a:r>
            <a:r>
              <a:rPr lang="lt-LT" dirty="0"/>
              <a:t> </a:t>
            </a:r>
            <a:r>
              <a:rPr lang="lt-LT" dirty="0" err="1"/>
              <a:t>girl</a:t>
            </a:r>
            <a:r>
              <a:rPr lang="lt-LT" dirty="0"/>
              <a:t> </a:t>
            </a:r>
            <a:r>
              <a:rPr lang="lt-LT" dirty="0" err="1"/>
              <a:t>in</a:t>
            </a:r>
            <a:r>
              <a:rPr lang="lt-LT" dirty="0"/>
              <a:t> Lithuania </a:t>
            </a:r>
            <a:r>
              <a:rPr lang="lt-LT" dirty="0" err="1"/>
              <a:t>can</a:t>
            </a:r>
            <a:r>
              <a:rPr lang="lt-LT" dirty="0"/>
              <a:t> be </a:t>
            </a:r>
            <a:r>
              <a:rPr lang="lt-LT" dirty="0" err="1"/>
              <a:t>called</a:t>
            </a:r>
            <a:r>
              <a:rPr lang="lt-LT" dirty="0"/>
              <a:t>: mergaitė, mergaičiukė, mergelė, mergytė, mergužėlė.</a:t>
            </a:r>
          </a:p>
          <a:p>
            <a:r>
              <a:rPr lang="lt-LT" dirty="0"/>
              <a:t>„A </a:t>
            </a:r>
            <a:r>
              <a:rPr lang="lt-LT" dirty="0" err="1"/>
              <a:t>little</a:t>
            </a:r>
            <a:r>
              <a:rPr lang="lt-LT" dirty="0"/>
              <a:t>“ </a:t>
            </a:r>
            <a:r>
              <a:rPr lang="lt-LT" dirty="0" err="1"/>
              <a:t>sun</a:t>
            </a:r>
            <a:r>
              <a:rPr lang="lt-LT" dirty="0"/>
              <a:t> (saulė) </a:t>
            </a:r>
            <a:r>
              <a:rPr lang="lt-LT" dirty="0" err="1"/>
              <a:t>in</a:t>
            </a:r>
            <a:r>
              <a:rPr lang="lt-LT" dirty="0"/>
              <a:t> Lithuania </a:t>
            </a:r>
            <a:r>
              <a:rPr lang="lt-LT" dirty="0" err="1"/>
              <a:t>can</a:t>
            </a:r>
            <a:r>
              <a:rPr lang="lt-LT" dirty="0"/>
              <a:t> be </a:t>
            </a:r>
            <a:r>
              <a:rPr lang="lt-LT" dirty="0" err="1"/>
              <a:t>called</a:t>
            </a:r>
            <a:r>
              <a:rPr lang="lt-LT" dirty="0"/>
              <a:t>: saulelė, saulužė, saulytė, saulužėlė, saulutė.</a:t>
            </a:r>
          </a:p>
        </p:txBody>
      </p:sp>
    </p:spTree>
    <p:extLst>
      <p:ext uri="{BB962C8B-B14F-4D97-AF65-F5344CB8AC3E}">
        <p14:creationId xmlns:p14="http://schemas.microsoft.com/office/powerpoint/2010/main" val="35160519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xmlns="" id="{FA6773DC-9941-423C-9310-7DF171DAE296}"/>
              </a:ext>
            </a:extLst>
          </p:cNvPr>
          <p:cNvSpPr>
            <a:spLocks noGrp="1"/>
          </p:cNvSpPr>
          <p:nvPr>
            <p:ph type="title"/>
          </p:nvPr>
        </p:nvSpPr>
        <p:spPr/>
        <p:txBody>
          <a:bodyPr/>
          <a:lstStyle/>
          <a:p>
            <a:r>
              <a:rPr lang="en-US" dirty="0"/>
              <a:t>The Superlative Degree. </a:t>
            </a:r>
            <a:endParaRPr lang="lt-LT" dirty="0"/>
          </a:p>
        </p:txBody>
      </p:sp>
      <p:sp>
        <p:nvSpPr>
          <p:cNvPr id="3" name="Turinio vietos rezervavimo ženklas 2">
            <a:extLst>
              <a:ext uri="{FF2B5EF4-FFF2-40B4-BE49-F238E27FC236}">
                <a16:creationId xmlns:a16="http://schemas.microsoft.com/office/drawing/2014/main" xmlns="" id="{CADBC7F5-BF18-4F91-817C-7CA94C2AB256}"/>
              </a:ext>
            </a:extLst>
          </p:cNvPr>
          <p:cNvSpPr>
            <a:spLocks noGrp="1"/>
          </p:cNvSpPr>
          <p:nvPr>
            <p:ph idx="1"/>
          </p:nvPr>
        </p:nvSpPr>
        <p:spPr/>
        <p:txBody>
          <a:bodyPr>
            <a:normAutofit fontScale="92500" lnSpcReduction="10000"/>
          </a:bodyPr>
          <a:lstStyle/>
          <a:p>
            <a:r>
              <a:rPr lang="en-US" dirty="0"/>
              <a:t>The superlative degree is formed by dropping the </a:t>
            </a:r>
            <a:r>
              <a:rPr lang="en-US" b="1" dirty="0"/>
              <a:t>-as, -</a:t>
            </a:r>
            <a:r>
              <a:rPr lang="en-US" b="1" dirty="0" err="1"/>
              <a:t>ias</a:t>
            </a:r>
            <a:r>
              <a:rPr lang="en-US" b="1" dirty="0"/>
              <a:t>, -us (-is</a:t>
            </a:r>
            <a:r>
              <a:rPr lang="en-US" dirty="0"/>
              <a:t>) of the masculine nominative singular of the adjective </a:t>
            </a:r>
            <a:r>
              <a:rPr lang="lt-LT" dirty="0"/>
              <a:t>a</a:t>
            </a:r>
            <a:r>
              <a:rPr lang="en-US" dirty="0" err="1"/>
              <a:t>nd</a:t>
            </a:r>
            <a:r>
              <a:rPr lang="en-US" dirty="0"/>
              <a:t> adding -</a:t>
            </a:r>
            <a:r>
              <a:rPr lang="en-US" dirty="0" err="1"/>
              <a:t>iausias</a:t>
            </a:r>
            <a:r>
              <a:rPr lang="en-US" dirty="0"/>
              <a:t> ( -</a:t>
            </a:r>
            <a:r>
              <a:rPr lang="en-US" dirty="0" err="1"/>
              <a:t>iausia</a:t>
            </a:r>
            <a:r>
              <a:rPr lang="en-US" dirty="0"/>
              <a:t> for fem.); </a:t>
            </a:r>
            <a:r>
              <a:rPr lang="en-US" b="1" dirty="0"/>
              <a:t>if the </a:t>
            </a:r>
            <a:r>
              <a:rPr lang="en-US" b="1" dirty="0">
                <a:solidFill>
                  <a:schemeClr val="accent4">
                    <a:lumMod val="75000"/>
                  </a:schemeClr>
                </a:solidFill>
              </a:rPr>
              <a:t>stem</a:t>
            </a:r>
            <a:r>
              <a:rPr lang="en-US" b="1" dirty="0"/>
              <a:t> ends in </a:t>
            </a:r>
            <a:r>
              <a:rPr lang="en-US" b="1" dirty="0">
                <a:solidFill>
                  <a:srgbClr val="C00000"/>
                </a:solidFill>
              </a:rPr>
              <a:t>-d </a:t>
            </a:r>
            <a:r>
              <a:rPr lang="en-US" b="1" dirty="0"/>
              <a:t>or </a:t>
            </a:r>
            <a:r>
              <a:rPr lang="en-US" b="1" dirty="0">
                <a:solidFill>
                  <a:srgbClr val="C00000"/>
                </a:solidFill>
              </a:rPr>
              <a:t>-t </a:t>
            </a:r>
            <a:r>
              <a:rPr lang="en-US" b="1" dirty="0"/>
              <a:t>these are replaced by </a:t>
            </a:r>
            <a:r>
              <a:rPr lang="en-US" b="1" dirty="0">
                <a:solidFill>
                  <a:srgbClr val="C00000"/>
                </a:solidFill>
              </a:rPr>
              <a:t>-d</a:t>
            </a:r>
            <a:r>
              <a:rPr lang="lt-LT" b="1" dirty="0">
                <a:solidFill>
                  <a:srgbClr val="C00000"/>
                </a:solidFill>
              </a:rPr>
              <a:t>ž</a:t>
            </a:r>
            <a:r>
              <a:rPr lang="en-US" b="1" dirty="0">
                <a:solidFill>
                  <a:srgbClr val="C00000"/>
                </a:solidFill>
              </a:rPr>
              <a:t> </a:t>
            </a:r>
            <a:r>
              <a:rPr lang="en-US" b="1" dirty="0"/>
              <a:t>and </a:t>
            </a:r>
            <a:r>
              <a:rPr lang="en-US" b="1" dirty="0">
                <a:solidFill>
                  <a:srgbClr val="C00000"/>
                </a:solidFill>
              </a:rPr>
              <a:t>-</a:t>
            </a:r>
            <a:r>
              <a:rPr lang="lt-LT" b="1" dirty="0">
                <a:solidFill>
                  <a:srgbClr val="C00000"/>
                </a:solidFill>
              </a:rPr>
              <a:t>č</a:t>
            </a:r>
            <a:r>
              <a:rPr lang="en-US" b="1" dirty="0">
                <a:solidFill>
                  <a:srgbClr val="C00000"/>
                </a:solidFill>
              </a:rPr>
              <a:t> </a:t>
            </a:r>
            <a:r>
              <a:rPr lang="en-US" b="1" dirty="0"/>
              <a:t>respectively.</a:t>
            </a:r>
            <a:r>
              <a:rPr lang="lt-LT" b="1" dirty="0"/>
              <a:t> </a:t>
            </a:r>
            <a:r>
              <a:rPr lang="lt-LT" b="1" dirty="0" err="1"/>
              <a:t>For</a:t>
            </a:r>
            <a:r>
              <a:rPr lang="lt-LT" b="1" dirty="0"/>
              <a:t> </a:t>
            </a:r>
            <a:r>
              <a:rPr lang="lt-LT" b="1" dirty="0" err="1"/>
              <a:t>example</a:t>
            </a:r>
            <a:r>
              <a:rPr lang="lt-LT" b="1" dirty="0"/>
              <a:t>:</a:t>
            </a:r>
          </a:p>
          <a:p>
            <a:r>
              <a:rPr lang="lt-LT" b="1" dirty="0">
                <a:solidFill>
                  <a:schemeClr val="accent4">
                    <a:lumMod val="75000"/>
                  </a:schemeClr>
                </a:solidFill>
              </a:rPr>
              <a:t>Rim</a:t>
            </a:r>
            <a:r>
              <a:rPr lang="lt-LT" b="1" dirty="0">
                <a:solidFill>
                  <a:srgbClr val="C00000"/>
                </a:solidFill>
              </a:rPr>
              <a:t>t</a:t>
            </a:r>
            <a:r>
              <a:rPr lang="lt-LT" b="1" dirty="0"/>
              <a:t>as-</a:t>
            </a:r>
            <a:r>
              <a:rPr lang="lt-LT" b="1" dirty="0">
                <a:solidFill>
                  <a:schemeClr val="accent4">
                    <a:lumMod val="75000"/>
                  </a:schemeClr>
                </a:solidFill>
              </a:rPr>
              <a:t>rim</a:t>
            </a:r>
            <a:r>
              <a:rPr lang="lt-LT" b="1" dirty="0">
                <a:solidFill>
                  <a:srgbClr val="C00000"/>
                </a:solidFill>
              </a:rPr>
              <a:t>t</a:t>
            </a:r>
            <a:r>
              <a:rPr lang="lt-LT" b="1" dirty="0"/>
              <a:t>esnis-</a:t>
            </a:r>
            <a:r>
              <a:rPr lang="lt-LT" b="1" dirty="0">
                <a:solidFill>
                  <a:schemeClr val="accent4">
                    <a:lumMod val="75000"/>
                  </a:schemeClr>
                </a:solidFill>
              </a:rPr>
              <a:t>rim</a:t>
            </a:r>
            <a:r>
              <a:rPr lang="lt-LT" b="1" dirty="0">
                <a:solidFill>
                  <a:srgbClr val="C00000"/>
                </a:solidFill>
              </a:rPr>
              <a:t>č</a:t>
            </a:r>
            <a:r>
              <a:rPr lang="lt-LT" b="1" dirty="0"/>
              <a:t>iausias. </a:t>
            </a:r>
            <a:r>
              <a:rPr lang="lt-LT" b="1" dirty="0" err="1"/>
              <a:t>Serious-more</a:t>
            </a:r>
            <a:r>
              <a:rPr lang="lt-LT" b="1" dirty="0"/>
              <a:t> </a:t>
            </a:r>
            <a:r>
              <a:rPr lang="lt-LT" b="1" dirty="0" err="1"/>
              <a:t>serious-the</a:t>
            </a:r>
            <a:r>
              <a:rPr lang="lt-LT" b="1" dirty="0"/>
              <a:t> </a:t>
            </a:r>
            <a:r>
              <a:rPr lang="lt-LT" b="1" dirty="0" err="1"/>
              <a:t>most</a:t>
            </a:r>
            <a:r>
              <a:rPr lang="lt-LT" b="1" dirty="0"/>
              <a:t> </a:t>
            </a:r>
            <a:r>
              <a:rPr lang="lt-LT" b="1" dirty="0" err="1"/>
              <a:t>serious</a:t>
            </a:r>
            <a:r>
              <a:rPr lang="lt-LT" b="1" dirty="0"/>
              <a:t>. </a:t>
            </a:r>
          </a:p>
          <a:p>
            <a:r>
              <a:rPr lang="lt-LT" b="1" dirty="0">
                <a:solidFill>
                  <a:schemeClr val="accent4">
                    <a:lumMod val="75000"/>
                  </a:schemeClr>
                </a:solidFill>
              </a:rPr>
              <a:t>Lanks</a:t>
            </a:r>
            <a:r>
              <a:rPr lang="lt-LT" b="1" dirty="0">
                <a:solidFill>
                  <a:srgbClr val="C00000"/>
                </a:solidFill>
              </a:rPr>
              <a:t>t</a:t>
            </a:r>
            <a:r>
              <a:rPr lang="lt-LT" b="1" dirty="0"/>
              <a:t>us-</a:t>
            </a:r>
            <a:r>
              <a:rPr lang="lt-LT" b="1" dirty="0">
                <a:solidFill>
                  <a:schemeClr val="accent4">
                    <a:lumMod val="75000"/>
                  </a:schemeClr>
                </a:solidFill>
              </a:rPr>
              <a:t>lanks</a:t>
            </a:r>
            <a:r>
              <a:rPr lang="lt-LT" b="1" dirty="0">
                <a:solidFill>
                  <a:srgbClr val="FF0000"/>
                </a:solidFill>
              </a:rPr>
              <a:t>t</a:t>
            </a:r>
            <a:r>
              <a:rPr lang="lt-LT" b="1" dirty="0"/>
              <a:t>esnis-</a:t>
            </a:r>
            <a:r>
              <a:rPr lang="lt-LT" b="1" dirty="0">
                <a:solidFill>
                  <a:schemeClr val="accent4">
                    <a:lumMod val="75000"/>
                  </a:schemeClr>
                </a:solidFill>
              </a:rPr>
              <a:t>lanks</a:t>
            </a:r>
            <a:r>
              <a:rPr lang="lt-LT" b="1" dirty="0">
                <a:solidFill>
                  <a:srgbClr val="FF0000"/>
                </a:solidFill>
              </a:rPr>
              <a:t>č</a:t>
            </a:r>
            <a:r>
              <a:rPr lang="lt-LT" b="1" dirty="0"/>
              <a:t>iausias. </a:t>
            </a:r>
            <a:r>
              <a:rPr lang="lt-LT" b="1" dirty="0" err="1"/>
              <a:t>Flexible-more</a:t>
            </a:r>
            <a:r>
              <a:rPr lang="lt-LT" b="1" dirty="0"/>
              <a:t> </a:t>
            </a:r>
            <a:r>
              <a:rPr lang="lt-LT" b="1" dirty="0" err="1"/>
              <a:t>flexible-the</a:t>
            </a:r>
            <a:r>
              <a:rPr lang="lt-LT" b="1" dirty="0"/>
              <a:t> </a:t>
            </a:r>
            <a:r>
              <a:rPr lang="lt-LT" b="1" dirty="0" err="1"/>
              <a:t>most</a:t>
            </a:r>
            <a:r>
              <a:rPr lang="lt-LT" b="1" dirty="0"/>
              <a:t> </a:t>
            </a:r>
            <a:r>
              <a:rPr lang="lt-LT" b="1" dirty="0" err="1"/>
              <a:t>flexible</a:t>
            </a:r>
            <a:r>
              <a:rPr lang="lt-LT" b="1" dirty="0"/>
              <a:t>.</a:t>
            </a:r>
          </a:p>
          <a:p>
            <a:r>
              <a:rPr lang="lt-LT" b="1" dirty="0">
                <a:solidFill>
                  <a:schemeClr val="accent4">
                    <a:lumMod val="75000"/>
                  </a:schemeClr>
                </a:solidFill>
              </a:rPr>
              <a:t>Pavy</a:t>
            </a:r>
            <a:r>
              <a:rPr lang="lt-LT" b="1" dirty="0">
                <a:solidFill>
                  <a:srgbClr val="FF0000"/>
                </a:solidFill>
              </a:rPr>
              <a:t>d</a:t>
            </a:r>
            <a:r>
              <a:rPr lang="lt-LT" b="1" dirty="0"/>
              <a:t>us-</a:t>
            </a:r>
            <a:r>
              <a:rPr lang="lt-LT" b="1" dirty="0">
                <a:solidFill>
                  <a:schemeClr val="accent4">
                    <a:lumMod val="75000"/>
                  </a:schemeClr>
                </a:solidFill>
              </a:rPr>
              <a:t>pavy</a:t>
            </a:r>
            <a:r>
              <a:rPr lang="lt-LT" b="1" dirty="0">
                <a:solidFill>
                  <a:srgbClr val="FF0000"/>
                </a:solidFill>
              </a:rPr>
              <a:t>d</a:t>
            </a:r>
            <a:r>
              <a:rPr lang="lt-LT" b="1" dirty="0"/>
              <a:t>esnis-</a:t>
            </a:r>
            <a:r>
              <a:rPr lang="lt-LT" b="1" dirty="0">
                <a:solidFill>
                  <a:schemeClr val="accent4">
                    <a:lumMod val="75000"/>
                  </a:schemeClr>
                </a:solidFill>
              </a:rPr>
              <a:t>pavy</a:t>
            </a:r>
            <a:r>
              <a:rPr lang="lt-LT" b="1" dirty="0">
                <a:solidFill>
                  <a:srgbClr val="FF0000"/>
                </a:solidFill>
              </a:rPr>
              <a:t>dž</a:t>
            </a:r>
            <a:r>
              <a:rPr lang="lt-LT" b="1" dirty="0"/>
              <a:t>iausias. </a:t>
            </a:r>
            <a:r>
              <a:rPr lang="lt-LT" b="1" dirty="0" err="1"/>
              <a:t>Jealous-more</a:t>
            </a:r>
            <a:r>
              <a:rPr lang="lt-LT" b="1" dirty="0"/>
              <a:t> </a:t>
            </a:r>
            <a:r>
              <a:rPr lang="lt-LT" b="1" dirty="0" err="1"/>
              <a:t>jealous-the</a:t>
            </a:r>
            <a:r>
              <a:rPr lang="lt-LT" b="1" dirty="0"/>
              <a:t> </a:t>
            </a:r>
            <a:r>
              <a:rPr lang="lt-LT" b="1" dirty="0" err="1"/>
              <a:t>most</a:t>
            </a:r>
            <a:r>
              <a:rPr lang="lt-LT" b="1" dirty="0"/>
              <a:t> </a:t>
            </a:r>
            <a:r>
              <a:rPr lang="lt-LT" b="1" dirty="0" err="1"/>
              <a:t>jealous</a:t>
            </a:r>
            <a:r>
              <a:rPr lang="lt-LT" b="1" dirty="0"/>
              <a:t>.</a:t>
            </a:r>
          </a:p>
          <a:p>
            <a:r>
              <a:rPr lang="lt-LT" b="1" dirty="0">
                <a:solidFill>
                  <a:schemeClr val="accent4">
                    <a:lumMod val="75000"/>
                  </a:schemeClr>
                </a:solidFill>
              </a:rPr>
              <a:t>Di</a:t>
            </a:r>
            <a:r>
              <a:rPr lang="lt-LT" b="1" dirty="0">
                <a:solidFill>
                  <a:srgbClr val="FF0000"/>
                </a:solidFill>
              </a:rPr>
              <a:t>d</a:t>
            </a:r>
            <a:r>
              <a:rPr lang="lt-LT" b="1" dirty="0"/>
              <a:t>elis-</a:t>
            </a:r>
            <a:r>
              <a:rPr lang="lt-LT" b="1" dirty="0">
                <a:solidFill>
                  <a:schemeClr val="accent4">
                    <a:lumMod val="75000"/>
                  </a:schemeClr>
                </a:solidFill>
              </a:rPr>
              <a:t>di</a:t>
            </a:r>
            <a:r>
              <a:rPr lang="lt-LT" b="1" dirty="0">
                <a:solidFill>
                  <a:srgbClr val="FF0000"/>
                </a:solidFill>
              </a:rPr>
              <a:t>d</a:t>
            </a:r>
            <a:r>
              <a:rPr lang="lt-LT" b="1" dirty="0"/>
              <a:t>esnis-</a:t>
            </a:r>
            <a:r>
              <a:rPr lang="lt-LT" b="1" dirty="0">
                <a:solidFill>
                  <a:schemeClr val="accent4">
                    <a:lumMod val="75000"/>
                  </a:schemeClr>
                </a:solidFill>
              </a:rPr>
              <a:t>di</a:t>
            </a:r>
            <a:r>
              <a:rPr lang="lt-LT" b="1" dirty="0">
                <a:solidFill>
                  <a:srgbClr val="FF0000"/>
                </a:solidFill>
              </a:rPr>
              <a:t>dž</a:t>
            </a:r>
            <a:r>
              <a:rPr lang="lt-LT" b="1" dirty="0"/>
              <a:t>iausias. Big-</a:t>
            </a:r>
            <a:r>
              <a:rPr lang="lt-LT" b="1" dirty="0" err="1"/>
              <a:t>bigger</a:t>
            </a:r>
            <a:r>
              <a:rPr lang="lt-LT" b="1" dirty="0"/>
              <a:t>-</a:t>
            </a:r>
            <a:r>
              <a:rPr lang="lt-LT" b="1" dirty="0" err="1"/>
              <a:t>the</a:t>
            </a:r>
            <a:r>
              <a:rPr lang="lt-LT" b="1" dirty="0"/>
              <a:t> </a:t>
            </a:r>
            <a:r>
              <a:rPr lang="lt-LT" b="1" dirty="0" err="1"/>
              <a:t>biggest</a:t>
            </a:r>
            <a:r>
              <a:rPr lang="lt-LT" b="1" dirty="0"/>
              <a:t>.</a:t>
            </a:r>
          </a:p>
          <a:p>
            <a:endParaRPr lang="lt-LT" b="1" dirty="0"/>
          </a:p>
          <a:p>
            <a:endParaRPr lang="lt-LT" b="1" dirty="0"/>
          </a:p>
          <a:p>
            <a:endParaRPr lang="lt-LT" b="1" dirty="0"/>
          </a:p>
          <a:p>
            <a:endParaRPr lang="lt-LT" dirty="0"/>
          </a:p>
        </p:txBody>
      </p:sp>
    </p:spTree>
    <p:extLst>
      <p:ext uri="{BB962C8B-B14F-4D97-AF65-F5344CB8AC3E}">
        <p14:creationId xmlns:p14="http://schemas.microsoft.com/office/powerpoint/2010/main" val="33423358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xmlns="" id="{2B5BC287-D267-40CA-A7A7-9187D3FE55AD}"/>
              </a:ext>
            </a:extLst>
          </p:cNvPr>
          <p:cNvSpPr>
            <a:spLocks noGrp="1"/>
          </p:cNvSpPr>
          <p:nvPr>
            <p:ph type="title"/>
          </p:nvPr>
        </p:nvSpPr>
        <p:spPr/>
        <p:txBody>
          <a:bodyPr>
            <a:normAutofit/>
          </a:bodyPr>
          <a:lstStyle/>
          <a:p>
            <a:r>
              <a:rPr lang="lt-LT" sz="3200" dirty="0" err="1"/>
              <a:t>Adverbs</a:t>
            </a:r>
            <a:r>
              <a:rPr lang="lt-LT" sz="3200" dirty="0"/>
              <a:t> vs. </a:t>
            </a:r>
            <a:r>
              <a:rPr lang="lt-LT" sz="3200" dirty="0" err="1"/>
              <a:t>Adjectives</a:t>
            </a:r>
            <a:r>
              <a:rPr lang="lt-LT" sz="3200" dirty="0"/>
              <a:t> vs. </a:t>
            </a:r>
            <a:r>
              <a:rPr lang="lt-LT" sz="3200" dirty="0" err="1"/>
              <a:t>Neutral</a:t>
            </a:r>
            <a:r>
              <a:rPr lang="lt-LT" sz="3200" dirty="0"/>
              <a:t> </a:t>
            </a:r>
            <a:r>
              <a:rPr lang="lt-LT" sz="3200" dirty="0" err="1"/>
              <a:t>Adjective</a:t>
            </a:r>
            <a:r>
              <a:rPr lang="lt-LT" sz="3200" dirty="0"/>
              <a:t> </a:t>
            </a:r>
            <a:r>
              <a:rPr lang="lt-LT" sz="3200" dirty="0" err="1"/>
              <a:t>form</a:t>
            </a:r>
            <a:endParaRPr lang="lt-LT" sz="3200" dirty="0"/>
          </a:p>
        </p:txBody>
      </p:sp>
      <p:sp>
        <p:nvSpPr>
          <p:cNvPr id="3" name="Turinio vietos rezervavimo ženklas 2">
            <a:extLst>
              <a:ext uri="{FF2B5EF4-FFF2-40B4-BE49-F238E27FC236}">
                <a16:creationId xmlns:a16="http://schemas.microsoft.com/office/drawing/2014/main" xmlns="" id="{E16F45D7-67DA-43A6-96DE-CF330CF93EDE}"/>
              </a:ext>
            </a:extLst>
          </p:cNvPr>
          <p:cNvSpPr>
            <a:spLocks noGrp="1"/>
          </p:cNvSpPr>
          <p:nvPr>
            <p:ph idx="1"/>
          </p:nvPr>
        </p:nvSpPr>
        <p:spPr/>
        <p:txBody>
          <a:bodyPr>
            <a:normAutofit fontScale="77500" lnSpcReduction="20000"/>
          </a:bodyPr>
          <a:lstStyle/>
          <a:p>
            <a:pPr marL="0" indent="0">
              <a:buNone/>
            </a:pPr>
            <a:r>
              <a:rPr lang="lt-LT" b="1" dirty="0" err="1"/>
              <a:t>Adverb</a:t>
            </a:r>
            <a:r>
              <a:rPr lang="lt-LT" b="1" dirty="0"/>
              <a:t> (</a:t>
            </a:r>
            <a:r>
              <a:rPr lang="lt-LT" b="1" dirty="0" err="1"/>
              <a:t>prieveikmis</a:t>
            </a:r>
            <a:r>
              <a:rPr lang="lt-LT" b="1" dirty="0"/>
              <a:t>)                    </a:t>
            </a:r>
            <a:r>
              <a:rPr lang="lt-LT" b="1" dirty="0" err="1"/>
              <a:t>Adjective</a:t>
            </a:r>
            <a:r>
              <a:rPr lang="lt-LT" b="1" dirty="0"/>
              <a:t> (būdvardis)                  </a:t>
            </a:r>
            <a:r>
              <a:rPr lang="lt-LT" b="1" dirty="0" err="1"/>
              <a:t>Neutral</a:t>
            </a:r>
            <a:r>
              <a:rPr lang="lt-LT" b="1" dirty="0"/>
              <a:t> </a:t>
            </a:r>
            <a:r>
              <a:rPr lang="lt-LT" b="1" dirty="0" err="1"/>
              <a:t>Adj</a:t>
            </a:r>
            <a:r>
              <a:rPr lang="lt-LT" b="1" dirty="0"/>
              <a:t>. </a:t>
            </a:r>
            <a:r>
              <a:rPr lang="lt-LT" b="1" dirty="0" err="1"/>
              <a:t>form</a:t>
            </a:r>
            <a:endParaRPr lang="lt-LT" b="1" dirty="0"/>
          </a:p>
          <a:p>
            <a:pPr marL="0" indent="0">
              <a:buNone/>
            </a:pPr>
            <a:r>
              <a:rPr lang="lt-LT" dirty="0"/>
              <a:t>Gražiai(</a:t>
            </a:r>
            <a:r>
              <a:rPr lang="lt-LT" dirty="0" err="1"/>
              <a:t>beautifully</a:t>
            </a:r>
            <a:r>
              <a:rPr lang="lt-LT" dirty="0"/>
              <a:t>)                  gražus/graži/gražūs(</a:t>
            </a:r>
            <a:r>
              <a:rPr lang="lt-LT" dirty="0" err="1"/>
              <a:t>beautiful</a:t>
            </a:r>
            <a:r>
              <a:rPr lang="lt-LT" dirty="0"/>
              <a:t>)                 gražu(</a:t>
            </a:r>
            <a:r>
              <a:rPr lang="lt-LT" dirty="0" err="1"/>
              <a:t>beautiful</a:t>
            </a:r>
            <a:r>
              <a:rPr lang="lt-LT" dirty="0"/>
              <a:t>)</a:t>
            </a:r>
          </a:p>
          <a:p>
            <a:pPr marL="0" indent="0">
              <a:buNone/>
            </a:pPr>
            <a:r>
              <a:rPr lang="lt-LT" dirty="0"/>
              <a:t>Graž</a:t>
            </a:r>
            <a:r>
              <a:rPr lang="lt-LT" dirty="0">
                <a:solidFill>
                  <a:srgbClr val="C00000"/>
                </a:solidFill>
              </a:rPr>
              <a:t>iau </a:t>
            </a:r>
            <a:r>
              <a:rPr lang="lt-LT" dirty="0"/>
              <a:t>                                  gražesnis/gražesnė/gražesni                      graž</a:t>
            </a:r>
            <a:r>
              <a:rPr lang="lt-LT" dirty="0">
                <a:solidFill>
                  <a:srgbClr val="C00000"/>
                </a:solidFill>
              </a:rPr>
              <a:t>iau</a:t>
            </a:r>
          </a:p>
          <a:p>
            <a:pPr marL="0" indent="0">
              <a:buNone/>
            </a:pPr>
            <a:r>
              <a:rPr lang="lt-LT" dirty="0"/>
              <a:t>Gražiaus</a:t>
            </a:r>
            <a:r>
              <a:rPr lang="lt-LT" dirty="0">
                <a:solidFill>
                  <a:srgbClr val="C00000"/>
                </a:solidFill>
              </a:rPr>
              <a:t>iai  </a:t>
            </a:r>
            <a:r>
              <a:rPr lang="lt-LT" dirty="0"/>
              <a:t>                            gražiausias/gražiausia/gražiausi                gražiaus</a:t>
            </a:r>
            <a:r>
              <a:rPr lang="lt-LT" dirty="0">
                <a:solidFill>
                  <a:srgbClr val="C00000"/>
                </a:solidFill>
              </a:rPr>
              <a:t>ia</a:t>
            </a:r>
          </a:p>
          <a:p>
            <a:pPr marL="0" indent="0">
              <a:buNone/>
            </a:pPr>
            <a:r>
              <a:rPr lang="lt-LT" dirty="0">
                <a:solidFill>
                  <a:srgbClr val="C00000"/>
                </a:solidFill>
              </a:rPr>
              <a:t>Ji dainuoja </a:t>
            </a:r>
            <a:r>
              <a:rPr lang="lt-LT" b="1" dirty="0">
                <a:solidFill>
                  <a:srgbClr val="C00000"/>
                </a:solidFill>
              </a:rPr>
              <a:t>gražiausiai</a:t>
            </a:r>
            <a:r>
              <a:rPr lang="lt-LT" dirty="0">
                <a:solidFill>
                  <a:srgbClr val="C00000"/>
                </a:solidFill>
              </a:rPr>
              <a:t>. </a:t>
            </a:r>
            <a:r>
              <a:rPr lang="lt-LT" dirty="0" err="1">
                <a:solidFill>
                  <a:srgbClr val="C00000"/>
                </a:solidFill>
              </a:rPr>
              <a:t>She</a:t>
            </a:r>
            <a:r>
              <a:rPr lang="lt-LT" dirty="0">
                <a:solidFill>
                  <a:srgbClr val="C00000"/>
                </a:solidFill>
              </a:rPr>
              <a:t> </a:t>
            </a:r>
            <a:r>
              <a:rPr lang="lt-LT" dirty="0" err="1">
                <a:solidFill>
                  <a:srgbClr val="C00000"/>
                </a:solidFill>
              </a:rPr>
              <a:t>sings</a:t>
            </a:r>
            <a:r>
              <a:rPr lang="lt-LT" dirty="0">
                <a:solidFill>
                  <a:srgbClr val="C00000"/>
                </a:solidFill>
              </a:rPr>
              <a:t> </a:t>
            </a:r>
            <a:r>
              <a:rPr lang="lt-LT" dirty="0" err="1">
                <a:solidFill>
                  <a:srgbClr val="C00000"/>
                </a:solidFill>
              </a:rPr>
              <a:t>the</a:t>
            </a:r>
            <a:r>
              <a:rPr lang="lt-LT" dirty="0">
                <a:solidFill>
                  <a:srgbClr val="C00000"/>
                </a:solidFill>
              </a:rPr>
              <a:t> </a:t>
            </a:r>
            <a:r>
              <a:rPr lang="lt-LT" dirty="0" err="1">
                <a:solidFill>
                  <a:srgbClr val="C00000"/>
                </a:solidFill>
              </a:rPr>
              <a:t>most</a:t>
            </a:r>
            <a:r>
              <a:rPr lang="lt-LT" dirty="0">
                <a:solidFill>
                  <a:srgbClr val="C00000"/>
                </a:solidFill>
              </a:rPr>
              <a:t> </a:t>
            </a:r>
            <a:r>
              <a:rPr lang="lt-LT" dirty="0" err="1">
                <a:solidFill>
                  <a:srgbClr val="C00000"/>
                </a:solidFill>
              </a:rPr>
              <a:t>beautifully</a:t>
            </a:r>
            <a:r>
              <a:rPr lang="lt-LT" dirty="0">
                <a:solidFill>
                  <a:srgbClr val="C00000"/>
                </a:solidFill>
              </a:rPr>
              <a:t>. (</a:t>
            </a:r>
            <a:r>
              <a:rPr lang="lt-LT" dirty="0" err="1">
                <a:solidFill>
                  <a:srgbClr val="C00000"/>
                </a:solidFill>
              </a:rPr>
              <a:t>Adverbs</a:t>
            </a:r>
            <a:r>
              <a:rPr lang="lt-LT" dirty="0">
                <a:solidFill>
                  <a:srgbClr val="C00000"/>
                </a:solidFill>
              </a:rPr>
              <a:t>). Ji dainuoja gražiau negu tu. (</a:t>
            </a:r>
            <a:r>
              <a:rPr lang="lt-LT" dirty="0" err="1">
                <a:solidFill>
                  <a:srgbClr val="C00000"/>
                </a:solidFill>
              </a:rPr>
              <a:t>She</a:t>
            </a:r>
            <a:r>
              <a:rPr lang="lt-LT" dirty="0">
                <a:solidFill>
                  <a:srgbClr val="C00000"/>
                </a:solidFill>
              </a:rPr>
              <a:t> </a:t>
            </a:r>
            <a:r>
              <a:rPr lang="lt-LT" dirty="0" err="1">
                <a:solidFill>
                  <a:srgbClr val="C00000"/>
                </a:solidFill>
              </a:rPr>
              <a:t>songs</a:t>
            </a:r>
            <a:r>
              <a:rPr lang="lt-LT" dirty="0">
                <a:solidFill>
                  <a:srgbClr val="C00000"/>
                </a:solidFill>
              </a:rPr>
              <a:t> </a:t>
            </a:r>
            <a:r>
              <a:rPr lang="lt-LT" dirty="0" err="1">
                <a:solidFill>
                  <a:srgbClr val="C00000"/>
                </a:solidFill>
              </a:rPr>
              <a:t>more</a:t>
            </a:r>
            <a:r>
              <a:rPr lang="lt-LT" dirty="0">
                <a:solidFill>
                  <a:srgbClr val="C00000"/>
                </a:solidFill>
              </a:rPr>
              <a:t> </a:t>
            </a:r>
            <a:r>
              <a:rPr lang="lt-LT" dirty="0" err="1">
                <a:solidFill>
                  <a:srgbClr val="C00000"/>
                </a:solidFill>
              </a:rPr>
              <a:t>beautifully</a:t>
            </a:r>
            <a:r>
              <a:rPr lang="lt-LT" dirty="0">
                <a:solidFill>
                  <a:srgbClr val="C00000"/>
                </a:solidFill>
              </a:rPr>
              <a:t> </a:t>
            </a:r>
            <a:r>
              <a:rPr lang="lt-LT" dirty="0" err="1">
                <a:solidFill>
                  <a:srgbClr val="C00000"/>
                </a:solidFill>
              </a:rPr>
              <a:t>than</a:t>
            </a:r>
            <a:r>
              <a:rPr lang="lt-LT" dirty="0">
                <a:solidFill>
                  <a:srgbClr val="C00000"/>
                </a:solidFill>
              </a:rPr>
              <a:t> </a:t>
            </a:r>
            <a:r>
              <a:rPr lang="lt-LT" dirty="0" err="1">
                <a:solidFill>
                  <a:srgbClr val="C00000"/>
                </a:solidFill>
              </a:rPr>
              <a:t>you</a:t>
            </a:r>
            <a:r>
              <a:rPr lang="lt-LT" dirty="0">
                <a:solidFill>
                  <a:srgbClr val="C00000"/>
                </a:solidFill>
              </a:rPr>
              <a:t>).</a:t>
            </a:r>
          </a:p>
          <a:p>
            <a:pPr marL="0" indent="0">
              <a:buNone/>
            </a:pPr>
            <a:r>
              <a:rPr lang="lt-LT" dirty="0">
                <a:solidFill>
                  <a:srgbClr val="C00000"/>
                </a:solidFill>
              </a:rPr>
              <a:t>Pati </a:t>
            </a:r>
            <a:r>
              <a:rPr lang="lt-LT" b="1" dirty="0">
                <a:solidFill>
                  <a:srgbClr val="C00000"/>
                </a:solidFill>
              </a:rPr>
              <a:t>gražiausia </a:t>
            </a:r>
            <a:r>
              <a:rPr lang="lt-LT" dirty="0">
                <a:solidFill>
                  <a:srgbClr val="C00000"/>
                </a:solidFill>
              </a:rPr>
              <a:t>mergina dainuoja labai gerai. </a:t>
            </a:r>
            <a:r>
              <a:rPr lang="lt-LT" dirty="0" err="1">
                <a:solidFill>
                  <a:srgbClr val="C00000"/>
                </a:solidFill>
              </a:rPr>
              <a:t>The</a:t>
            </a:r>
            <a:r>
              <a:rPr lang="lt-LT" dirty="0">
                <a:solidFill>
                  <a:srgbClr val="C00000"/>
                </a:solidFill>
              </a:rPr>
              <a:t> </a:t>
            </a:r>
            <a:r>
              <a:rPr lang="lt-LT" dirty="0" err="1">
                <a:solidFill>
                  <a:srgbClr val="C00000"/>
                </a:solidFill>
              </a:rPr>
              <a:t>most</a:t>
            </a:r>
            <a:r>
              <a:rPr lang="lt-LT" dirty="0">
                <a:solidFill>
                  <a:srgbClr val="C00000"/>
                </a:solidFill>
              </a:rPr>
              <a:t> </a:t>
            </a:r>
            <a:r>
              <a:rPr lang="lt-LT" dirty="0" err="1">
                <a:solidFill>
                  <a:srgbClr val="C00000"/>
                </a:solidFill>
              </a:rPr>
              <a:t>beautiful</a:t>
            </a:r>
            <a:r>
              <a:rPr lang="lt-LT" dirty="0">
                <a:solidFill>
                  <a:srgbClr val="C00000"/>
                </a:solidFill>
              </a:rPr>
              <a:t> </a:t>
            </a:r>
            <a:r>
              <a:rPr lang="lt-LT" dirty="0" err="1">
                <a:solidFill>
                  <a:srgbClr val="C00000"/>
                </a:solidFill>
              </a:rPr>
              <a:t>girl</a:t>
            </a:r>
            <a:r>
              <a:rPr lang="lt-LT" dirty="0">
                <a:solidFill>
                  <a:srgbClr val="C00000"/>
                </a:solidFill>
              </a:rPr>
              <a:t> </a:t>
            </a:r>
            <a:r>
              <a:rPr lang="lt-LT" dirty="0" err="1">
                <a:solidFill>
                  <a:srgbClr val="C00000"/>
                </a:solidFill>
              </a:rPr>
              <a:t>sings</a:t>
            </a:r>
            <a:r>
              <a:rPr lang="lt-LT" dirty="0">
                <a:solidFill>
                  <a:srgbClr val="C00000"/>
                </a:solidFill>
              </a:rPr>
              <a:t> </a:t>
            </a:r>
            <a:r>
              <a:rPr lang="lt-LT" dirty="0" err="1">
                <a:solidFill>
                  <a:srgbClr val="C00000"/>
                </a:solidFill>
              </a:rPr>
              <a:t>very</a:t>
            </a:r>
            <a:r>
              <a:rPr lang="lt-LT" dirty="0">
                <a:solidFill>
                  <a:srgbClr val="C00000"/>
                </a:solidFill>
              </a:rPr>
              <a:t> </a:t>
            </a:r>
            <a:r>
              <a:rPr lang="lt-LT" dirty="0" err="1">
                <a:solidFill>
                  <a:srgbClr val="C00000"/>
                </a:solidFill>
              </a:rPr>
              <a:t>well</a:t>
            </a:r>
            <a:r>
              <a:rPr lang="lt-LT" dirty="0">
                <a:solidFill>
                  <a:srgbClr val="C00000"/>
                </a:solidFill>
              </a:rPr>
              <a:t>.  (</a:t>
            </a:r>
            <a:r>
              <a:rPr lang="lt-LT" dirty="0" err="1">
                <a:solidFill>
                  <a:srgbClr val="C00000"/>
                </a:solidFill>
              </a:rPr>
              <a:t>Adjectives</a:t>
            </a:r>
            <a:r>
              <a:rPr lang="lt-LT" dirty="0">
                <a:solidFill>
                  <a:srgbClr val="C00000"/>
                </a:solidFill>
              </a:rPr>
              <a:t>)</a:t>
            </a:r>
          </a:p>
          <a:p>
            <a:pPr marL="0" indent="0">
              <a:buNone/>
            </a:pPr>
            <a:r>
              <a:rPr lang="lt-LT" dirty="0">
                <a:solidFill>
                  <a:srgbClr val="C00000"/>
                </a:solidFill>
              </a:rPr>
              <a:t>Tai yra </a:t>
            </a:r>
            <a:r>
              <a:rPr lang="lt-LT" b="1" dirty="0">
                <a:solidFill>
                  <a:srgbClr val="C00000"/>
                </a:solidFill>
              </a:rPr>
              <a:t>gražiausia</a:t>
            </a:r>
            <a:r>
              <a:rPr lang="lt-LT" dirty="0">
                <a:solidFill>
                  <a:srgbClr val="C00000"/>
                </a:solidFill>
              </a:rPr>
              <a:t>, ką esu girdėjęs gyvenime. </a:t>
            </a:r>
            <a:r>
              <a:rPr lang="lt-LT" dirty="0" err="1">
                <a:solidFill>
                  <a:srgbClr val="C00000"/>
                </a:solidFill>
              </a:rPr>
              <a:t>This</a:t>
            </a:r>
            <a:r>
              <a:rPr lang="lt-LT" dirty="0">
                <a:solidFill>
                  <a:srgbClr val="C00000"/>
                </a:solidFill>
              </a:rPr>
              <a:t> </a:t>
            </a:r>
            <a:r>
              <a:rPr lang="lt-LT" dirty="0" err="1">
                <a:solidFill>
                  <a:srgbClr val="C00000"/>
                </a:solidFill>
              </a:rPr>
              <a:t>is</a:t>
            </a:r>
            <a:r>
              <a:rPr lang="lt-LT" dirty="0">
                <a:solidFill>
                  <a:srgbClr val="C00000"/>
                </a:solidFill>
              </a:rPr>
              <a:t> </a:t>
            </a:r>
            <a:r>
              <a:rPr lang="lt-LT" dirty="0" err="1">
                <a:solidFill>
                  <a:srgbClr val="C00000"/>
                </a:solidFill>
              </a:rPr>
              <a:t>the</a:t>
            </a:r>
            <a:r>
              <a:rPr lang="lt-LT" dirty="0">
                <a:solidFill>
                  <a:srgbClr val="C00000"/>
                </a:solidFill>
              </a:rPr>
              <a:t> </a:t>
            </a:r>
            <a:r>
              <a:rPr lang="lt-LT" dirty="0" err="1">
                <a:solidFill>
                  <a:srgbClr val="C00000"/>
                </a:solidFill>
              </a:rPr>
              <a:t>most</a:t>
            </a:r>
            <a:r>
              <a:rPr lang="lt-LT" dirty="0">
                <a:solidFill>
                  <a:srgbClr val="C00000"/>
                </a:solidFill>
              </a:rPr>
              <a:t> </a:t>
            </a:r>
            <a:r>
              <a:rPr lang="lt-LT" dirty="0" err="1">
                <a:solidFill>
                  <a:srgbClr val="C00000"/>
                </a:solidFill>
              </a:rPr>
              <a:t>beautiful</a:t>
            </a:r>
            <a:r>
              <a:rPr lang="lt-LT" dirty="0">
                <a:solidFill>
                  <a:srgbClr val="C00000"/>
                </a:solidFill>
              </a:rPr>
              <a:t> </a:t>
            </a:r>
            <a:r>
              <a:rPr lang="lt-LT" dirty="0" err="1">
                <a:solidFill>
                  <a:srgbClr val="C00000"/>
                </a:solidFill>
              </a:rPr>
              <a:t>thing</a:t>
            </a:r>
            <a:r>
              <a:rPr lang="lt-LT" dirty="0">
                <a:solidFill>
                  <a:srgbClr val="C00000"/>
                </a:solidFill>
              </a:rPr>
              <a:t> I </a:t>
            </a:r>
            <a:r>
              <a:rPr lang="lt-LT" dirty="0" err="1">
                <a:solidFill>
                  <a:srgbClr val="C00000"/>
                </a:solidFill>
              </a:rPr>
              <a:t>have</a:t>
            </a:r>
            <a:r>
              <a:rPr lang="lt-LT" dirty="0">
                <a:solidFill>
                  <a:srgbClr val="C00000"/>
                </a:solidFill>
              </a:rPr>
              <a:t> </a:t>
            </a:r>
            <a:r>
              <a:rPr lang="lt-LT" dirty="0" err="1">
                <a:solidFill>
                  <a:srgbClr val="C00000"/>
                </a:solidFill>
              </a:rPr>
              <a:t>heard</a:t>
            </a:r>
            <a:r>
              <a:rPr lang="lt-LT" dirty="0">
                <a:solidFill>
                  <a:srgbClr val="C00000"/>
                </a:solidFill>
              </a:rPr>
              <a:t> </a:t>
            </a:r>
            <a:r>
              <a:rPr lang="lt-LT" dirty="0" err="1">
                <a:solidFill>
                  <a:srgbClr val="C00000"/>
                </a:solidFill>
              </a:rPr>
              <a:t>in</a:t>
            </a:r>
            <a:r>
              <a:rPr lang="lt-LT" dirty="0">
                <a:solidFill>
                  <a:srgbClr val="C00000"/>
                </a:solidFill>
              </a:rPr>
              <a:t> </a:t>
            </a:r>
            <a:r>
              <a:rPr lang="lt-LT" dirty="0" err="1">
                <a:solidFill>
                  <a:srgbClr val="C00000"/>
                </a:solidFill>
              </a:rPr>
              <a:t>life</a:t>
            </a:r>
            <a:r>
              <a:rPr lang="lt-LT" dirty="0">
                <a:solidFill>
                  <a:srgbClr val="C00000"/>
                </a:solidFill>
              </a:rPr>
              <a:t>. Neįsivaizduoju, kas galėtų būti </a:t>
            </a:r>
            <a:r>
              <a:rPr lang="lt-LT" b="1" dirty="0">
                <a:solidFill>
                  <a:srgbClr val="C00000"/>
                </a:solidFill>
              </a:rPr>
              <a:t>gražiau</a:t>
            </a:r>
            <a:r>
              <a:rPr lang="lt-LT" dirty="0">
                <a:solidFill>
                  <a:srgbClr val="C00000"/>
                </a:solidFill>
              </a:rPr>
              <a:t>. I </a:t>
            </a:r>
            <a:r>
              <a:rPr lang="lt-LT" dirty="0" err="1">
                <a:solidFill>
                  <a:srgbClr val="C00000"/>
                </a:solidFill>
              </a:rPr>
              <a:t>have</a:t>
            </a:r>
            <a:r>
              <a:rPr lang="lt-LT" dirty="0">
                <a:solidFill>
                  <a:srgbClr val="C00000"/>
                </a:solidFill>
              </a:rPr>
              <a:t> </a:t>
            </a:r>
            <a:r>
              <a:rPr lang="lt-LT" dirty="0" err="1">
                <a:solidFill>
                  <a:srgbClr val="C00000"/>
                </a:solidFill>
              </a:rPr>
              <a:t>no</a:t>
            </a:r>
            <a:r>
              <a:rPr lang="lt-LT" dirty="0">
                <a:solidFill>
                  <a:srgbClr val="C00000"/>
                </a:solidFill>
              </a:rPr>
              <a:t> </a:t>
            </a:r>
            <a:r>
              <a:rPr lang="lt-LT" dirty="0" err="1">
                <a:solidFill>
                  <a:srgbClr val="C00000"/>
                </a:solidFill>
              </a:rPr>
              <a:t>idea</a:t>
            </a:r>
            <a:r>
              <a:rPr lang="lt-LT" dirty="0">
                <a:solidFill>
                  <a:srgbClr val="C00000"/>
                </a:solidFill>
              </a:rPr>
              <a:t> </a:t>
            </a:r>
            <a:r>
              <a:rPr lang="lt-LT" dirty="0" err="1">
                <a:solidFill>
                  <a:srgbClr val="C00000"/>
                </a:solidFill>
              </a:rPr>
              <a:t>what</a:t>
            </a:r>
            <a:r>
              <a:rPr lang="lt-LT" dirty="0">
                <a:solidFill>
                  <a:srgbClr val="C00000"/>
                </a:solidFill>
              </a:rPr>
              <a:t> </a:t>
            </a:r>
            <a:r>
              <a:rPr lang="lt-LT" dirty="0" err="1">
                <a:solidFill>
                  <a:srgbClr val="C00000"/>
                </a:solidFill>
              </a:rPr>
              <a:t>could</a:t>
            </a:r>
            <a:r>
              <a:rPr lang="lt-LT" dirty="0">
                <a:solidFill>
                  <a:srgbClr val="C00000"/>
                </a:solidFill>
              </a:rPr>
              <a:t> be </a:t>
            </a:r>
            <a:r>
              <a:rPr lang="lt-LT" dirty="0" err="1">
                <a:solidFill>
                  <a:srgbClr val="C00000"/>
                </a:solidFill>
              </a:rPr>
              <a:t>more</a:t>
            </a:r>
            <a:r>
              <a:rPr lang="lt-LT" dirty="0">
                <a:solidFill>
                  <a:srgbClr val="C00000"/>
                </a:solidFill>
              </a:rPr>
              <a:t> </a:t>
            </a:r>
            <a:r>
              <a:rPr lang="lt-LT" dirty="0" err="1">
                <a:solidFill>
                  <a:srgbClr val="C00000"/>
                </a:solidFill>
              </a:rPr>
              <a:t>beautiful</a:t>
            </a:r>
            <a:r>
              <a:rPr lang="lt-LT" dirty="0">
                <a:solidFill>
                  <a:srgbClr val="C00000"/>
                </a:solidFill>
              </a:rPr>
              <a:t>. Tai taip </a:t>
            </a:r>
            <a:r>
              <a:rPr lang="lt-LT" b="1" dirty="0">
                <a:solidFill>
                  <a:srgbClr val="C00000"/>
                </a:solidFill>
              </a:rPr>
              <a:t>gražu</a:t>
            </a:r>
            <a:r>
              <a:rPr lang="lt-LT" dirty="0">
                <a:solidFill>
                  <a:srgbClr val="C00000"/>
                </a:solidFill>
              </a:rPr>
              <a:t>. (</a:t>
            </a:r>
            <a:r>
              <a:rPr lang="lt-LT" dirty="0" err="1">
                <a:solidFill>
                  <a:srgbClr val="C00000"/>
                </a:solidFill>
              </a:rPr>
              <a:t>This</a:t>
            </a:r>
            <a:r>
              <a:rPr lang="lt-LT" dirty="0">
                <a:solidFill>
                  <a:srgbClr val="C00000"/>
                </a:solidFill>
              </a:rPr>
              <a:t> </a:t>
            </a:r>
            <a:r>
              <a:rPr lang="lt-LT" dirty="0" err="1">
                <a:solidFill>
                  <a:srgbClr val="C00000"/>
                </a:solidFill>
              </a:rPr>
              <a:t>is</a:t>
            </a:r>
            <a:r>
              <a:rPr lang="lt-LT" dirty="0">
                <a:solidFill>
                  <a:srgbClr val="C00000"/>
                </a:solidFill>
              </a:rPr>
              <a:t> </a:t>
            </a:r>
            <a:r>
              <a:rPr lang="lt-LT" dirty="0" err="1">
                <a:solidFill>
                  <a:srgbClr val="C00000"/>
                </a:solidFill>
              </a:rPr>
              <a:t>so</a:t>
            </a:r>
            <a:r>
              <a:rPr lang="lt-LT" dirty="0">
                <a:solidFill>
                  <a:srgbClr val="C00000"/>
                </a:solidFill>
              </a:rPr>
              <a:t> </a:t>
            </a:r>
            <a:r>
              <a:rPr lang="lt-LT" dirty="0" err="1">
                <a:solidFill>
                  <a:srgbClr val="C00000"/>
                </a:solidFill>
              </a:rPr>
              <a:t>beautiful</a:t>
            </a:r>
            <a:r>
              <a:rPr lang="lt-LT" dirty="0">
                <a:solidFill>
                  <a:srgbClr val="C00000"/>
                </a:solidFill>
              </a:rPr>
              <a:t>). . (</a:t>
            </a:r>
            <a:r>
              <a:rPr lang="lt-LT" dirty="0" err="1">
                <a:solidFill>
                  <a:srgbClr val="C00000"/>
                </a:solidFill>
              </a:rPr>
              <a:t>Neutral</a:t>
            </a:r>
            <a:r>
              <a:rPr lang="lt-LT" dirty="0">
                <a:solidFill>
                  <a:srgbClr val="C00000"/>
                </a:solidFill>
              </a:rPr>
              <a:t> </a:t>
            </a:r>
            <a:r>
              <a:rPr lang="lt-LT" dirty="0" err="1">
                <a:solidFill>
                  <a:srgbClr val="C00000"/>
                </a:solidFill>
              </a:rPr>
              <a:t>Adjective</a:t>
            </a:r>
            <a:r>
              <a:rPr lang="lt-LT" dirty="0">
                <a:solidFill>
                  <a:srgbClr val="C00000"/>
                </a:solidFill>
              </a:rPr>
              <a:t> </a:t>
            </a:r>
            <a:r>
              <a:rPr lang="lt-LT" dirty="0" err="1">
                <a:solidFill>
                  <a:srgbClr val="C00000"/>
                </a:solidFill>
              </a:rPr>
              <a:t>form</a:t>
            </a:r>
            <a:r>
              <a:rPr lang="lt-LT" dirty="0">
                <a:solidFill>
                  <a:srgbClr val="C00000"/>
                </a:solidFill>
              </a:rPr>
              <a:t>).</a:t>
            </a:r>
          </a:p>
        </p:txBody>
      </p:sp>
    </p:spTree>
    <p:extLst>
      <p:ext uri="{BB962C8B-B14F-4D97-AF65-F5344CB8AC3E}">
        <p14:creationId xmlns:p14="http://schemas.microsoft.com/office/powerpoint/2010/main" val="21539881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xmlns="" id="{7FCBAC88-63FF-46ED-B135-86BFCA1A19D2}"/>
              </a:ext>
            </a:extLst>
          </p:cNvPr>
          <p:cNvSpPr>
            <a:spLocks noGrp="1"/>
          </p:cNvSpPr>
          <p:nvPr>
            <p:ph type="title"/>
          </p:nvPr>
        </p:nvSpPr>
        <p:spPr/>
        <p:txBody>
          <a:bodyPr/>
          <a:lstStyle/>
          <a:p>
            <a:r>
              <a:rPr lang="lt-LT" dirty="0" err="1"/>
              <a:t>Confusing</a:t>
            </a:r>
            <a:r>
              <a:rPr lang="lt-LT" dirty="0"/>
              <a:t> </a:t>
            </a:r>
            <a:r>
              <a:rPr lang="lt-LT" dirty="0" err="1"/>
              <a:t>case</a:t>
            </a:r>
            <a:endParaRPr lang="lt-LT" dirty="0"/>
          </a:p>
        </p:txBody>
      </p:sp>
      <p:sp>
        <p:nvSpPr>
          <p:cNvPr id="3" name="Turinio vietos rezervavimo ženklas 2">
            <a:extLst>
              <a:ext uri="{FF2B5EF4-FFF2-40B4-BE49-F238E27FC236}">
                <a16:creationId xmlns:a16="http://schemas.microsoft.com/office/drawing/2014/main" xmlns="" id="{D9A4CFFE-75C8-4E2E-A86A-19FC7EB1B44D}"/>
              </a:ext>
            </a:extLst>
          </p:cNvPr>
          <p:cNvSpPr>
            <a:spLocks noGrp="1"/>
          </p:cNvSpPr>
          <p:nvPr>
            <p:ph idx="1"/>
          </p:nvPr>
        </p:nvSpPr>
        <p:spPr/>
        <p:txBody>
          <a:bodyPr/>
          <a:lstStyle/>
          <a:p>
            <a:r>
              <a:rPr lang="en-US" dirty="0"/>
              <a:t>There is a degree which is somewhat stronger than the positive and weaker than the comparative which is formed with the suffix (masculine) -</a:t>
            </a:r>
            <a:r>
              <a:rPr lang="lt-LT" b="1" dirty="0"/>
              <a:t>ė</a:t>
            </a:r>
            <a:r>
              <a:rPr lang="en-US" b="1" dirty="0" err="1"/>
              <a:t>lesnis</a:t>
            </a:r>
            <a:r>
              <a:rPr lang="en-US" dirty="0"/>
              <a:t>, (feminine </a:t>
            </a:r>
            <a:r>
              <a:rPr lang="en-US" b="1" dirty="0"/>
              <a:t>-</a:t>
            </a:r>
            <a:r>
              <a:rPr lang="lt-LT" b="1" dirty="0"/>
              <a:t>ė</a:t>
            </a:r>
            <a:r>
              <a:rPr lang="en-US" b="1" dirty="0" err="1"/>
              <a:t>lesne</a:t>
            </a:r>
            <a:r>
              <a:rPr lang="en-US" dirty="0"/>
              <a:t>), thus from </a:t>
            </a:r>
            <a:r>
              <a:rPr lang="en-US" dirty="0" err="1"/>
              <a:t>geras</a:t>
            </a:r>
            <a:r>
              <a:rPr lang="en-US" dirty="0"/>
              <a:t> 'good' we have </a:t>
            </a:r>
            <a:r>
              <a:rPr lang="en-US" b="1" dirty="0"/>
              <a:t>ger</a:t>
            </a:r>
            <a:r>
              <a:rPr lang="lt-LT" b="1" dirty="0"/>
              <a:t>ė</a:t>
            </a:r>
            <a:r>
              <a:rPr lang="en-US" b="1" dirty="0" err="1"/>
              <a:t>lesnis</a:t>
            </a:r>
            <a:r>
              <a:rPr lang="en-US" b="1" dirty="0"/>
              <a:t> </a:t>
            </a:r>
            <a:r>
              <a:rPr lang="en-US" dirty="0"/>
              <a:t>-e 'a little better', 'somewhat better.‘ </a:t>
            </a:r>
            <a:endParaRPr lang="lt-LT" dirty="0"/>
          </a:p>
          <a:p>
            <a:r>
              <a:rPr lang="lt-LT" dirty="0" err="1"/>
              <a:t>Gerėlesnis</a:t>
            </a:r>
            <a:r>
              <a:rPr lang="lt-LT" dirty="0"/>
              <a:t> – truputį/ šiek tiek geresnis.</a:t>
            </a:r>
          </a:p>
          <a:p>
            <a:endParaRPr lang="lt-LT" dirty="0"/>
          </a:p>
          <a:p>
            <a:endParaRPr lang="lt-LT" dirty="0"/>
          </a:p>
        </p:txBody>
      </p:sp>
    </p:spTree>
    <p:extLst>
      <p:ext uri="{BB962C8B-B14F-4D97-AF65-F5344CB8AC3E}">
        <p14:creationId xmlns:p14="http://schemas.microsoft.com/office/powerpoint/2010/main" val="28425782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xmlns="" id="{9810211B-B0BD-4382-8A33-42635D535D67}"/>
              </a:ext>
            </a:extLst>
          </p:cNvPr>
          <p:cNvSpPr>
            <a:spLocks noGrp="1"/>
          </p:cNvSpPr>
          <p:nvPr>
            <p:ph type="title"/>
          </p:nvPr>
        </p:nvSpPr>
        <p:spPr/>
        <p:txBody>
          <a:bodyPr>
            <a:normAutofit fontScale="90000"/>
          </a:bodyPr>
          <a:lstStyle/>
          <a:p>
            <a:r>
              <a:rPr lang="lt-LT" sz="3200" dirty="0"/>
              <a:t>Sudarykite sakinius su žodžiais negu (</a:t>
            </a:r>
            <a:r>
              <a:rPr lang="lt-LT" sz="3200" dirty="0" err="1"/>
              <a:t>Nom</a:t>
            </a:r>
            <a:r>
              <a:rPr lang="lt-LT" sz="3200" dirty="0"/>
              <a:t>. Kas?) ir už (</a:t>
            </a:r>
            <a:r>
              <a:rPr lang="lt-LT" sz="3200" dirty="0" err="1"/>
              <a:t>Acc</a:t>
            </a:r>
            <a:r>
              <a:rPr lang="lt-LT" sz="3200" dirty="0"/>
              <a:t>. Ką?). </a:t>
            </a:r>
            <a:br>
              <a:rPr lang="lt-LT" sz="3200" dirty="0"/>
            </a:br>
            <a:r>
              <a:rPr lang="en-US" sz="3200" dirty="0"/>
              <a:t>Make sentences with words </a:t>
            </a:r>
            <a:r>
              <a:rPr lang="en-US" sz="3200" i="1" dirty="0" err="1"/>
              <a:t>negu</a:t>
            </a:r>
            <a:r>
              <a:rPr lang="en-US" sz="3200" dirty="0"/>
              <a:t> and </a:t>
            </a:r>
            <a:r>
              <a:rPr lang="en-US" sz="3200" i="1" dirty="0" err="1"/>
              <a:t>už</a:t>
            </a:r>
            <a:r>
              <a:rPr lang="en-US" sz="3200" dirty="0"/>
              <a:t>. </a:t>
            </a:r>
          </a:p>
        </p:txBody>
      </p:sp>
      <p:sp>
        <p:nvSpPr>
          <p:cNvPr id="3" name="Turinio vietos rezervavimo ženklas 2">
            <a:extLst>
              <a:ext uri="{FF2B5EF4-FFF2-40B4-BE49-F238E27FC236}">
                <a16:creationId xmlns:a16="http://schemas.microsoft.com/office/drawing/2014/main" xmlns="" id="{A9CC7840-95E8-4F91-854C-08405C30B3B3}"/>
              </a:ext>
            </a:extLst>
          </p:cNvPr>
          <p:cNvSpPr>
            <a:spLocks noGrp="1"/>
          </p:cNvSpPr>
          <p:nvPr>
            <p:ph idx="1"/>
          </p:nvPr>
        </p:nvSpPr>
        <p:spPr/>
        <p:txBody>
          <a:bodyPr/>
          <a:lstStyle/>
          <a:p>
            <a:r>
              <a:rPr lang="lt-LT" dirty="0"/>
              <a:t>Tavo ranka </a:t>
            </a:r>
            <a:r>
              <a:rPr lang="lt-LT" i="1" dirty="0"/>
              <a:t>baltesnė</a:t>
            </a:r>
            <a:r>
              <a:rPr lang="lt-LT" dirty="0"/>
              <a:t> negu mano ranka. (Baltas, -a).</a:t>
            </a:r>
          </a:p>
          <a:p>
            <a:r>
              <a:rPr lang="lt-LT" dirty="0"/>
              <a:t> Jo knyga yra .................negu tavo knyga. (Geras, -a).</a:t>
            </a:r>
          </a:p>
          <a:p>
            <a:r>
              <a:rPr lang="lt-LT" dirty="0"/>
              <a:t>Mano žmona..................negu tavo žmona. (Gražus, -i).</a:t>
            </a:r>
          </a:p>
          <a:p>
            <a:r>
              <a:rPr lang="lt-LT" dirty="0"/>
              <a:t>Šis obuolys ....................negu tas. (Minkštas, -a).</a:t>
            </a:r>
          </a:p>
          <a:p>
            <a:r>
              <a:rPr lang="lt-LT" dirty="0"/>
              <a:t>Mano namas ................. negu tavo butas. (Didelis, -ė).</a:t>
            </a:r>
          </a:p>
          <a:p>
            <a:r>
              <a:rPr lang="lt-LT" dirty="0"/>
              <a:t>Eglės jausmai ......................negu Rasos. (Stiprus,-i)</a:t>
            </a:r>
          </a:p>
          <a:p>
            <a:endParaRPr lang="lt-LT" dirty="0"/>
          </a:p>
          <a:p>
            <a:endParaRPr lang="lt-LT" dirty="0"/>
          </a:p>
          <a:p>
            <a:endParaRPr lang="lt-LT" dirty="0"/>
          </a:p>
        </p:txBody>
      </p:sp>
    </p:spTree>
    <p:extLst>
      <p:ext uri="{BB962C8B-B14F-4D97-AF65-F5344CB8AC3E}">
        <p14:creationId xmlns:p14="http://schemas.microsoft.com/office/powerpoint/2010/main" val="6443876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xmlns="" id="{4D8D87FA-485C-4C16-8D6C-81F6EF97A822}"/>
              </a:ext>
            </a:extLst>
          </p:cNvPr>
          <p:cNvSpPr>
            <a:spLocks noGrp="1"/>
          </p:cNvSpPr>
          <p:nvPr>
            <p:ph type="title"/>
          </p:nvPr>
        </p:nvSpPr>
        <p:spPr/>
        <p:txBody>
          <a:bodyPr/>
          <a:lstStyle/>
          <a:p>
            <a:r>
              <a:rPr lang="lt-LT" dirty="0" err="1"/>
              <a:t>The</a:t>
            </a:r>
            <a:r>
              <a:rPr lang="lt-LT" dirty="0"/>
              <a:t> </a:t>
            </a:r>
            <a:r>
              <a:rPr lang="lt-LT" dirty="0" err="1"/>
              <a:t>Comparison</a:t>
            </a:r>
            <a:r>
              <a:rPr lang="lt-LT" dirty="0"/>
              <a:t> </a:t>
            </a:r>
            <a:r>
              <a:rPr lang="lt-LT" dirty="0" err="1"/>
              <a:t>of</a:t>
            </a:r>
            <a:r>
              <a:rPr lang="lt-LT" dirty="0"/>
              <a:t> </a:t>
            </a:r>
            <a:r>
              <a:rPr lang="lt-LT" dirty="0" err="1"/>
              <a:t>Adverbs</a:t>
            </a:r>
            <a:endParaRPr lang="lt-LT" dirty="0"/>
          </a:p>
        </p:txBody>
      </p:sp>
      <p:sp>
        <p:nvSpPr>
          <p:cNvPr id="3" name="Turinio vietos rezervavimo ženklas 2">
            <a:extLst>
              <a:ext uri="{FF2B5EF4-FFF2-40B4-BE49-F238E27FC236}">
                <a16:creationId xmlns:a16="http://schemas.microsoft.com/office/drawing/2014/main" xmlns="" id="{8A438250-4DCE-4E16-A025-75D4E7FDC022}"/>
              </a:ext>
            </a:extLst>
          </p:cNvPr>
          <p:cNvSpPr>
            <a:spLocks noGrp="1"/>
          </p:cNvSpPr>
          <p:nvPr>
            <p:ph idx="1"/>
          </p:nvPr>
        </p:nvSpPr>
        <p:spPr/>
        <p:txBody>
          <a:bodyPr>
            <a:normAutofit fontScale="92500"/>
          </a:bodyPr>
          <a:lstStyle/>
          <a:p>
            <a:r>
              <a:rPr lang="en-US" dirty="0"/>
              <a:t>The comparative degree of the adverbs ends in </a:t>
            </a:r>
            <a:r>
              <a:rPr lang="en-US" dirty="0">
                <a:solidFill>
                  <a:srgbClr val="FF0000"/>
                </a:solidFill>
              </a:rPr>
              <a:t>-</a:t>
            </a:r>
            <a:r>
              <a:rPr lang="en-US" dirty="0" err="1">
                <a:solidFill>
                  <a:srgbClr val="FF0000"/>
                </a:solidFill>
              </a:rPr>
              <a:t>iau</a:t>
            </a:r>
            <a:r>
              <a:rPr lang="en-US" dirty="0"/>
              <a:t>. Thus the comparatives of </a:t>
            </a:r>
            <a:r>
              <a:rPr lang="en-US" dirty="0" err="1"/>
              <a:t>gerai</a:t>
            </a:r>
            <a:r>
              <a:rPr lang="en-US" dirty="0"/>
              <a:t> </a:t>
            </a:r>
            <a:r>
              <a:rPr lang="lt-LT" dirty="0"/>
              <a:t>(</a:t>
            </a:r>
            <a:r>
              <a:rPr lang="en-US" dirty="0"/>
              <a:t>well</a:t>
            </a:r>
            <a:r>
              <a:rPr lang="lt-LT" dirty="0"/>
              <a:t>)</a:t>
            </a:r>
            <a:r>
              <a:rPr lang="en-US" dirty="0"/>
              <a:t>, </a:t>
            </a:r>
            <a:r>
              <a:rPr lang="en-US" dirty="0" err="1"/>
              <a:t>lengvai</a:t>
            </a:r>
            <a:r>
              <a:rPr lang="en-US" dirty="0"/>
              <a:t> </a:t>
            </a:r>
            <a:r>
              <a:rPr lang="lt-LT" dirty="0"/>
              <a:t>(</a:t>
            </a:r>
            <a:r>
              <a:rPr lang="en-US" dirty="0"/>
              <a:t>easily</a:t>
            </a:r>
            <a:r>
              <a:rPr lang="lt-LT" dirty="0"/>
              <a:t>)</a:t>
            </a:r>
            <a:r>
              <a:rPr lang="en-US" dirty="0"/>
              <a:t>, </a:t>
            </a:r>
            <a:r>
              <a:rPr lang="en-US" dirty="0" err="1"/>
              <a:t>gra</a:t>
            </a:r>
            <a:r>
              <a:rPr lang="lt-LT" dirty="0"/>
              <a:t>ž</a:t>
            </a:r>
            <a:r>
              <a:rPr lang="en-US" dirty="0" err="1"/>
              <a:t>iai</a:t>
            </a:r>
            <a:r>
              <a:rPr lang="en-US" dirty="0"/>
              <a:t> </a:t>
            </a:r>
            <a:r>
              <a:rPr lang="lt-LT" dirty="0"/>
              <a:t>(</a:t>
            </a:r>
            <a:r>
              <a:rPr lang="en-US" dirty="0"/>
              <a:t>beautifully</a:t>
            </a:r>
            <a:r>
              <a:rPr lang="lt-LT" dirty="0"/>
              <a:t>)</a:t>
            </a:r>
            <a:r>
              <a:rPr lang="en-US" dirty="0"/>
              <a:t> are respectively </a:t>
            </a:r>
            <a:r>
              <a:rPr lang="en-US" dirty="0" err="1">
                <a:solidFill>
                  <a:srgbClr val="FF0000"/>
                </a:solidFill>
              </a:rPr>
              <a:t>geriau</a:t>
            </a:r>
            <a:r>
              <a:rPr lang="en-US" dirty="0">
                <a:solidFill>
                  <a:srgbClr val="FF0000"/>
                </a:solidFill>
              </a:rPr>
              <a:t>, </a:t>
            </a:r>
            <a:r>
              <a:rPr lang="en-US" dirty="0" err="1">
                <a:solidFill>
                  <a:srgbClr val="FF0000"/>
                </a:solidFill>
              </a:rPr>
              <a:t>lengviau</a:t>
            </a:r>
            <a:r>
              <a:rPr lang="en-US" dirty="0">
                <a:solidFill>
                  <a:srgbClr val="FF0000"/>
                </a:solidFill>
              </a:rPr>
              <a:t>, </a:t>
            </a:r>
            <a:r>
              <a:rPr lang="en-US" dirty="0" err="1">
                <a:solidFill>
                  <a:srgbClr val="FF0000"/>
                </a:solidFill>
              </a:rPr>
              <a:t>gra</a:t>
            </a:r>
            <a:r>
              <a:rPr lang="lt-LT" dirty="0">
                <a:solidFill>
                  <a:srgbClr val="FF0000"/>
                </a:solidFill>
              </a:rPr>
              <a:t>ž</a:t>
            </a:r>
            <a:r>
              <a:rPr lang="en-US" dirty="0" err="1">
                <a:solidFill>
                  <a:srgbClr val="FF0000"/>
                </a:solidFill>
              </a:rPr>
              <a:t>iau</a:t>
            </a:r>
            <a:r>
              <a:rPr lang="en-US" dirty="0"/>
              <a:t>. The superlative degree of the adverb ends in </a:t>
            </a:r>
            <a:r>
              <a:rPr lang="en-US" dirty="0">
                <a:solidFill>
                  <a:srgbClr val="FF0000"/>
                </a:solidFill>
              </a:rPr>
              <a:t>-</a:t>
            </a:r>
            <a:r>
              <a:rPr lang="en-US" dirty="0" err="1">
                <a:solidFill>
                  <a:srgbClr val="FF0000"/>
                </a:solidFill>
              </a:rPr>
              <a:t>iausiai</a:t>
            </a:r>
            <a:r>
              <a:rPr lang="en-US" dirty="0">
                <a:solidFill>
                  <a:srgbClr val="FF0000"/>
                </a:solidFill>
              </a:rPr>
              <a:t> </a:t>
            </a:r>
            <a:r>
              <a:rPr lang="en-US" dirty="0"/>
              <a:t>if the positive degree ends in -</a:t>
            </a:r>
            <a:r>
              <a:rPr lang="en-US" dirty="0">
                <a:solidFill>
                  <a:srgbClr val="FF0000"/>
                </a:solidFill>
              </a:rPr>
              <a:t>ai</a:t>
            </a:r>
            <a:r>
              <a:rPr lang="en-US" dirty="0"/>
              <a:t>. The superlative degree of the preceding three adverbs is </a:t>
            </a:r>
            <a:r>
              <a:rPr lang="en-US" dirty="0" err="1">
                <a:solidFill>
                  <a:srgbClr val="FF0000"/>
                </a:solidFill>
              </a:rPr>
              <a:t>geriausiai</a:t>
            </a:r>
            <a:r>
              <a:rPr lang="en-US" dirty="0">
                <a:solidFill>
                  <a:srgbClr val="FF0000"/>
                </a:solidFill>
              </a:rPr>
              <a:t>, </a:t>
            </a:r>
            <a:r>
              <a:rPr lang="en-US" dirty="0" err="1">
                <a:solidFill>
                  <a:srgbClr val="FF0000"/>
                </a:solidFill>
              </a:rPr>
              <a:t>lengviausiai</a:t>
            </a:r>
            <a:r>
              <a:rPr lang="en-US" dirty="0">
                <a:solidFill>
                  <a:srgbClr val="FF0000"/>
                </a:solidFill>
              </a:rPr>
              <a:t>, </a:t>
            </a:r>
            <a:r>
              <a:rPr lang="en-US" dirty="0" err="1">
                <a:solidFill>
                  <a:srgbClr val="FF0000"/>
                </a:solidFill>
              </a:rPr>
              <a:t>gra</a:t>
            </a:r>
            <a:r>
              <a:rPr lang="lt-LT" dirty="0">
                <a:solidFill>
                  <a:srgbClr val="FF0000"/>
                </a:solidFill>
              </a:rPr>
              <a:t>ž</a:t>
            </a:r>
            <a:r>
              <a:rPr lang="en-US" dirty="0" err="1">
                <a:solidFill>
                  <a:srgbClr val="FF0000"/>
                </a:solidFill>
              </a:rPr>
              <a:t>iausiai</a:t>
            </a:r>
            <a:r>
              <a:rPr lang="en-US" dirty="0"/>
              <a:t>. For the adverbs which do not end in -ai in the positive degree, the superlative ending is </a:t>
            </a:r>
            <a:r>
              <a:rPr lang="en-US" dirty="0">
                <a:solidFill>
                  <a:srgbClr val="FF0000"/>
                </a:solidFill>
              </a:rPr>
              <a:t>-</a:t>
            </a:r>
            <a:r>
              <a:rPr lang="en-US" dirty="0" err="1">
                <a:solidFill>
                  <a:srgbClr val="FF0000"/>
                </a:solidFill>
              </a:rPr>
              <a:t>iausia</a:t>
            </a:r>
            <a:r>
              <a:rPr lang="en-US" dirty="0"/>
              <a:t>, e.g. positive </a:t>
            </a:r>
            <a:r>
              <a:rPr lang="en-US" dirty="0" err="1">
                <a:solidFill>
                  <a:schemeClr val="accent1">
                    <a:lumMod val="75000"/>
                  </a:schemeClr>
                </a:solidFill>
              </a:rPr>
              <a:t>daug</a:t>
            </a:r>
            <a:r>
              <a:rPr lang="en-US" dirty="0"/>
              <a:t> </a:t>
            </a:r>
            <a:r>
              <a:rPr lang="lt-LT" dirty="0"/>
              <a:t>(</a:t>
            </a:r>
            <a:r>
              <a:rPr lang="en-US" dirty="0"/>
              <a:t>much, many</a:t>
            </a:r>
            <a:r>
              <a:rPr lang="lt-LT" dirty="0"/>
              <a:t>)</a:t>
            </a:r>
            <a:r>
              <a:rPr lang="en-US" dirty="0"/>
              <a:t>, comparative </a:t>
            </a:r>
            <a:r>
              <a:rPr lang="en-US" dirty="0" err="1">
                <a:solidFill>
                  <a:schemeClr val="accent1">
                    <a:lumMod val="75000"/>
                  </a:schemeClr>
                </a:solidFill>
              </a:rPr>
              <a:t>daugiau</a:t>
            </a:r>
            <a:r>
              <a:rPr lang="en-US" dirty="0"/>
              <a:t> </a:t>
            </a:r>
            <a:r>
              <a:rPr lang="lt-LT" dirty="0"/>
              <a:t>(</a:t>
            </a:r>
            <a:r>
              <a:rPr lang="en-US" dirty="0"/>
              <a:t>more</a:t>
            </a:r>
            <a:r>
              <a:rPr lang="lt-LT" dirty="0"/>
              <a:t>)</a:t>
            </a:r>
            <a:r>
              <a:rPr lang="en-US" dirty="0"/>
              <a:t>, superlative </a:t>
            </a:r>
            <a:r>
              <a:rPr lang="en-US" dirty="0" err="1">
                <a:solidFill>
                  <a:schemeClr val="accent1">
                    <a:lumMod val="75000"/>
                  </a:schemeClr>
                </a:solidFill>
              </a:rPr>
              <a:t>daugiausia</a:t>
            </a:r>
            <a:r>
              <a:rPr lang="en-US" dirty="0"/>
              <a:t> </a:t>
            </a:r>
            <a:r>
              <a:rPr lang="lt-LT" dirty="0"/>
              <a:t>(</a:t>
            </a:r>
            <a:r>
              <a:rPr lang="en-US" dirty="0"/>
              <a:t>most</a:t>
            </a:r>
            <a:r>
              <a:rPr lang="lt-LT" dirty="0"/>
              <a:t>)</a:t>
            </a:r>
            <a:r>
              <a:rPr lang="en-US" dirty="0"/>
              <a:t>; positive </a:t>
            </a:r>
            <a:r>
              <a:rPr lang="en-US" dirty="0" err="1">
                <a:solidFill>
                  <a:schemeClr val="accent1">
                    <a:lumMod val="75000"/>
                  </a:schemeClr>
                </a:solidFill>
              </a:rPr>
              <a:t>ar</a:t>
            </a:r>
            <a:r>
              <a:rPr lang="en-US" b="1" dirty="0" err="1">
                <a:solidFill>
                  <a:srgbClr val="C00000"/>
                </a:solidFill>
              </a:rPr>
              <a:t>t</a:t>
            </a:r>
            <a:r>
              <a:rPr lang="en-US" dirty="0" err="1">
                <a:solidFill>
                  <a:schemeClr val="accent1">
                    <a:lumMod val="75000"/>
                  </a:schemeClr>
                </a:solidFill>
              </a:rPr>
              <a:t>i</a:t>
            </a:r>
            <a:r>
              <a:rPr lang="en-US" dirty="0"/>
              <a:t> </a:t>
            </a:r>
            <a:r>
              <a:rPr lang="lt-LT" dirty="0"/>
              <a:t>(</a:t>
            </a:r>
            <a:r>
              <a:rPr lang="en-US" dirty="0"/>
              <a:t>near</a:t>
            </a:r>
            <a:r>
              <a:rPr lang="lt-LT" dirty="0"/>
              <a:t>)</a:t>
            </a:r>
            <a:r>
              <a:rPr lang="en-US" dirty="0"/>
              <a:t>, comparative </a:t>
            </a:r>
            <a:r>
              <a:rPr lang="en-US" dirty="0" err="1">
                <a:solidFill>
                  <a:schemeClr val="accent1">
                    <a:lumMod val="75000"/>
                  </a:schemeClr>
                </a:solidFill>
              </a:rPr>
              <a:t>ar</a:t>
            </a:r>
            <a:r>
              <a:rPr lang="lt-LT" b="1" dirty="0">
                <a:solidFill>
                  <a:srgbClr val="C00000"/>
                </a:solidFill>
              </a:rPr>
              <a:t>č</a:t>
            </a:r>
            <a:r>
              <a:rPr lang="en-US" dirty="0" err="1">
                <a:solidFill>
                  <a:schemeClr val="accent1">
                    <a:lumMod val="75000"/>
                  </a:schemeClr>
                </a:solidFill>
              </a:rPr>
              <a:t>iau</a:t>
            </a:r>
            <a:r>
              <a:rPr lang="en-US" dirty="0"/>
              <a:t>, superlative </a:t>
            </a:r>
            <a:r>
              <a:rPr lang="en-US" dirty="0" err="1">
                <a:solidFill>
                  <a:schemeClr val="accent1">
                    <a:lumMod val="75000"/>
                  </a:schemeClr>
                </a:solidFill>
              </a:rPr>
              <a:t>ar</a:t>
            </a:r>
            <a:r>
              <a:rPr lang="lt-LT" b="1" dirty="0">
                <a:solidFill>
                  <a:srgbClr val="C00000"/>
                </a:solidFill>
              </a:rPr>
              <a:t>č</a:t>
            </a:r>
            <a:r>
              <a:rPr lang="en-US" dirty="0" err="1">
                <a:solidFill>
                  <a:schemeClr val="accent1">
                    <a:lumMod val="75000"/>
                  </a:schemeClr>
                </a:solidFill>
              </a:rPr>
              <a:t>iausia</a:t>
            </a:r>
            <a:r>
              <a:rPr lang="en-US" dirty="0"/>
              <a:t>. </a:t>
            </a:r>
            <a:r>
              <a:rPr lang="en-US" dirty="0">
                <a:highlight>
                  <a:srgbClr val="FFFF00"/>
                </a:highlight>
              </a:rPr>
              <a:t>(Note that in the adverb as in the adjective -d and -t are replaced by -d</a:t>
            </a:r>
            <a:r>
              <a:rPr lang="lt-LT" dirty="0">
                <a:highlight>
                  <a:srgbClr val="FFFF00"/>
                </a:highlight>
              </a:rPr>
              <a:t>ž</a:t>
            </a:r>
            <a:r>
              <a:rPr lang="en-US" dirty="0">
                <a:highlight>
                  <a:srgbClr val="FFFF00"/>
                </a:highlight>
              </a:rPr>
              <a:t> and -</a:t>
            </a:r>
            <a:r>
              <a:rPr lang="lt-LT" dirty="0">
                <a:highlight>
                  <a:srgbClr val="FFFF00"/>
                </a:highlight>
              </a:rPr>
              <a:t>č</a:t>
            </a:r>
            <a:r>
              <a:rPr lang="en-US" dirty="0">
                <a:highlight>
                  <a:srgbClr val="FFFF00"/>
                </a:highlight>
              </a:rPr>
              <a:t> before the ending -</a:t>
            </a:r>
            <a:r>
              <a:rPr lang="en-US" dirty="0" err="1">
                <a:highlight>
                  <a:srgbClr val="FFFF00"/>
                </a:highlight>
              </a:rPr>
              <a:t>iau</a:t>
            </a:r>
            <a:r>
              <a:rPr lang="en-US" dirty="0">
                <a:highlight>
                  <a:srgbClr val="FFFF00"/>
                </a:highlight>
              </a:rPr>
              <a:t>.) </a:t>
            </a:r>
            <a:endParaRPr lang="lt-LT" dirty="0">
              <a:highlight>
                <a:srgbClr val="FFFF00"/>
              </a:highlight>
            </a:endParaRPr>
          </a:p>
        </p:txBody>
      </p:sp>
    </p:spTree>
    <p:extLst>
      <p:ext uri="{BB962C8B-B14F-4D97-AF65-F5344CB8AC3E}">
        <p14:creationId xmlns:p14="http://schemas.microsoft.com/office/powerpoint/2010/main" val="36351374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xmlns="" id="{49992802-2A38-412F-91F6-80697D803E7E}"/>
              </a:ext>
            </a:extLst>
          </p:cNvPr>
          <p:cNvSpPr>
            <a:spLocks noGrp="1"/>
          </p:cNvSpPr>
          <p:nvPr>
            <p:ph type="title"/>
          </p:nvPr>
        </p:nvSpPr>
        <p:spPr/>
        <p:txBody>
          <a:bodyPr>
            <a:normAutofit/>
          </a:bodyPr>
          <a:lstStyle/>
          <a:p>
            <a:r>
              <a:rPr lang="lt-LT" sz="3200" dirty="0"/>
              <a:t>Aš noriu</a:t>
            </a:r>
            <a:r>
              <a:rPr lang="en-US" sz="3200" dirty="0"/>
              <a:t>(I want)</a:t>
            </a:r>
            <a:r>
              <a:rPr lang="lt-LT" sz="3200" dirty="0"/>
              <a:t>/Man patinka</a:t>
            </a:r>
            <a:r>
              <a:rPr lang="en-US" sz="3200" dirty="0"/>
              <a:t> (I like)/Man </a:t>
            </a:r>
            <a:r>
              <a:rPr lang="en-US" sz="3200" dirty="0" err="1"/>
              <a:t>reikia</a:t>
            </a:r>
            <a:r>
              <a:rPr lang="en-US" sz="3200" dirty="0"/>
              <a:t> (I need)+Infinitive (what to do), k</a:t>
            </a:r>
            <a:r>
              <a:rPr lang="lt-LT" sz="3200" dirty="0"/>
              <a:t>ą daryti?</a:t>
            </a:r>
          </a:p>
        </p:txBody>
      </p:sp>
      <p:sp>
        <p:nvSpPr>
          <p:cNvPr id="3" name="Turinio vietos rezervavimo ženklas 2">
            <a:extLst>
              <a:ext uri="{FF2B5EF4-FFF2-40B4-BE49-F238E27FC236}">
                <a16:creationId xmlns:a16="http://schemas.microsoft.com/office/drawing/2014/main" xmlns="" id="{16ADE9DB-5D59-40C1-943F-77EBB6BFC3B5}"/>
              </a:ext>
            </a:extLst>
          </p:cNvPr>
          <p:cNvSpPr>
            <a:spLocks noGrp="1"/>
          </p:cNvSpPr>
          <p:nvPr>
            <p:ph idx="1"/>
          </p:nvPr>
        </p:nvSpPr>
        <p:spPr/>
        <p:txBody>
          <a:bodyPr/>
          <a:lstStyle/>
          <a:p>
            <a:r>
              <a:rPr lang="lt-LT" dirty="0"/>
              <a:t>Aš noriu važiuoti į Kauną</a:t>
            </a:r>
            <a:r>
              <a:rPr lang="en-US" dirty="0"/>
              <a:t>. I want to go to Kaunas</a:t>
            </a:r>
            <a:r>
              <a:rPr lang="lt-LT" dirty="0"/>
              <a:t>.</a:t>
            </a:r>
          </a:p>
          <a:p>
            <a:r>
              <a:rPr lang="lt-LT" dirty="0"/>
              <a:t>Man patinka gerti kavą. I </a:t>
            </a:r>
            <a:r>
              <a:rPr lang="lt-LT" dirty="0" err="1"/>
              <a:t>like</a:t>
            </a:r>
            <a:r>
              <a:rPr lang="lt-LT" dirty="0"/>
              <a:t> to </a:t>
            </a:r>
            <a:r>
              <a:rPr lang="lt-LT" dirty="0" err="1"/>
              <a:t>drink</a:t>
            </a:r>
            <a:r>
              <a:rPr lang="lt-LT" dirty="0"/>
              <a:t> a </a:t>
            </a:r>
            <a:r>
              <a:rPr lang="lt-LT" dirty="0" err="1"/>
              <a:t>coffee</a:t>
            </a:r>
            <a:r>
              <a:rPr lang="lt-LT" dirty="0"/>
              <a:t>.</a:t>
            </a:r>
          </a:p>
          <a:p>
            <a:r>
              <a:rPr lang="lt-LT" dirty="0"/>
              <a:t>Man reikia eiti namo. I </a:t>
            </a:r>
            <a:r>
              <a:rPr lang="lt-LT" dirty="0" err="1"/>
              <a:t>need</a:t>
            </a:r>
            <a:r>
              <a:rPr lang="lt-LT" dirty="0"/>
              <a:t> to </a:t>
            </a:r>
            <a:r>
              <a:rPr lang="lt-LT" dirty="0" err="1"/>
              <a:t>go</a:t>
            </a:r>
            <a:r>
              <a:rPr lang="lt-LT" dirty="0"/>
              <a:t> </a:t>
            </a:r>
            <a:r>
              <a:rPr lang="lt-LT" dirty="0" err="1"/>
              <a:t>home</a:t>
            </a:r>
            <a:r>
              <a:rPr lang="lt-LT" dirty="0"/>
              <a:t>.</a:t>
            </a:r>
          </a:p>
          <a:p>
            <a:r>
              <a:rPr lang="lt-LT" dirty="0"/>
              <a:t>Aš noriu nusipirkti naują butą. I </a:t>
            </a:r>
            <a:r>
              <a:rPr lang="lt-LT" dirty="0" err="1"/>
              <a:t>want</a:t>
            </a:r>
            <a:r>
              <a:rPr lang="lt-LT" dirty="0"/>
              <a:t> to </a:t>
            </a:r>
            <a:r>
              <a:rPr lang="lt-LT" dirty="0" err="1"/>
              <a:t>buy</a:t>
            </a:r>
            <a:r>
              <a:rPr lang="lt-LT" dirty="0"/>
              <a:t> a </a:t>
            </a:r>
            <a:r>
              <a:rPr lang="lt-LT" dirty="0" err="1"/>
              <a:t>new</a:t>
            </a:r>
            <a:r>
              <a:rPr lang="lt-LT" dirty="0"/>
              <a:t> </a:t>
            </a:r>
            <a:r>
              <a:rPr lang="lt-LT" dirty="0" err="1"/>
              <a:t>flat</a:t>
            </a:r>
            <a:r>
              <a:rPr lang="lt-LT" dirty="0"/>
              <a:t>.</a:t>
            </a:r>
          </a:p>
          <a:p>
            <a:r>
              <a:rPr lang="lt-LT" dirty="0"/>
              <a:t>Man patinka šokti. I </a:t>
            </a:r>
            <a:r>
              <a:rPr lang="lt-LT" dirty="0" err="1"/>
              <a:t>like</a:t>
            </a:r>
            <a:r>
              <a:rPr lang="lt-LT" dirty="0"/>
              <a:t> to </a:t>
            </a:r>
            <a:r>
              <a:rPr lang="lt-LT" dirty="0" err="1"/>
              <a:t>dance</a:t>
            </a:r>
            <a:r>
              <a:rPr lang="lt-LT" dirty="0"/>
              <a:t>.</a:t>
            </a:r>
          </a:p>
          <a:p>
            <a:r>
              <a:rPr lang="lt-LT" dirty="0"/>
              <a:t>Man reikia pakeisti savo požiūrį. I </a:t>
            </a:r>
            <a:r>
              <a:rPr lang="lt-LT" dirty="0" err="1"/>
              <a:t>need</a:t>
            </a:r>
            <a:r>
              <a:rPr lang="lt-LT" dirty="0"/>
              <a:t> to </a:t>
            </a:r>
            <a:r>
              <a:rPr lang="lt-LT" dirty="0" err="1"/>
              <a:t>change</a:t>
            </a:r>
            <a:r>
              <a:rPr lang="lt-LT" dirty="0"/>
              <a:t> </a:t>
            </a:r>
            <a:r>
              <a:rPr lang="lt-LT" dirty="0" err="1"/>
              <a:t>my</a:t>
            </a:r>
            <a:r>
              <a:rPr lang="lt-LT" dirty="0"/>
              <a:t> </a:t>
            </a:r>
            <a:r>
              <a:rPr lang="lt-LT" dirty="0" err="1"/>
              <a:t>attitude</a:t>
            </a:r>
            <a:r>
              <a:rPr lang="lt-LT" dirty="0"/>
              <a:t>.</a:t>
            </a:r>
          </a:p>
        </p:txBody>
      </p:sp>
    </p:spTree>
    <p:extLst>
      <p:ext uri="{BB962C8B-B14F-4D97-AF65-F5344CB8AC3E}">
        <p14:creationId xmlns:p14="http://schemas.microsoft.com/office/powerpoint/2010/main" val="3560469423"/>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Gamtinė">
  <a:themeElements>
    <a:clrScheme name="Gamtinė">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Gamtinė">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Gamtinė">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620</TotalTime>
  <Words>1344</Words>
  <Application>Microsoft Office PowerPoint</Application>
  <PresentationFormat>Širokoúhlá obrazovka</PresentationFormat>
  <Paragraphs>80</Paragraphs>
  <Slides>19</Slides>
  <Notes>0</Notes>
  <HiddenSlides>0</HiddenSlides>
  <MMClips>0</MMClips>
  <ScaleCrop>false</ScaleCrop>
  <HeadingPairs>
    <vt:vector size="6" baseType="variant">
      <vt:variant>
        <vt:lpstr>Použitá písma</vt:lpstr>
      </vt:variant>
      <vt:variant>
        <vt:i4>2</vt:i4>
      </vt:variant>
      <vt:variant>
        <vt:lpstr>Motiv</vt:lpstr>
      </vt:variant>
      <vt:variant>
        <vt:i4>1</vt:i4>
      </vt:variant>
      <vt:variant>
        <vt:lpstr>Nadpisy snímků</vt:lpstr>
      </vt:variant>
      <vt:variant>
        <vt:i4>19</vt:i4>
      </vt:variant>
    </vt:vector>
  </HeadingPairs>
  <TitlesOfParts>
    <vt:vector size="22" baseType="lpstr">
      <vt:lpstr>Arial</vt:lpstr>
      <vt:lpstr>Garamond</vt:lpstr>
      <vt:lpstr>Gamtinė</vt:lpstr>
      <vt:lpstr>Laipsniavimas/nauji žodžiai</vt:lpstr>
      <vt:lpstr> The plan of lesson</vt:lpstr>
      <vt:lpstr>Paukštukas.</vt:lpstr>
      <vt:lpstr>The Superlative Degree. </vt:lpstr>
      <vt:lpstr>Adverbs vs. Adjectives vs. Neutral Adjective form</vt:lpstr>
      <vt:lpstr>Confusing case</vt:lpstr>
      <vt:lpstr>Sudarykite sakinius su žodžiais negu (Nom. Kas?) ir už (Acc. Ką?).  Make sentences with words negu and už. </vt:lpstr>
      <vt:lpstr>The Comparison of Adverbs</vt:lpstr>
      <vt:lpstr>Aš noriu(I want)/Man patinka (I like)/Man reikia (I need)+Infinitive (what to do), ką daryti?</vt:lpstr>
      <vt:lpstr>Translate into Lithuanian: </vt:lpstr>
      <vt:lpstr>Prezentace aplikace PowerPoint</vt:lpstr>
      <vt:lpstr>New words. 123 puslapis. 6 PAMOKA.  Bendratis(infinitive), Esamasis laikas (Present Simple), Būtasis laikas (Past Simple).</vt:lpstr>
      <vt:lpstr>New words Bendratis(infinitive), Esamasis laikas (Present Simple), Būtasis laikas (Past Simple).</vt:lpstr>
      <vt:lpstr>Klausymas. 6 pamoka. 121 puslapis.</vt:lpstr>
      <vt:lpstr>Prezentace aplikace PowerPoint</vt:lpstr>
      <vt:lpstr>Prezentace aplikace PowerPoint</vt:lpstr>
      <vt:lpstr>Prezentace aplikace PowerPoint</vt:lpstr>
      <vt:lpstr>7 užduotis, 130 puslapis. Task 7. Page 130.</vt:lpstr>
      <vt:lpstr>Homework/Namų darbai</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Laipsniavimas/nauji žodžiai</dc:title>
  <dc:creator>Ernesta Dambrauskaite</dc:creator>
  <cp:lastModifiedBy>Vaidas Šeferis</cp:lastModifiedBy>
  <cp:revision>34</cp:revision>
  <dcterms:created xsi:type="dcterms:W3CDTF">2019-03-06T21:14:03Z</dcterms:created>
  <dcterms:modified xsi:type="dcterms:W3CDTF">2019-03-11T13:36:04Z</dcterms:modified>
</cp:coreProperties>
</file>