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8" r:id="rId3"/>
    <p:sldId id="259" r:id="rId4"/>
    <p:sldId id="265" r:id="rId5"/>
    <p:sldId id="266" r:id="rId6"/>
    <p:sldId id="267" r:id="rId7"/>
    <p:sldId id="268" r:id="rId8"/>
    <p:sldId id="291" r:id="rId9"/>
    <p:sldId id="270" r:id="rId10"/>
    <p:sldId id="260" r:id="rId11"/>
    <p:sldId id="261" r:id="rId12"/>
    <p:sldId id="264" r:id="rId13"/>
    <p:sldId id="285" r:id="rId14"/>
    <p:sldId id="283" r:id="rId15"/>
    <p:sldId id="284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2" r:id="rId26"/>
    <p:sldId id="280" r:id="rId27"/>
    <p:sldId id="263" r:id="rId28"/>
    <p:sldId id="286" r:id="rId29"/>
    <p:sldId id="287" r:id="rId30"/>
    <p:sldId id="290" r:id="rId31"/>
    <p:sldId id="288" r:id="rId32"/>
    <p:sldId id="289" r:id="rId3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3A4C-881E-4012-B024-FC3B9FF73E7F}" type="datetimeFigureOut">
              <a:rPr lang="sk-SK" smtClean="0"/>
              <a:pPr/>
              <a:t>11.4.2018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699-7EB7-453D-89BF-853772D624F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3A4C-881E-4012-B024-FC3B9FF73E7F}" type="datetimeFigureOut">
              <a:rPr lang="sk-SK" smtClean="0"/>
              <a:pPr/>
              <a:t>11.4.2018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699-7EB7-453D-89BF-853772D624F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3A4C-881E-4012-B024-FC3B9FF73E7F}" type="datetimeFigureOut">
              <a:rPr lang="sk-SK" smtClean="0"/>
              <a:pPr/>
              <a:t>11.4.2018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699-7EB7-453D-89BF-853772D624F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3A4C-881E-4012-B024-FC3B9FF73E7F}" type="datetimeFigureOut">
              <a:rPr lang="sk-SK" smtClean="0"/>
              <a:pPr/>
              <a:t>11.4.2018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699-7EB7-453D-89BF-853772D624F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3A4C-881E-4012-B024-FC3B9FF73E7F}" type="datetimeFigureOut">
              <a:rPr lang="sk-SK" smtClean="0"/>
              <a:pPr/>
              <a:t>11.4.2018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699-7EB7-453D-89BF-853772D624F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3A4C-881E-4012-B024-FC3B9FF73E7F}" type="datetimeFigureOut">
              <a:rPr lang="sk-SK" smtClean="0"/>
              <a:pPr/>
              <a:t>11.4.2018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699-7EB7-453D-89BF-853772D624F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3A4C-881E-4012-B024-FC3B9FF73E7F}" type="datetimeFigureOut">
              <a:rPr lang="sk-SK" smtClean="0"/>
              <a:pPr/>
              <a:t>11.4.2018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699-7EB7-453D-89BF-853772D624F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3A4C-881E-4012-B024-FC3B9FF73E7F}" type="datetimeFigureOut">
              <a:rPr lang="sk-SK" smtClean="0"/>
              <a:pPr/>
              <a:t>11.4.2018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699-7EB7-453D-89BF-853772D624F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3A4C-881E-4012-B024-FC3B9FF73E7F}" type="datetimeFigureOut">
              <a:rPr lang="sk-SK" smtClean="0"/>
              <a:pPr/>
              <a:t>11.4.2018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699-7EB7-453D-89BF-853772D624F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3A4C-881E-4012-B024-FC3B9FF73E7F}" type="datetimeFigureOut">
              <a:rPr lang="sk-SK" smtClean="0"/>
              <a:pPr/>
              <a:t>11.4.2018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699-7EB7-453D-89BF-853772D624F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3A4C-881E-4012-B024-FC3B9FF73E7F}" type="datetimeFigureOut">
              <a:rPr lang="sk-SK" smtClean="0"/>
              <a:pPr/>
              <a:t>11.4.2018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84699-7EB7-453D-89BF-853772D624F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33A4C-881E-4012-B024-FC3B9FF73E7F}" type="datetimeFigureOut">
              <a:rPr lang="sk-SK" smtClean="0"/>
              <a:pPr/>
              <a:t>11.4.2018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84699-7EB7-453D-89BF-853772D624F9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ana Benechová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170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P48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r="9104" b="10615"/>
          <a:stretch/>
        </p:blipFill>
        <p:spPr bwMode="auto">
          <a:xfrm>
            <a:off x="539552" y="0"/>
            <a:ext cx="8100392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1" descr="C:\Users\Jiří\Desktop\rekonstr\IMG_20170529_17013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0060" t="28743" r="18263" b="9513"/>
          <a:stretch/>
        </p:blipFill>
        <p:spPr bwMode="auto">
          <a:xfrm>
            <a:off x="0" y="548680"/>
            <a:ext cx="9144000" cy="5805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ana Benechová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0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ana Benechová\Desktop\Projekt\23314323_569495690054682_100413363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na Benechová\Desktop\Projekt\23335708_569494796721438_1203707509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ana Benechová\Desktop\Projekt\23335588_569494860054765_174524067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525" cy="6868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ana Benechová\Desktop\prilb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211960" cy="4781610"/>
          </a:xfrm>
          <a:prstGeom prst="rect">
            <a:avLst/>
          </a:prstGeom>
          <a:noFill/>
        </p:spPr>
      </p:pic>
      <p:pic>
        <p:nvPicPr>
          <p:cNvPr id="8195" name="Picture 3" descr="C:\Users\Jana Benechová\Desktop\IMG_20171022_145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1446" y="0"/>
            <a:ext cx="4992554" cy="3744416"/>
          </a:xfrm>
          <a:prstGeom prst="rect">
            <a:avLst/>
          </a:prstGeom>
          <a:noFill/>
        </p:spPr>
      </p:pic>
      <p:pic>
        <p:nvPicPr>
          <p:cNvPr id="8196" name="Picture 4" descr="C:\Users\Jana Benechová\Desktop\IMG_20171022_145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298546"/>
            <a:ext cx="3323243" cy="3559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ana Benechová\Desktop\holeni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2966663" cy="6858000"/>
          </a:xfrm>
          <a:prstGeom prst="rect">
            <a:avLst/>
          </a:prstGeom>
          <a:noFill/>
        </p:spPr>
      </p:pic>
      <p:pic>
        <p:nvPicPr>
          <p:cNvPr id="9219" name="Picture 3" descr="C:\Users\Jana Benechová\Desktop\IMG_20171022_145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0"/>
            <a:ext cx="5112568" cy="6816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ana Benechová\Desktop\hoplon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5721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ana Benechová\Desktop\hoplon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1412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!Aktuální\01 Moje výuka a texty, materiály\01 Moje přípravy, výuka a materiály\01 antický sport\01 DSS I\Dějiny starověkého sportu I\5. hodina\IMG_20160917_12595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17839" b="28298"/>
          <a:stretch/>
        </p:blipFill>
        <p:spPr bwMode="auto">
          <a:xfrm>
            <a:off x="1187624" y="188640"/>
            <a:ext cx="334225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<a:solidFill>
                  <a:srgbClr val="FFFFFF"/>
                </a:solidFill>
              </a14:hiddenFill>
            </a:ex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3" name="Picture 4" descr="C:\!Aktuální\01 Moje výuka a texty, materiály\01 Moje přípravy, výuka a materiály\01 antický sport\01 DSS I\Dějiny starověkého sportu I\5. hodina\IMG_20160917_1300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48589" t="20578" r="2537" b="34244"/>
          <a:stretch/>
        </p:blipFill>
        <p:spPr bwMode="auto">
          <a:xfrm>
            <a:off x="4644008" y="188640"/>
            <a:ext cx="1957338" cy="3216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<a:solidFill>
                  <a:srgbClr val="FFFFFF"/>
                </a:solidFill>
              </a14:hiddenFill>
            </a:ex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4" name="Picture 5" descr="C:\!Aktuální\01 Moje výuka a texty, materiály\01 Moje přípravy, výuka a materiály\01 antický sport\01 DSS I\Dějiny starověkého sportu I\5. hodina\IMG_20160917_13003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38109" t="13369" r="26075" b="29446"/>
          <a:stretch/>
        </p:blipFill>
        <p:spPr bwMode="auto">
          <a:xfrm>
            <a:off x="6732240" y="188640"/>
            <a:ext cx="1130060" cy="3207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<a:solidFill>
                  <a:srgbClr val="FFFFFF"/>
                </a:solidFill>
              </a14:hiddenFill>
            </a:ex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5" name="Picture 2" descr="C:\Users\Jiří\Desktop\Antický sport\rigo - obr\100_333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8352" t="21986" r="17548" b="40483"/>
          <a:stretch/>
        </p:blipFill>
        <p:spPr bwMode="auto">
          <a:xfrm>
            <a:off x="1331640" y="3501008"/>
            <a:ext cx="6521570" cy="2863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Jana Benechová\Desktop\hoplon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-1"/>
            <a:ext cx="7704856" cy="6874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na Benechová\Desktop\hoplon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887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ana Benechová\Desktop\IMG_20171022_145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ana Benechová\Desktop\IMG_20171022_145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Jana Benechová\Desktop\lu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21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Jana Benechová\Desktop\luk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788504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lukostrelbakassai.cz/files/eshop/img/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5724128" cy="6754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:\Users\Jana Benechová\Desktop\4 cm, 6,17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849694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4814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Ã½sledok vyhÄ¾adÃ¡vania obrÃ¡zkov pre dopyt saris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8" descr="C:\Users\Jiří\Desktop\olympie - knihy\IMG_20170530_16164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1257" t="4789" r="27694" b="6611"/>
          <a:stretch/>
        </p:blipFill>
        <p:spPr bwMode="auto">
          <a:xfrm>
            <a:off x="1115616" y="0"/>
            <a:ext cx="6948264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VÃ½sledok vyhÄ¾adÃ¡vania obrÃ¡zkov pre dopyt phalanx macedoni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VÃ½sledok vyhÄ¾adÃ¡vania obrÃ¡zkov pre dopyt xiph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204181" cy="4653136"/>
          </a:xfrm>
          <a:prstGeom prst="rect">
            <a:avLst/>
          </a:prstGeom>
          <a:noFill/>
        </p:spPr>
      </p:pic>
      <p:pic>
        <p:nvPicPr>
          <p:cNvPr id="44035" name="Picture 3" descr="C:\Users\Jana Benechová\Desktop\Bez názv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85792"/>
            <a:ext cx="9152284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Jana Benechová\Desktop\Bez názv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681766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na Benechová\Desktop\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86428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na Benechová\Desktop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044320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ana Benechová\Desktop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071701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ana Benechová\Desktop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082534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 descr="C:\Users\Jiří\Desktop\olympie - knihy\IMG_20170530_1615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2426" t="5055" r="23803" b="5813"/>
          <a:stretch/>
        </p:blipFill>
        <p:spPr bwMode="auto">
          <a:xfrm>
            <a:off x="0" y="0"/>
            <a:ext cx="5124385" cy="4029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3" name="Obrázek 68" descr="C:\Users\Jiří\Desktop\rekonstr\haltere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30425" r="21894"/>
          <a:stretch/>
        </p:blipFill>
        <p:spPr bwMode="auto">
          <a:xfrm>
            <a:off x="5076056" y="0"/>
            <a:ext cx="4067944" cy="4869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4" name="Obrázek 71" descr="C:\Users\Jiří\Desktop\rekonstr\IMG_20170527_1616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9941" t="52695" r="32035" b="22023"/>
          <a:stretch/>
        </p:blipFill>
        <p:spPr bwMode="auto">
          <a:xfrm>
            <a:off x="1" y="4725144"/>
            <a:ext cx="6444207" cy="2132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ana Benechová\Desktop\Projekt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096344" y="-2547664"/>
            <a:ext cx="2952328" cy="9145016"/>
          </a:xfrm>
          <a:prstGeom prst="rect">
            <a:avLst/>
          </a:prstGeom>
          <a:noFill/>
        </p:spPr>
      </p:pic>
      <p:pic>
        <p:nvPicPr>
          <p:cNvPr id="6147" name="Picture 3" descr="C:\Users\Jana Benechová\Desktop\Projekt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72653" y="326326"/>
            <a:ext cx="2796665" cy="9146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Předvádění na obrazovce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Jana Benechová</dc:creator>
  <cp:lastModifiedBy>Jana Benechová</cp:lastModifiedBy>
  <cp:revision>13</cp:revision>
  <dcterms:created xsi:type="dcterms:W3CDTF">2017-10-29T18:46:23Z</dcterms:created>
  <dcterms:modified xsi:type="dcterms:W3CDTF">2018-04-11T08:53:04Z</dcterms:modified>
</cp:coreProperties>
</file>