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8D87-E623-4865-9336-970B05ED28E0}" type="datetimeFigureOut">
              <a:rPr lang="cs-CZ" smtClean="0"/>
              <a:pPr/>
              <a:t>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DBED8-A5A8-4E63-9A7C-65A61E73A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u="sng" dirty="0" smtClean="0">
                <a:latin typeface="Times New Roman" pitchFamily="18" charset="0"/>
                <a:cs typeface="Times New Roman" pitchFamily="18" charset="0"/>
              </a:rPr>
              <a:t>Mayská míčová hra</a:t>
            </a:r>
            <a:br>
              <a:rPr lang="cs-CZ" sz="5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u="sng" dirty="0" err="1" smtClean="0">
                <a:latin typeface="Times New Roman" pitchFamily="18" charset="0"/>
                <a:cs typeface="Times New Roman" pitchFamily="18" charset="0"/>
              </a:rPr>
              <a:t>Tlachtli</a:t>
            </a:r>
            <a:endParaRPr lang="cs-CZ" sz="5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4500570"/>
            <a:ext cx="6400800" cy="17526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Bc. David Hons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ÚAM FF MU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Historie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Olmékové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Toltékové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?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Máyové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a – tok,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pitz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Aztékové: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tlachtli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Dnes: pelota,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VÃ½sledek obrÃ¡zku pro tlacht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571612"/>
            <a:ext cx="2857500" cy="1647825"/>
          </a:xfrm>
          <a:prstGeom prst="rect">
            <a:avLst/>
          </a:prstGeom>
          <a:noFill/>
        </p:spPr>
      </p:pic>
      <p:pic>
        <p:nvPicPr>
          <p:cNvPr id="16386" name="Picture 2" descr="VÃ½sledek obrÃ¡zku pro tlachtl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643314"/>
            <a:ext cx="4566929" cy="1977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VÃ½sledek obrÃ¡zku pro tlacht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5040" y="1214422"/>
            <a:ext cx="5478960" cy="400746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u="sng" dirty="0" smtClean="0">
                <a:latin typeface="Times New Roman" pitchFamily="18" charset="0"/>
                <a:cs typeface="Times New Roman" pitchFamily="18" charset="0"/>
              </a:rPr>
              <a:t>Účel hry</a:t>
            </a:r>
            <a:endParaRPr lang="cs-CZ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Mytologie/</a:t>
            </a:r>
          </a:p>
          <a:p>
            <a:pPr>
              <a:buNone/>
            </a:pP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   náboženství</a:t>
            </a:r>
          </a:p>
          <a:p>
            <a:pPr>
              <a:buNone/>
            </a:pPr>
            <a:endParaRPr lang="cs-CZ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Výcvik </a:t>
            </a:r>
          </a:p>
          <a:p>
            <a:pPr>
              <a:buNone/>
            </a:pP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(Aztékové)</a:t>
            </a:r>
            <a:endParaRPr lang="cs-CZ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Sport 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4400" b="1" dirty="0" err="1" smtClean="0">
                <a:latin typeface="Times New Roman" pitchFamily="18" charset="0"/>
                <a:cs typeface="Times New Roman" pitchFamily="18" charset="0"/>
              </a:rPr>
              <a:t>Máyové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 – sázky)</a:t>
            </a:r>
            <a:endParaRPr lang="cs-CZ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u="sng" dirty="0" smtClean="0">
                <a:latin typeface="Times New Roman" pitchFamily="18" charset="0"/>
                <a:cs typeface="Times New Roman" pitchFamily="18" charset="0"/>
              </a:rPr>
              <a:t>Hřiště</a:t>
            </a:r>
            <a:endParaRPr lang="cs-CZ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VÃ½sledek obrÃ¡zku pro tlacht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2857520" cy="2140383"/>
          </a:xfrm>
          <a:prstGeom prst="rect">
            <a:avLst/>
          </a:prstGeom>
          <a:noFill/>
        </p:spPr>
      </p:pic>
      <p:pic>
        <p:nvPicPr>
          <p:cNvPr id="5" name="Obrázek 4" descr="VÃ½sledek obrÃ¡zku pro tlachtli sport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00174"/>
            <a:ext cx="47148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SouvisejÃ­cÃ­ obrÃ¡ze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86190"/>
            <a:ext cx="4288336" cy="2857496"/>
          </a:xfrm>
          <a:prstGeom prst="rect">
            <a:avLst/>
          </a:prstGeom>
          <a:noFill/>
        </p:spPr>
      </p:pic>
      <p:pic>
        <p:nvPicPr>
          <p:cNvPr id="14342" name="Picture 6" descr="VÃ½sledek obrÃ¡zku pro tlachtl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4143380"/>
            <a:ext cx="3524253" cy="2114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VÃ½sledek obrÃ¡zku pro tlacht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071810"/>
            <a:ext cx="4473380" cy="234852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u="sng" dirty="0" smtClean="0">
                <a:latin typeface="Times New Roman" pitchFamily="18" charset="0"/>
                <a:cs typeface="Times New Roman" pitchFamily="18" charset="0"/>
              </a:rPr>
              <a:t>Pravidla</a:t>
            </a:r>
            <a:endParaRPr lang="cs-CZ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Míč nesmí spadnout na zem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Vítěz = tým který prohodí míč kruhem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Chrániče – lokty, kolena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Povolené údery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(lokty,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kolena, boky, hlava)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Uvedení míče do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hry (vhození)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game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begin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;-)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4" descr="VÃ½sledek obrÃ¡zku pro tlacht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6086475" cy="521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95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Mayská míčová hra Tlachtli</vt:lpstr>
      <vt:lpstr>Historie</vt:lpstr>
      <vt:lpstr>Účel hry</vt:lpstr>
      <vt:lpstr>Hřiště</vt:lpstr>
      <vt:lpstr>Pravidla</vt:lpstr>
      <vt:lpstr>Let the game begin ;-)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Mayská míčová hra Tlachtli</dc:title>
  <dc:creator>David</dc:creator>
  <cp:lastModifiedBy>David</cp:lastModifiedBy>
  <cp:revision>6</cp:revision>
  <dcterms:created xsi:type="dcterms:W3CDTF">2018-04-11T07:12:50Z</dcterms:created>
  <dcterms:modified xsi:type="dcterms:W3CDTF">2018-05-03T05:42:44Z</dcterms:modified>
</cp:coreProperties>
</file>