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70" r:id="rId6"/>
    <p:sldId id="269" r:id="rId7"/>
    <p:sldId id="260" r:id="rId8"/>
    <p:sldId id="262" r:id="rId9"/>
    <p:sldId id="261" r:id="rId10"/>
    <p:sldId id="264" r:id="rId11"/>
    <p:sldId id="266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31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52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42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71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99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8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4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87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5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3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5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7B4E-7642-4D0E-BC72-5CC0059C7879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AEE9-0F6E-4E63-A172-E79BF2D9B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8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yanair.com/cz/cs/uzitecne-informace/centrum-pomoci/nejcastejsi-dotazy/zavazadla#0-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20" y="0"/>
            <a:ext cx="511073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5174" y="3717339"/>
            <a:ext cx="9144000" cy="2373745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Expedice po stopách tažení Alexandra Velikého</a:t>
            </a:r>
            <a:endParaRPr lang="cs-CZ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24320" y="6202702"/>
            <a:ext cx="5110740" cy="65529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PhDr. Jiří Kouřil, Ph.D.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7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1352837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Literatura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784436"/>
          </a:xfrm>
        </p:spPr>
        <p:txBody>
          <a:bodyPr/>
          <a:lstStyle/>
          <a:p>
            <a:pPr algn="just"/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rameny: </a:t>
            </a:r>
          </a:p>
          <a:p>
            <a:pPr marL="0" indent="0" algn="just">
              <a:buNone/>
            </a:pPr>
            <a:endParaRPr lang="cs-CZ" sz="5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Arriános</a:t>
            </a:r>
            <a:r>
              <a:rPr lang="cs-CZ" dirty="0" smtClean="0"/>
              <a:t>, </a:t>
            </a:r>
            <a:r>
              <a:rPr lang="cs-CZ" i="1" dirty="0" smtClean="0"/>
              <a:t>Tažení Alexandra Velikého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 Archipresbyter</a:t>
            </a:r>
            <a:r>
              <a:rPr lang="cs-CZ" dirty="0" smtClean="0"/>
              <a:t>, </a:t>
            </a:r>
            <a:r>
              <a:rPr lang="cs-CZ" i="1" dirty="0" smtClean="0"/>
              <a:t>Život Alexandra Velikého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Plútarchos</a:t>
            </a:r>
            <a:r>
              <a:rPr lang="cs-CZ" dirty="0" smtClean="0"/>
              <a:t>, </a:t>
            </a:r>
            <a:r>
              <a:rPr lang="cs-CZ" i="1" dirty="0" smtClean="0"/>
              <a:t>Životopisy slavných Řeků a Římanů: Alexandr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Polybios</a:t>
            </a:r>
            <a:r>
              <a:rPr lang="cs-CZ" dirty="0" smtClean="0"/>
              <a:t>, </a:t>
            </a:r>
            <a:r>
              <a:rPr lang="cs-CZ" i="1" dirty="0" smtClean="0"/>
              <a:t>Dějiny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Quintus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Curtius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Rufus</a:t>
            </a:r>
            <a:r>
              <a:rPr lang="cs-CZ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History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Alexander </a:t>
            </a:r>
            <a:r>
              <a:rPr lang="cs-CZ" i="1" dirty="0" err="1" smtClean="0"/>
              <a:t>the</a:t>
            </a:r>
            <a:r>
              <a:rPr lang="cs-CZ" i="1" dirty="0" smtClean="0"/>
              <a:t> Great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Marcus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Iunianus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Iustinus</a:t>
            </a:r>
            <a:r>
              <a:rPr lang="cs-CZ" dirty="0" smtClean="0"/>
              <a:t>, </a:t>
            </a:r>
            <a:r>
              <a:rPr lang="cs-CZ" i="1" dirty="0" err="1" smtClean="0"/>
              <a:t>Výťah</a:t>
            </a:r>
            <a:r>
              <a:rPr lang="cs-CZ" i="1" dirty="0" smtClean="0"/>
              <a:t> </a:t>
            </a:r>
            <a:r>
              <a:rPr lang="cs-CZ" i="1" dirty="0"/>
              <a:t>z </a:t>
            </a:r>
            <a:r>
              <a:rPr lang="cs-CZ" i="1" dirty="0" err="1"/>
              <a:t>Filippských</a:t>
            </a:r>
            <a:r>
              <a:rPr lang="cs-CZ" i="1" dirty="0"/>
              <a:t> </a:t>
            </a:r>
            <a:r>
              <a:rPr lang="cs-CZ" i="1" dirty="0" err="1"/>
              <a:t>dejín</a:t>
            </a:r>
            <a:r>
              <a:rPr lang="cs-CZ" i="1" dirty="0"/>
              <a:t> Pompeia </a:t>
            </a:r>
            <a:r>
              <a:rPr lang="cs-CZ" i="1" dirty="0" err="1" smtClean="0"/>
              <a:t>Troga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19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 III. Makedonský: </a:t>
            </a:r>
          </a:p>
          <a:p>
            <a:pPr marL="0" indent="0" algn="just">
              <a:buNone/>
            </a:pPr>
            <a:endParaRPr lang="cs-CZ" sz="500" dirty="0" smtClean="0"/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Bose, P.</a:t>
            </a:r>
            <a:r>
              <a:rPr lang="cs-CZ" dirty="0" smtClean="0"/>
              <a:t>,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/>
              <a:t>Alexander the Great´s Art of </a:t>
            </a:r>
            <a:r>
              <a:rPr lang="en-US" i="1" dirty="0" smtClean="0"/>
              <a:t>Strategy</a:t>
            </a:r>
            <a:r>
              <a:rPr lang="cs-CZ" dirty="0" smtClean="0"/>
              <a:t>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Cartledge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</a:t>
            </a:r>
            <a:r>
              <a:rPr lang="cs-CZ" i="1" dirty="0" smtClean="0"/>
              <a:t>.</a:t>
            </a:r>
            <a:r>
              <a:rPr lang="cs-CZ" dirty="0" smtClean="0"/>
              <a:t>,</a:t>
            </a:r>
            <a:r>
              <a:rPr lang="cs-CZ" i="1" dirty="0" smtClean="0"/>
              <a:t> </a:t>
            </a:r>
            <a:r>
              <a:rPr lang="en-US" i="1" dirty="0" smtClean="0"/>
              <a:t>Alexander </a:t>
            </a:r>
            <a:r>
              <a:rPr lang="en-US" i="1" dirty="0"/>
              <a:t>the Great: The Hunt for a New </a:t>
            </a:r>
            <a:r>
              <a:rPr lang="en-US" i="1" dirty="0" smtClean="0"/>
              <a:t>Past</a:t>
            </a:r>
            <a:r>
              <a:rPr lang="en-US" dirty="0" smtClean="0"/>
              <a:t>.</a:t>
            </a:r>
            <a:r>
              <a:rPr lang="cs-CZ" i="1" dirty="0" smtClean="0"/>
              <a:t> </a:t>
            </a:r>
            <a:endParaRPr lang="cs-CZ" dirty="0" smtClean="0"/>
          </a:p>
          <a:p>
            <a:pPr marL="0" indent="0" algn="just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Doherty,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P.</a:t>
            </a:r>
            <a:r>
              <a:rPr lang="cs-CZ" dirty="0" smtClean="0"/>
              <a:t>, </a:t>
            </a:r>
            <a:r>
              <a:rPr lang="en-US" i="1" dirty="0" smtClean="0"/>
              <a:t>Alexander </a:t>
            </a:r>
            <a:r>
              <a:rPr lang="en-US" i="1" dirty="0"/>
              <a:t>the Great: The Death of a God: What - or Who - Really Killed the Young Conqueror of the Known World?</a:t>
            </a:r>
            <a:endParaRPr lang="cs-CZ" i="1" dirty="0" smtClean="0"/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Fildes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&amp;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Fletcher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</a:t>
            </a:r>
            <a:r>
              <a:rPr lang="cs-CZ" dirty="0" smtClean="0"/>
              <a:t>, </a:t>
            </a:r>
            <a:r>
              <a:rPr lang="en-US" i="1" dirty="0"/>
              <a:t>Alexander the Great: Son of Gods, An Intimate Portrait of the World´s Greatest </a:t>
            </a:r>
            <a:r>
              <a:rPr lang="en-US" i="1" dirty="0" smtClean="0"/>
              <a:t>Conqueror</a:t>
            </a:r>
            <a:r>
              <a:rPr lang="cs-CZ" dirty="0" smtClean="0"/>
              <a:t>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Fox, R. L., </a:t>
            </a:r>
            <a:r>
              <a:rPr lang="cs-CZ" i="1" dirty="0" smtClean="0"/>
              <a:t>Alexander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smtClean="0"/>
              <a:t>Great</a:t>
            </a:r>
            <a:r>
              <a:rPr lang="cs-CZ" dirty="0" smtClean="0"/>
              <a:t>. </a:t>
            </a:r>
            <a:endParaRPr lang="cs-CZ" dirty="0"/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Fuller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F. C.</a:t>
            </a:r>
            <a:r>
              <a:rPr lang="cs-CZ" dirty="0" smtClean="0"/>
              <a:t>,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/>
              <a:t>The Generalship of Alexander the </a:t>
            </a:r>
            <a:r>
              <a:rPr lang="en-US" i="1" dirty="0" smtClean="0"/>
              <a:t>Great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Gehrke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H. J.</a:t>
            </a:r>
            <a:r>
              <a:rPr lang="cs-CZ" dirty="0" smtClean="0"/>
              <a:t>, </a:t>
            </a:r>
            <a:r>
              <a:rPr lang="cs-CZ" i="1" dirty="0" smtClean="0"/>
              <a:t>Alexander Veliký</a:t>
            </a:r>
            <a:r>
              <a:rPr lang="cs-CZ" dirty="0" smtClean="0"/>
              <a:t>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Heckel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&amp;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Jones,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dirty="0"/>
              <a:t>, </a:t>
            </a:r>
            <a:r>
              <a:rPr lang="cs-CZ" i="1" dirty="0"/>
              <a:t>Alexandr Veliký a jeho elitní </a:t>
            </a:r>
            <a:r>
              <a:rPr lang="cs-CZ" i="1" dirty="0" smtClean="0"/>
              <a:t>pěchota</a:t>
            </a:r>
            <a:r>
              <a:rPr lang="cs-CZ" dirty="0" smtClean="0"/>
              <a:t>. 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Johnson, P.</a:t>
            </a:r>
            <a:r>
              <a:rPr lang="cs-CZ" dirty="0" smtClean="0"/>
              <a:t>, </a:t>
            </a:r>
            <a:r>
              <a:rPr lang="cs-CZ" i="1" dirty="0" smtClean="0"/>
              <a:t>Hrdinové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McCarty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N.</a:t>
            </a:r>
            <a:r>
              <a:rPr lang="cs-CZ" dirty="0" smtClean="0"/>
              <a:t>, </a:t>
            </a:r>
            <a:r>
              <a:rPr lang="en-US" i="1" dirty="0"/>
              <a:t>Alexander the Great: The Real-Life Story of the World´s Greatest Warrior </a:t>
            </a:r>
            <a:r>
              <a:rPr lang="en-US" i="1" dirty="0" smtClean="0"/>
              <a:t>King</a:t>
            </a:r>
            <a:r>
              <a:rPr lang="cs-CZ" dirty="0" smtClean="0"/>
              <a:t>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O´Brien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M.</a:t>
            </a:r>
            <a:r>
              <a:rPr lang="cs-CZ" dirty="0" smtClean="0"/>
              <a:t>, </a:t>
            </a:r>
            <a:r>
              <a:rPr lang="en-US" i="1" dirty="0"/>
              <a:t>Alexander the Great: The Invisible </a:t>
            </a:r>
            <a:r>
              <a:rPr lang="en-US" i="1" dirty="0" smtClean="0"/>
              <a:t>Enemy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E. E.</a:t>
            </a:r>
            <a:r>
              <a:rPr lang="cs-CZ" dirty="0"/>
              <a:t>, </a:t>
            </a:r>
            <a:r>
              <a:rPr lang="cs-CZ" i="1" dirty="0"/>
              <a:t>Alexander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smtClean="0"/>
              <a:t>Great</a:t>
            </a:r>
            <a:r>
              <a:rPr lang="cs-CZ" dirty="0" smtClean="0"/>
              <a:t>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Richter, K.</a:t>
            </a:r>
            <a:r>
              <a:rPr lang="cs-CZ" dirty="0" smtClean="0"/>
              <a:t>, </a:t>
            </a:r>
            <a:r>
              <a:rPr lang="cs-CZ" i="1" dirty="0"/>
              <a:t>Dobyvatel světa: Válečná anabáze Alexandra Velikého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Vavřínek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V.</a:t>
            </a:r>
            <a:r>
              <a:rPr lang="cs-CZ" dirty="0"/>
              <a:t>, </a:t>
            </a:r>
            <a:r>
              <a:rPr lang="cs-CZ" i="1" dirty="0"/>
              <a:t>Alexandr </a:t>
            </a:r>
            <a:r>
              <a:rPr lang="cs-CZ" i="1" dirty="0" smtClean="0"/>
              <a:t>Veliký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</a:t>
            </a:r>
            <a:r>
              <a:rPr lang="cs-CZ" dirty="0" smtClean="0"/>
              <a:t>, </a:t>
            </a:r>
            <a:r>
              <a:rPr lang="cs-CZ" i="1" dirty="0" smtClean="0"/>
              <a:t>Alexandr </a:t>
            </a:r>
            <a:r>
              <a:rPr lang="cs-CZ" i="1" dirty="0"/>
              <a:t>Veliký 334-323 př. n. l. </a:t>
            </a:r>
            <a:endParaRPr lang="cs-CZ" i="1" dirty="0" smtClean="0"/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</a:t>
            </a:r>
            <a:r>
              <a:rPr lang="cs-CZ" dirty="0" smtClean="0"/>
              <a:t>, </a:t>
            </a:r>
            <a:r>
              <a:rPr lang="en-US" i="1" dirty="0" smtClean="0"/>
              <a:t>In </a:t>
            </a:r>
            <a:r>
              <a:rPr lang="en-US" i="1" dirty="0"/>
              <a:t>the Footsteps of Alexander the Great: A Journey from Greece to </a:t>
            </a:r>
            <a:r>
              <a:rPr lang="en-US" i="1" dirty="0" smtClean="0"/>
              <a:t>India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55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26473"/>
            <a:ext cx="12192000" cy="593898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všeobecné a k tažení: </a:t>
            </a:r>
          </a:p>
          <a:p>
            <a:pPr marL="0" indent="0" algn="just">
              <a:buNone/>
            </a:pPr>
            <a:endParaRPr lang="cs-CZ" sz="5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Ashley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R.</a:t>
            </a:r>
            <a:r>
              <a:rPr lang="cs-CZ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Macedonian</a:t>
            </a:r>
            <a:r>
              <a:rPr lang="cs-CZ" i="1" dirty="0" smtClean="0"/>
              <a:t> Empire: </a:t>
            </a:r>
            <a:r>
              <a:rPr lang="cs-CZ" i="1" dirty="0" err="1" smtClean="0"/>
              <a:t>The</a:t>
            </a:r>
            <a:r>
              <a:rPr lang="cs-CZ" i="1" dirty="0" smtClean="0"/>
              <a:t> Era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Warfare</a:t>
            </a:r>
            <a:r>
              <a:rPr lang="cs-CZ" i="1" dirty="0" smtClean="0"/>
              <a:t> </a:t>
            </a:r>
            <a:r>
              <a:rPr lang="cs-CZ" i="1" dirty="0" err="1" smtClean="0"/>
              <a:t>under</a:t>
            </a:r>
            <a:r>
              <a:rPr lang="cs-CZ" i="1" dirty="0" smtClean="0"/>
              <a:t> Philip II and Alexander </a:t>
            </a:r>
            <a:r>
              <a:rPr lang="cs-CZ" i="1" dirty="0" err="1" smtClean="0"/>
              <a:t>the</a:t>
            </a:r>
            <a:r>
              <a:rPr lang="cs-CZ" i="1" dirty="0" smtClean="0"/>
              <a:t> Great</a:t>
            </a:r>
            <a:r>
              <a:rPr lang="cs-CZ" dirty="0" smtClean="0"/>
              <a:t>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Boardman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Griffin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&amp;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Oswyn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</a:t>
            </a:r>
            <a:r>
              <a:rPr lang="cs-CZ" dirty="0" smtClean="0"/>
              <a:t>, </a:t>
            </a:r>
            <a:r>
              <a:rPr lang="cs-CZ" i="1" dirty="0" err="1" smtClean="0"/>
              <a:t>Greece</a:t>
            </a:r>
            <a:r>
              <a:rPr lang="cs-CZ" i="1" dirty="0" smtClean="0"/>
              <a:t> and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Hellenistic</a:t>
            </a:r>
            <a:r>
              <a:rPr lang="cs-CZ" i="1" dirty="0" smtClean="0"/>
              <a:t> </a:t>
            </a:r>
            <a:r>
              <a:rPr lang="cs-CZ" i="1" dirty="0" err="1" smtClean="0"/>
              <a:t>World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Daniel, M.</a:t>
            </a:r>
            <a:r>
              <a:rPr lang="cs-CZ" dirty="0" smtClean="0"/>
              <a:t>, </a:t>
            </a:r>
            <a:r>
              <a:rPr lang="cs-CZ" i="1" dirty="0" smtClean="0"/>
              <a:t>Život a smrt na vrcholech světa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Hammond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N. G. L. &amp;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Walbank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F. W.</a:t>
            </a:r>
            <a:r>
              <a:rPr lang="cs-CZ" dirty="0" smtClean="0"/>
              <a:t>, </a:t>
            </a:r>
            <a:r>
              <a:rPr lang="cs-CZ" i="1" dirty="0" smtClean="0"/>
              <a:t>A </a:t>
            </a:r>
            <a:r>
              <a:rPr lang="cs-CZ" i="1" dirty="0" err="1" smtClean="0"/>
              <a:t>History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Macedonia</a:t>
            </a:r>
            <a:r>
              <a:rPr lang="cs-CZ" i="1" dirty="0" smtClean="0"/>
              <a:t>: 336-167 B. C. </a:t>
            </a:r>
            <a:endParaRPr lang="cs-C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Oliva, P.</a:t>
            </a:r>
            <a:r>
              <a:rPr lang="cs-CZ" dirty="0" smtClean="0"/>
              <a:t>, </a:t>
            </a:r>
            <a:r>
              <a:rPr lang="cs-CZ" i="1" dirty="0" smtClean="0"/>
              <a:t>Svět helénismu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Swiderková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</a:t>
            </a:r>
            <a:r>
              <a:rPr lang="cs-CZ" dirty="0" smtClean="0"/>
              <a:t>, </a:t>
            </a:r>
            <a:r>
              <a:rPr lang="cs-CZ" i="1" dirty="0" smtClean="0"/>
              <a:t>Helada králů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Swiderková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</a:t>
            </a:r>
            <a:r>
              <a:rPr lang="cs-CZ" dirty="0"/>
              <a:t>, </a:t>
            </a:r>
            <a:r>
              <a:rPr lang="cs-CZ" i="1" dirty="0" smtClean="0"/>
              <a:t>Tvář helénistického světa: </a:t>
            </a:r>
            <a:r>
              <a:rPr lang="pt-BR" i="1" dirty="0"/>
              <a:t> Od Alexandra Velikého do císaře Augusta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Thonemann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</a:t>
            </a:r>
            <a:r>
              <a:rPr lang="cs-CZ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Hellenistic</a:t>
            </a:r>
            <a:r>
              <a:rPr lang="cs-CZ" i="1" dirty="0" smtClean="0"/>
              <a:t> Age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Worthington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I.</a:t>
            </a:r>
            <a:r>
              <a:rPr lang="cs-CZ" dirty="0" smtClean="0"/>
              <a:t>, </a:t>
            </a:r>
            <a:r>
              <a:rPr lang="cs-CZ" i="1" dirty="0" smtClean="0"/>
              <a:t>By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Spear</a:t>
            </a:r>
            <a:r>
              <a:rPr lang="cs-CZ" i="1" dirty="0" smtClean="0"/>
              <a:t>: Philip II, Alexander </a:t>
            </a:r>
            <a:r>
              <a:rPr lang="cs-CZ" i="1" dirty="0" err="1" smtClean="0"/>
              <a:t>the</a:t>
            </a:r>
            <a:r>
              <a:rPr lang="cs-CZ" i="1" dirty="0" smtClean="0"/>
              <a:t> Great, ant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Rise</a:t>
            </a:r>
            <a:r>
              <a:rPr lang="cs-CZ" i="1" dirty="0" smtClean="0"/>
              <a:t> and </a:t>
            </a:r>
            <a:r>
              <a:rPr lang="cs-CZ" i="1" dirty="0" err="1" smtClean="0"/>
              <a:t>Fall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Macedonian</a:t>
            </a:r>
            <a:r>
              <a:rPr lang="cs-CZ" i="1" dirty="0" smtClean="0"/>
              <a:t> Empire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71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00364"/>
            <a:ext cx="10515600" cy="5892799"/>
          </a:xfrm>
        </p:spPr>
        <p:txBody>
          <a:bodyPr>
            <a:normAutofit/>
          </a:bodyPr>
          <a:lstStyle/>
          <a:p>
            <a:pPr algn="just"/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romány: </a:t>
            </a:r>
          </a:p>
          <a:p>
            <a:pPr marL="0" indent="0" algn="just">
              <a:buNone/>
            </a:pPr>
            <a:endParaRPr lang="cs-CZ" sz="500" dirty="0"/>
          </a:p>
          <a:p>
            <a:pPr marL="0" indent="0" algn="just">
              <a:buNone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C.</a:t>
            </a:r>
            <a:r>
              <a:rPr lang="cs-CZ" dirty="0"/>
              <a:t>, </a:t>
            </a:r>
            <a:r>
              <a:rPr lang="cs-CZ" i="1" dirty="0" smtClean="0"/>
              <a:t>Tyran: Příběh z doby Alexandra Velikého</a:t>
            </a:r>
            <a:r>
              <a:rPr lang="cs-CZ" dirty="0" smtClean="0"/>
              <a:t>. </a:t>
            </a:r>
            <a:endParaRPr lang="cs-CZ" dirty="0"/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Lundkvist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</a:t>
            </a:r>
            <a:r>
              <a:rPr lang="cs-CZ" dirty="0" smtClean="0"/>
              <a:t>, </a:t>
            </a:r>
            <a:r>
              <a:rPr lang="cs-CZ" i="1" dirty="0" smtClean="0"/>
              <a:t>Válečníkova píseň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Manfredi, V. M.</a:t>
            </a:r>
            <a:r>
              <a:rPr lang="cs-CZ" dirty="0" smtClean="0"/>
              <a:t>, </a:t>
            </a:r>
            <a:r>
              <a:rPr lang="cs-CZ" i="1" dirty="0" smtClean="0"/>
              <a:t>Alexandr Veliký: Zrozen ke slávě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Manfredi, V. M.</a:t>
            </a:r>
            <a:r>
              <a:rPr lang="cs-CZ" dirty="0"/>
              <a:t>, </a:t>
            </a:r>
            <a:r>
              <a:rPr lang="cs-CZ" i="1" dirty="0"/>
              <a:t>Alexandr Veliký: </a:t>
            </a:r>
            <a:r>
              <a:rPr lang="cs-CZ" i="1" dirty="0" smtClean="0"/>
              <a:t>Věštba </a:t>
            </a:r>
            <a:r>
              <a:rPr lang="cs-CZ" i="1" dirty="0" err="1" smtClean="0"/>
              <a:t>Amónova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Manfredi, V. M.</a:t>
            </a:r>
            <a:r>
              <a:rPr lang="cs-CZ" dirty="0"/>
              <a:t>, </a:t>
            </a:r>
            <a:r>
              <a:rPr lang="cs-CZ" i="1" dirty="0"/>
              <a:t>Alexandr Veliký</a:t>
            </a:r>
            <a:r>
              <a:rPr lang="cs-CZ" i="1" dirty="0" smtClean="0"/>
              <a:t>: Konec světa</a:t>
            </a:r>
            <a:r>
              <a:rPr lang="cs-CZ" dirty="0" smtClean="0"/>
              <a:t>. </a:t>
            </a:r>
            <a:endParaRPr lang="cs-CZ" dirty="0"/>
          </a:p>
          <a:p>
            <a:pPr marL="0" indent="0" algn="just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Pressfield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dirty="0"/>
              <a:t>, </a:t>
            </a:r>
            <a:r>
              <a:rPr lang="cs-CZ" i="1" dirty="0"/>
              <a:t>Afghánské </a:t>
            </a:r>
            <a:r>
              <a:rPr lang="cs-CZ" i="1" dirty="0" smtClean="0"/>
              <a:t>tažení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Pressfield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</a:t>
            </a:r>
            <a:r>
              <a:rPr lang="cs-CZ" dirty="0" smtClean="0"/>
              <a:t>, </a:t>
            </a:r>
            <a:r>
              <a:rPr lang="cs-CZ" i="1" dirty="0" smtClean="0"/>
              <a:t>Ctnosti </a:t>
            </a:r>
            <a:r>
              <a:rPr lang="cs-CZ" i="1" dirty="0"/>
              <a:t>války</a:t>
            </a:r>
            <a:r>
              <a:rPr lang="cs-CZ" dirty="0"/>
              <a:t>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Renault, M.</a:t>
            </a:r>
            <a:r>
              <a:rPr lang="cs-CZ" dirty="0" smtClean="0"/>
              <a:t>, </a:t>
            </a:r>
            <a:r>
              <a:rPr lang="cs-CZ" i="1" dirty="0" err="1" smtClean="0"/>
              <a:t>Fire</a:t>
            </a:r>
            <a:r>
              <a:rPr lang="cs-CZ" i="1" dirty="0" smtClean="0"/>
              <a:t> </a:t>
            </a:r>
            <a:r>
              <a:rPr lang="cs-CZ" i="1" dirty="0" err="1" smtClean="0"/>
              <a:t>from</a:t>
            </a:r>
            <a:r>
              <a:rPr lang="cs-CZ" i="1" dirty="0" smtClean="0"/>
              <a:t> </a:t>
            </a:r>
            <a:r>
              <a:rPr lang="cs-CZ" i="1" dirty="0" err="1" smtClean="0"/>
              <a:t>Heaven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Renault, M.</a:t>
            </a:r>
            <a:r>
              <a:rPr lang="cs-CZ" dirty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Persian</a:t>
            </a:r>
            <a:r>
              <a:rPr lang="cs-CZ" i="1" dirty="0" smtClean="0"/>
              <a:t> Boy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Renault, M.</a:t>
            </a:r>
            <a:r>
              <a:rPr lang="cs-CZ" dirty="0"/>
              <a:t>, </a:t>
            </a:r>
            <a:r>
              <a:rPr lang="cs-CZ" i="1" dirty="0" err="1" smtClean="0"/>
              <a:t>Funeral</a:t>
            </a:r>
            <a:r>
              <a:rPr lang="cs-CZ" i="1" dirty="0" smtClean="0"/>
              <a:t> </a:t>
            </a:r>
            <a:r>
              <a:rPr lang="cs-CZ" i="1" dirty="0" err="1" smtClean="0"/>
              <a:t>Games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41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NÁVAZNOSTI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6143"/>
          </a:xfrm>
        </p:spPr>
        <p:txBody>
          <a:bodyPr>
            <a:normAutofit/>
          </a:bodyPr>
          <a:lstStyle/>
          <a:p>
            <a:r>
              <a:rPr lang="cs-CZ" dirty="0" smtClean="0"/>
              <a:t>Expedice ve stopách tažení Alexandra Velikého (pokračování 10-15x) </a:t>
            </a:r>
          </a:p>
          <a:p>
            <a:r>
              <a:rPr lang="cs-CZ" dirty="0" smtClean="0"/>
              <a:t>Podzim 2020 (?) </a:t>
            </a:r>
          </a:p>
          <a:p>
            <a:pPr lvl="1"/>
            <a:r>
              <a:rPr lang="cs-CZ" dirty="0" smtClean="0"/>
              <a:t>Expedice </a:t>
            </a:r>
            <a:r>
              <a:rPr lang="cs-CZ" dirty="0"/>
              <a:t>ve stopách Spartaka </a:t>
            </a:r>
          </a:p>
          <a:p>
            <a:pPr lvl="1"/>
            <a:r>
              <a:rPr lang="cs-CZ" dirty="0"/>
              <a:t>Expedice ve stopách Hannibalova tažení na Řím </a:t>
            </a:r>
          </a:p>
          <a:p>
            <a:r>
              <a:rPr lang="cs-CZ" dirty="0" smtClean="0"/>
              <a:t>Expedice na horu Olymp </a:t>
            </a:r>
          </a:p>
          <a:p>
            <a:r>
              <a:rPr lang="cs-CZ" dirty="0" err="1" smtClean="0"/>
              <a:t>Anabaze</a:t>
            </a:r>
            <a:r>
              <a:rPr lang="cs-CZ" dirty="0" smtClean="0"/>
              <a:t> (</a:t>
            </a:r>
            <a:r>
              <a:rPr lang="cs-CZ" dirty="0" err="1" smtClean="0"/>
              <a:t>Xenofón</a:t>
            </a:r>
            <a:r>
              <a:rPr lang="cs-CZ" dirty="0" smtClean="0"/>
              <a:t>) </a:t>
            </a:r>
          </a:p>
          <a:p>
            <a:r>
              <a:rPr lang="cs-CZ" dirty="0" smtClean="0"/>
              <a:t>Expedice ve stopách tažení Agésilaa II. </a:t>
            </a:r>
          </a:p>
          <a:p>
            <a:r>
              <a:rPr lang="cs-CZ" dirty="0" smtClean="0"/>
              <a:t>… </a:t>
            </a:r>
          </a:p>
          <a:p>
            <a:r>
              <a:rPr lang="cs-CZ" dirty="0" smtClean="0"/>
              <a:t>Exkurze do Řecka (sport, vojenství, medicína) </a:t>
            </a:r>
          </a:p>
          <a:p>
            <a:r>
              <a:rPr lang="cs-CZ" dirty="0" smtClean="0"/>
              <a:t>Alexander the Great (online kurz)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2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577"/>
            <a:ext cx="12192000" cy="530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8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82256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TERMÍNY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82255"/>
            <a:ext cx="12192000" cy="567574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10. – 29. května 2019</a:t>
            </a:r>
          </a:p>
          <a:p>
            <a:pPr marL="0" indent="0">
              <a:buNone/>
            </a:pPr>
            <a:endParaRPr lang="cs-CZ" sz="5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10. května 21:55</a:t>
            </a:r>
            <a:r>
              <a:rPr lang="cs-CZ" dirty="0" smtClean="0"/>
              <a:t> let z Bratislavy (1) </a:t>
            </a:r>
          </a:p>
          <a:p>
            <a:pPr lvl="1"/>
            <a:r>
              <a:rPr lang="cs-CZ" dirty="0" smtClean="0"/>
              <a:t>Wizzair, zavazadlo </a:t>
            </a:r>
          </a:p>
          <a:p>
            <a:pPr lvl="2"/>
            <a:r>
              <a:rPr lang="cs-CZ" dirty="0" smtClean="0"/>
              <a:t>+ 1 </a:t>
            </a:r>
            <a:r>
              <a:rPr lang="cs-CZ" dirty="0"/>
              <a:t>velké </a:t>
            </a:r>
            <a:r>
              <a:rPr lang="cs-CZ" dirty="0" smtClean="0"/>
              <a:t>zavazadlo </a:t>
            </a:r>
            <a:r>
              <a:rPr lang="cs-CZ" dirty="0"/>
              <a:t>o hmotnosti až 10 kg </a:t>
            </a:r>
            <a:r>
              <a:rPr lang="cs-CZ" dirty="0" smtClean="0"/>
              <a:t>(?) s </a:t>
            </a:r>
            <a:r>
              <a:rPr lang="cs-CZ" dirty="0"/>
              <a:t>rozměry </a:t>
            </a:r>
            <a:r>
              <a:rPr lang="cs-CZ" dirty="0" smtClean="0"/>
              <a:t>do 55x40x20</a:t>
            </a:r>
            <a:r>
              <a:rPr lang="cs-CZ" dirty="0"/>
              <a:t> </a:t>
            </a:r>
            <a:r>
              <a:rPr lang="cs-CZ" dirty="0" smtClean="0"/>
              <a:t>cm + 1 </a:t>
            </a:r>
            <a:r>
              <a:rPr lang="cs-CZ" dirty="0"/>
              <a:t>malé palubní </a:t>
            </a:r>
            <a:r>
              <a:rPr lang="cs-CZ" dirty="0" smtClean="0"/>
              <a:t>zavazadlo – dvojice, trojice</a:t>
            </a:r>
            <a:endParaRPr lang="cs-CZ" sz="500" dirty="0" smtClean="0"/>
          </a:p>
          <a:p>
            <a:pPr marL="0" indent="0">
              <a:buNone/>
            </a:pPr>
            <a:endParaRPr lang="cs-CZ" sz="5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29. května </a:t>
            </a:r>
            <a:r>
              <a:rPr lang="cs-CZ" dirty="0" smtClean="0"/>
              <a:t>– návrat </a:t>
            </a:r>
          </a:p>
          <a:p>
            <a:pPr lvl="1"/>
            <a:r>
              <a:rPr lang="cs-CZ" dirty="0"/>
              <a:t>Ryanair</a:t>
            </a:r>
            <a:r>
              <a:rPr lang="cs-CZ" dirty="0" smtClean="0"/>
              <a:t>, ve 08:40, zavazadlo </a:t>
            </a:r>
          </a:p>
          <a:p>
            <a:pPr lvl="1"/>
            <a:r>
              <a:rPr lang="cs-CZ" dirty="0" smtClean="0"/>
              <a:t>individuální návrat </a:t>
            </a:r>
          </a:p>
          <a:p>
            <a:pPr lvl="1"/>
            <a:r>
              <a:rPr lang="cs-CZ" dirty="0" smtClean="0"/>
              <a:t>+ 1 </a:t>
            </a:r>
            <a:r>
              <a:rPr lang="cs-CZ" dirty="0"/>
              <a:t>velké </a:t>
            </a:r>
            <a:r>
              <a:rPr lang="cs-CZ" dirty="0" smtClean="0"/>
              <a:t>zavazadlo </a:t>
            </a:r>
            <a:r>
              <a:rPr lang="cs-CZ" dirty="0"/>
              <a:t>o hmotnosti až 10 kg s rozměry do 55x40x20 cm + 1 malé palubní zavazadlo s rozměry až 35x20x20 cm (</a:t>
            </a:r>
            <a:r>
              <a:rPr lang="cs-CZ" dirty="0">
                <a:hlinkClick r:id="rId2"/>
              </a:rPr>
              <a:t>https://www.ryanair.com/cz/cs/uzitecne-informace/centrum-pomoci/nejcastejsi-dotazy/zavazadla#0-12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sz="500" dirty="0" smtClean="0"/>
          </a:p>
          <a:p>
            <a:r>
              <a:rPr lang="cs-CZ" dirty="0" smtClean="0"/>
              <a:t>vlastní doprava </a:t>
            </a:r>
          </a:p>
          <a:p>
            <a:pPr marL="0" indent="0">
              <a:buNone/>
            </a:pPr>
            <a:endParaRPr lang="cs-CZ" sz="500" dirty="0" smtClean="0"/>
          </a:p>
          <a:p>
            <a:r>
              <a:rPr lang="cs-CZ" b="1" u="sng" dirty="0"/>
              <a:t>l</a:t>
            </a:r>
            <a:r>
              <a:rPr lang="cs-CZ" b="1" u="sng" dirty="0" smtClean="0"/>
              <a:t>etenky koupit co nejdříve!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9100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907"/>
            <a:ext cx="4389120" cy="813198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TRASA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2105"/>
            <a:ext cx="11353800" cy="6025896"/>
          </a:xfrm>
        </p:spPr>
        <p:txBody>
          <a:bodyPr>
            <a:noAutofit/>
          </a:bodyPr>
          <a:lstStyle/>
          <a:p>
            <a:r>
              <a:rPr lang="cs-CZ" sz="1800" dirty="0"/>
              <a:t>Sofia (Serdonpolis) </a:t>
            </a:r>
            <a:endParaRPr lang="cs-CZ" sz="1800" dirty="0" smtClean="0"/>
          </a:p>
          <a:p>
            <a:r>
              <a:rPr lang="cs-CZ" sz="1800" dirty="0"/>
              <a:t>ř</a:t>
            </a:r>
            <a:r>
              <a:rPr lang="cs-CZ" sz="1800" dirty="0" smtClean="0"/>
              <a:t>eka Axios (Vardar) </a:t>
            </a:r>
          </a:p>
          <a:p>
            <a:r>
              <a:rPr lang="cs-CZ" sz="1800" dirty="0"/>
              <a:t>Skopje (?) </a:t>
            </a:r>
          </a:p>
          <a:p>
            <a:r>
              <a:rPr lang="cs-CZ" sz="1800" dirty="0" smtClean="0"/>
              <a:t>podél řeky Erigon (Tzerna, Crna) </a:t>
            </a:r>
          </a:p>
          <a:p>
            <a:pPr lvl="1"/>
            <a:r>
              <a:rPr lang="cs-CZ" sz="1400" dirty="0" smtClean="0"/>
              <a:t>k pevnosti Pelion</a:t>
            </a:r>
            <a:endParaRPr lang="cs-CZ" sz="1400" dirty="0"/>
          </a:p>
          <a:p>
            <a:r>
              <a:rPr lang="cs-CZ" sz="1800" dirty="0" smtClean="0"/>
              <a:t>Pelion (Ohrid?)</a:t>
            </a:r>
          </a:p>
          <a:p>
            <a:pPr lvl="1"/>
            <a:r>
              <a:rPr lang="cs-CZ" sz="1600" dirty="0" smtClean="0"/>
              <a:t>Selce e Poshteme</a:t>
            </a:r>
          </a:p>
          <a:p>
            <a:pPr lvl="1"/>
            <a:r>
              <a:rPr lang="cs-CZ" sz="1600" dirty="0" smtClean="0"/>
              <a:t>Gorica e Madhe </a:t>
            </a:r>
          </a:p>
          <a:p>
            <a:pPr lvl="1"/>
            <a:r>
              <a:rPr lang="cs-CZ" sz="1600" dirty="0" smtClean="0"/>
              <a:t>údolí Apsus river (Devoli) či Eordaikos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řes Eordaiu a Elimiótidu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odél hor v Stymfaii a Parauaii</a:t>
            </a:r>
          </a:p>
          <a:p>
            <a:r>
              <a:rPr lang="cs-CZ" sz="1800" dirty="0" smtClean="0"/>
              <a:t>Pelinna (Pelinnei) – po 7 dnech od P. </a:t>
            </a:r>
          </a:p>
          <a:p>
            <a:r>
              <a:rPr lang="cs-CZ" sz="1800" dirty="0" smtClean="0"/>
              <a:t>Thermopyly </a:t>
            </a:r>
          </a:p>
          <a:p>
            <a:r>
              <a:rPr lang="cs-CZ" sz="1800" dirty="0" smtClean="0"/>
              <a:t>Boiótie po 6 dnech od města Pelinna </a:t>
            </a:r>
          </a:p>
          <a:p>
            <a:r>
              <a:rPr lang="cs-CZ" sz="1800" dirty="0" smtClean="0"/>
              <a:t>Onchestos (u Steni)</a:t>
            </a:r>
          </a:p>
          <a:p>
            <a:r>
              <a:rPr lang="cs-CZ" sz="1800" dirty="0" smtClean="0"/>
              <a:t>Théby (svatyně Iolaa, Proitova brána)</a:t>
            </a:r>
            <a:endParaRPr lang="cs-CZ" sz="1600" dirty="0" smtClean="0"/>
          </a:p>
          <a:p>
            <a:r>
              <a:rPr lang="cs-CZ" sz="1800" dirty="0" smtClean="0"/>
              <a:t>Athény </a:t>
            </a:r>
            <a:endParaRPr lang="cs-CZ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8906"/>
            <a:ext cx="7802880" cy="683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9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82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57" y="0"/>
            <a:ext cx="77606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26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Extra </a:t>
            </a:r>
            <a:r>
              <a:rPr lang="cs-CZ" b="1" dirty="0" smtClean="0"/>
              <a:t>bonus (?)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Dle času: </a:t>
            </a:r>
          </a:p>
          <a:p>
            <a:r>
              <a:rPr lang="cs-CZ" dirty="0" smtClean="0"/>
              <a:t>Drač (?) – 7. st. BC, spoj. s Kleitem </a:t>
            </a:r>
          </a:p>
          <a:p>
            <a:r>
              <a:rPr lang="cs-CZ" dirty="0" smtClean="0"/>
              <a:t>Mieza (?) – AV + Arist. </a:t>
            </a:r>
          </a:p>
          <a:p>
            <a:r>
              <a:rPr lang="cs-CZ" dirty="0" smtClean="0"/>
              <a:t>Thermopyly – vřídla, památníky, centrum ř.-p. v.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Dion + Vergína – bonusy v rámci asijské kampaně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58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1527047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SEBOU 1/2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9656"/>
            <a:ext cx="10515600" cy="4773167"/>
          </a:xfrm>
        </p:spPr>
        <p:txBody>
          <a:bodyPr>
            <a:normAutofit/>
          </a:bodyPr>
          <a:lstStyle/>
          <a:p>
            <a:r>
              <a:rPr lang="cs-CZ" dirty="0" smtClean="0"/>
              <a:t>ISIC (přelepka)</a:t>
            </a:r>
          </a:p>
          <a:p>
            <a:r>
              <a:rPr lang="cs-CZ" dirty="0"/>
              <a:t>s</a:t>
            </a:r>
            <a:r>
              <a:rPr lang="cs-CZ" dirty="0" smtClean="0"/>
              <a:t>tan ? ( max. dvojice, trojice, …) </a:t>
            </a:r>
          </a:p>
          <a:p>
            <a:r>
              <a:rPr lang="cs-CZ" dirty="0"/>
              <a:t>s</a:t>
            </a:r>
            <a:r>
              <a:rPr lang="cs-CZ" dirty="0" smtClean="0"/>
              <a:t>pacák, karimatka </a:t>
            </a:r>
          </a:p>
          <a:p>
            <a:r>
              <a:rPr lang="cs-CZ" dirty="0"/>
              <a:t>m</a:t>
            </a:r>
            <a:r>
              <a:rPr lang="cs-CZ" dirty="0" smtClean="0"/>
              <a:t>obil, </a:t>
            </a:r>
            <a:r>
              <a:rPr lang="cs-CZ" dirty="0" err="1" smtClean="0"/>
              <a:t>powerbanka</a:t>
            </a:r>
            <a:r>
              <a:rPr lang="cs-CZ" dirty="0" smtClean="0"/>
              <a:t> </a:t>
            </a:r>
          </a:p>
          <a:p>
            <a:r>
              <a:rPr lang="cs-CZ" dirty="0" smtClean="0"/>
              <a:t>eura + (?) bulh. leva, mak. denáry, alb. leky </a:t>
            </a:r>
          </a:p>
          <a:p>
            <a:r>
              <a:rPr lang="cs-CZ" dirty="0" smtClean="0"/>
              <a:t>MAPS.ME </a:t>
            </a:r>
            <a:r>
              <a:rPr lang="cs-CZ" dirty="0"/>
              <a:t>(</a:t>
            </a:r>
            <a:r>
              <a:rPr lang="cs-CZ" dirty="0" smtClean="0"/>
              <a:t>Bulharsko, Severní Makedonie, Albánie, Řecko) </a:t>
            </a:r>
          </a:p>
          <a:p>
            <a:r>
              <a:rPr lang="cs-CZ" dirty="0"/>
              <a:t>l</a:t>
            </a:r>
            <a:r>
              <a:rPr lang="cs-CZ" dirty="0" smtClean="0"/>
              <a:t>éky – individuální + náplasti, obinadla, léky proti bolesti, … </a:t>
            </a:r>
          </a:p>
          <a:p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ojištění</a:t>
            </a:r>
            <a:r>
              <a:rPr lang="cs-CZ" dirty="0" smtClean="0"/>
              <a:t> – povinné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3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SEBOU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2/2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6439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č</a:t>
            </a:r>
            <a:r>
              <a:rPr lang="cs-CZ" dirty="0" err="1" smtClean="0"/>
              <a:t>elovka</a:t>
            </a:r>
            <a:r>
              <a:rPr lang="cs-CZ" dirty="0" smtClean="0"/>
              <a:t>/ baterka </a:t>
            </a:r>
          </a:p>
          <a:p>
            <a:r>
              <a:rPr lang="cs-CZ" dirty="0"/>
              <a:t>f</a:t>
            </a:r>
            <a:r>
              <a:rPr lang="cs-CZ" dirty="0" smtClean="0"/>
              <a:t>otoaparát, kamera, </a:t>
            </a:r>
            <a:r>
              <a:rPr lang="cs-CZ" dirty="0" err="1" smtClean="0"/>
              <a:t>GoPro</a:t>
            </a:r>
            <a:r>
              <a:rPr lang="cs-CZ" dirty="0" smtClean="0"/>
              <a:t> (vojenské objekty) </a:t>
            </a:r>
          </a:p>
          <a:p>
            <a:r>
              <a:rPr lang="cs-CZ" dirty="0" smtClean="0"/>
              <a:t>OP, </a:t>
            </a:r>
            <a:r>
              <a:rPr lang="cs-CZ" dirty="0" smtClean="0">
                <a:solidFill>
                  <a:srgbClr val="FF0000"/>
                </a:solidFill>
              </a:rPr>
              <a:t>pas </a:t>
            </a:r>
          </a:p>
          <a:p>
            <a:r>
              <a:rPr lang="cs-CZ" dirty="0"/>
              <a:t>p</a:t>
            </a:r>
            <a:r>
              <a:rPr lang="cs-CZ" dirty="0" smtClean="0"/>
              <a:t>lavky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okrývka hlavy (?) </a:t>
            </a:r>
            <a:endParaRPr lang="cs-CZ" dirty="0" smtClean="0"/>
          </a:p>
          <a:p>
            <a:r>
              <a:rPr lang="cs-CZ" dirty="0" smtClean="0"/>
              <a:t>krém na opalování </a:t>
            </a:r>
          </a:p>
          <a:p>
            <a:r>
              <a:rPr lang="cs-CZ" dirty="0" smtClean="0"/>
              <a:t>vařič x plyn. </a:t>
            </a:r>
            <a:r>
              <a:rPr lang="cs-CZ" dirty="0"/>
              <a:t>b</a:t>
            </a:r>
            <a:r>
              <a:rPr lang="cs-CZ" dirty="0" smtClean="0"/>
              <a:t>omby (PB koupit na místě) </a:t>
            </a:r>
          </a:p>
          <a:p>
            <a:r>
              <a:rPr lang="cs-CZ" dirty="0"/>
              <a:t>k</a:t>
            </a:r>
            <a:r>
              <a:rPr lang="cs-CZ" dirty="0" smtClean="0"/>
              <a:t>valitní boty</a:t>
            </a:r>
          </a:p>
          <a:p>
            <a:pPr lvl="1"/>
            <a:r>
              <a:rPr lang="cs-CZ" dirty="0" smtClean="0"/>
              <a:t>běžecké s gelem </a:t>
            </a:r>
          </a:p>
          <a:p>
            <a:pPr lvl="1"/>
            <a:r>
              <a:rPr lang="cs-CZ" dirty="0" smtClean="0"/>
              <a:t>trekingové (otevřené/zavřené)</a:t>
            </a:r>
          </a:p>
          <a:p>
            <a:r>
              <a:rPr lang="cs-CZ" dirty="0" smtClean="0"/>
              <a:t>hmotnost věcí … zbytečné věci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POZNÁMKY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00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POVINNÉ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bezpečnost</a:t>
            </a:r>
            <a:r>
              <a:rPr lang="cs-CZ" dirty="0" smtClean="0"/>
              <a:t> – podpis </a:t>
            </a:r>
            <a:endParaRPr lang="cs-CZ" dirty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pojištění</a:t>
            </a:r>
            <a:r>
              <a:rPr lang="cs-CZ" dirty="0" smtClean="0"/>
              <a:t> (i mimo EU)</a:t>
            </a:r>
          </a:p>
          <a:p>
            <a:r>
              <a:rPr lang="cs-CZ" dirty="0"/>
              <a:t>v</a:t>
            </a:r>
            <a:r>
              <a:rPr lang="cs-CZ" dirty="0" smtClean="0"/>
              <a:t>ody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check</a:t>
            </a:r>
            <a:r>
              <a:rPr lang="cs-CZ" dirty="0" smtClean="0">
                <a:solidFill>
                  <a:srgbClr val="FF0000"/>
                </a:solidFill>
              </a:rPr>
              <a:t>-in + tisk letenky/ -</a:t>
            </a:r>
            <a:r>
              <a:rPr lang="cs-CZ" dirty="0" err="1" smtClean="0">
                <a:solidFill>
                  <a:srgbClr val="FF0000"/>
                </a:solidFill>
              </a:rPr>
              <a:t>ek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(+-2 dny před odletem) </a:t>
            </a:r>
          </a:p>
          <a:p>
            <a:pPr lvl="1"/>
            <a:r>
              <a:rPr lang="cs-CZ" dirty="0" smtClean="0"/>
              <a:t>v opačném případě jsou velké poplatky na letišti </a:t>
            </a:r>
          </a:p>
          <a:p>
            <a:r>
              <a:rPr lang="cs-CZ" dirty="0" smtClean="0"/>
              <a:t>20-30 km/ průměr den (i s odpočinkovými dny)</a:t>
            </a:r>
          </a:p>
          <a:p>
            <a:r>
              <a:rPr lang="cs-CZ" dirty="0" smtClean="0"/>
              <a:t>asi 30 km denně (i více) x 50 km (mak. arm.)</a:t>
            </a:r>
          </a:p>
          <a:p>
            <a:r>
              <a:rPr lang="cs-CZ" dirty="0"/>
              <a:t>z</a:t>
            </a:r>
            <a:r>
              <a:rPr lang="cs-CZ" dirty="0" smtClean="0"/>
              <a:t>dravotník ?? </a:t>
            </a:r>
          </a:p>
          <a:p>
            <a:r>
              <a:rPr lang="cs-CZ" dirty="0"/>
              <a:t>s</a:t>
            </a:r>
            <a:r>
              <a:rPr lang="cs-CZ" dirty="0" smtClean="0"/>
              <a:t>outěž – odznak AV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7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941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Expedice po stopách tažení Alexandra Velikého</vt:lpstr>
      <vt:lpstr>PowerPoint Presentation</vt:lpstr>
      <vt:lpstr>TERMÍNY</vt:lpstr>
      <vt:lpstr>TRASA</vt:lpstr>
      <vt:lpstr>PowerPoint Presentation</vt:lpstr>
      <vt:lpstr>Extra bonus (?)</vt:lpstr>
      <vt:lpstr>S SEBOU 1/2</vt:lpstr>
      <vt:lpstr>S SEBOU 2/2</vt:lpstr>
      <vt:lpstr>POZNÁMKY</vt:lpstr>
      <vt:lpstr>Literatura</vt:lpstr>
      <vt:lpstr>PowerPoint Presentation</vt:lpstr>
      <vt:lpstr>PowerPoint Presentation</vt:lpstr>
      <vt:lpstr>PowerPoint Presentation</vt:lpstr>
      <vt:lpstr>NÁVAZNOSTI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Expedice po stopách tažení Alexandra Velikého</dc:title>
  <dc:creator>Jirka</dc:creator>
  <cp:lastModifiedBy>Jiří Kouřil</cp:lastModifiedBy>
  <cp:revision>49</cp:revision>
  <dcterms:created xsi:type="dcterms:W3CDTF">2018-04-15T11:23:54Z</dcterms:created>
  <dcterms:modified xsi:type="dcterms:W3CDTF">2019-04-20T15:17:34Z</dcterms:modified>
</cp:coreProperties>
</file>