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0" r:id="rId2"/>
    <p:sldId id="261" r:id="rId3"/>
    <p:sldId id="264" r:id="rId4"/>
    <p:sldId id="266" r:id="rId5"/>
    <p:sldId id="269" r:id="rId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689 h 2182"/>
                <a:gd name="T4" fmla="*/ 5590 w 4897"/>
                <a:gd name="T5" fmla="*/ 1689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 dirty="0"/>
            </a:p>
          </p:txBody>
        </p:sp>
      </p:grpSp>
      <p:sp>
        <p:nvSpPr>
          <p:cNvPr id="922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cs-CZ" noProof="0"/>
              <a:t>Klepnutím lze upravit styl předlohy nadpisů.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/>
              <a:t>Klepnutím lze upravit styl předlohy podnadpisů.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2A8D0-AE7F-45DB-AF1D-776107EBE68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1758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AB1EA-3FC2-49D9-9D06-454463119A9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604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8B07B-FE30-48A1-B38A-081295658D5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9133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FC2A4-C990-4E72-BDC0-C9472389AC3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780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2FA17-01C1-493C-9132-F849038A231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0440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64255-36C8-4758-8EE7-B395BE5E882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9901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C0BE3-670F-4F17-8E5F-14431BAE724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36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27ADC-CBC7-4C70-99EA-5A0C71D6762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115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76277-B881-4121-8122-8183CE05B9F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3173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E8861-1E99-44E3-B3F8-C396E8BFFF2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576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5791E-9079-47E3-BE1B-513901BE50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3820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D8F97-F5B2-47DE-ADAB-6A8D028F503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3730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912 h 2182"/>
                <a:gd name="T4" fmla="*/ 5590 w 4897"/>
                <a:gd name="T5" fmla="*/ 912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883 h 2182"/>
                <a:gd name="T4" fmla="*/ 5590 w 4897"/>
                <a:gd name="T5" fmla="*/ 883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 dirty="0"/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 dirty="0"/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 dirty="0"/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 dirty="0"/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 dirty="0"/>
            </a:p>
          </p:txBody>
        </p:sp>
      </p:grpSp>
      <p:sp>
        <p:nvSpPr>
          <p:cNvPr id="82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7D52AC4-F89F-412D-B850-6D20C51743F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20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820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85" r:id="rId3"/>
    <p:sldLayoutId id="2147483684" r:id="rId4"/>
    <p:sldLayoutId id="2147483683" r:id="rId5"/>
    <p:sldLayoutId id="2147483682" r:id="rId6"/>
    <p:sldLayoutId id="2147483681" r:id="rId7"/>
    <p:sldLayoutId id="2147483680" r:id="rId8"/>
    <p:sldLayoutId id="2147483679" r:id="rId9"/>
    <p:sldLayoutId id="2147483678" r:id="rId10"/>
    <p:sldLayoutId id="2147483677" r:id="rId11"/>
    <p:sldLayoutId id="214748367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536" y="244475"/>
            <a:ext cx="8446839" cy="304205"/>
          </a:xfrm>
        </p:spPr>
        <p:txBody>
          <a:bodyPr/>
          <a:lstStyle/>
          <a:p>
            <a:pPr eaLnBrk="1" hangingPunct="1">
              <a:defRPr/>
            </a:pPr>
            <a:endParaRPr lang="cs-CZ" dirty="0"/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528" y="908720"/>
            <a:ext cx="8522022" cy="5187280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cs-CZ" altLang="cs-CZ" dirty="0"/>
          </a:p>
          <a:p>
            <a:pPr marL="0" indent="0" algn="ctr" eaLnBrk="1" hangingPunct="1">
              <a:buNone/>
            </a:pPr>
            <a:endParaRPr lang="cs-CZ" altLang="cs-CZ" dirty="0"/>
          </a:p>
          <a:p>
            <a:pPr marL="0" indent="0" algn="ctr" eaLnBrk="1" hangingPunct="1">
              <a:buNone/>
            </a:pPr>
            <a:endParaRPr lang="cs-CZ" altLang="cs-CZ" dirty="0"/>
          </a:p>
          <a:p>
            <a:pPr marL="0" indent="0" algn="ctr" eaLnBrk="1" hangingPunct="1">
              <a:buNone/>
            </a:pPr>
            <a:r>
              <a:rPr lang="cs-CZ" altLang="cs-CZ" b="1" dirty="0" err="1"/>
              <a:t>Niederle</a:t>
            </a:r>
            <a:r>
              <a:rPr lang="cs-CZ" altLang="cs-CZ" b="1" dirty="0"/>
              <a:t>, Lubor: </a:t>
            </a:r>
            <a:r>
              <a:rPr lang="cs-CZ" altLang="cs-CZ" b="1" i="1" dirty="0"/>
              <a:t>Slovanský svět. Zeměpisný a statistický obraz současného Slovanstva</a:t>
            </a:r>
            <a:r>
              <a:rPr lang="cs-CZ" altLang="cs-CZ" b="1" dirty="0"/>
              <a:t>. Praha 1909. </a:t>
            </a:r>
          </a:p>
          <a:p>
            <a:pPr marL="0" indent="0" algn="ctr" eaLnBrk="1" hangingPunct="1">
              <a:buNone/>
            </a:pPr>
            <a:r>
              <a:rPr lang="cs-CZ" altLang="cs-CZ" sz="2800" dirty="0"/>
              <a:t>(Situace slovanských národů před 1. světovou válkou, mapa, 1909 rusky, 1910 francouzsky, 1911 slovinsky).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001 Národopisná mapa Slovanstva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244475"/>
            <a:ext cx="7416824" cy="62090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Etnogeneze Slovanů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8007350" cy="4692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b="1" dirty="0"/>
              <a:t>Slované</a:t>
            </a:r>
            <a:r>
              <a:rPr lang="cs-CZ" dirty="0"/>
              <a:t> – skupina evropských národů žijících ve střední, jižní a východní Evropě – slovanská větev indoevropské jazykové skupiny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b="1" dirty="0"/>
              <a:t>Praslované</a:t>
            </a:r>
            <a:r>
              <a:rPr lang="cs-CZ" dirty="0"/>
              <a:t> – předchůdci dnešních slovanských národů žijící na sever od Karpat mezi Vislou a Dněprem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b="1" dirty="0"/>
              <a:t>Slované a kultura lužická</a:t>
            </a:r>
            <a:r>
              <a:rPr lang="cs-CZ" dirty="0"/>
              <a:t> (kultura lužických popelnicových polí (doba bronzová, 13.-8. př. n. l.) 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Etnogeneze Slovanů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8007350" cy="4619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b="1"/>
              <a:t>Expanze Slovanů</a:t>
            </a:r>
            <a:r>
              <a:rPr lang="cs-CZ" altLang="cs-CZ"/>
              <a:t> – 6. stol. n. l. (střední Evropa, dolní Labe, Baltické moře, Balkán – Makedonie, Řecko)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/>
              <a:t>První státní útvary</a:t>
            </a:r>
            <a:r>
              <a:rPr lang="cs-CZ" altLang="cs-CZ"/>
              <a:t> – Sámova říše (7. stol.), Bulharská říše (7. stol.), Velká Morava (9 stol.), Kyjevská Rus (9.-12. stol.), český a polský stát (10. stol.) 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/>
              <a:t>Divergentní vývoj</a:t>
            </a:r>
            <a:r>
              <a:rPr lang="cs-CZ" altLang="cs-CZ"/>
              <a:t> kulturní a jazykový od 10. stol. (vznik národních jazyků,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2–3 větve slovanských národů)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DSC_012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25413"/>
            <a:ext cx="8135938" cy="6621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rstvy skla">
  <a:themeElements>
    <a:clrScheme name="Vrstvy skla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Vrstvy sk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rstvy skla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skla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335</TotalTime>
  <Words>188</Words>
  <Application>Microsoft Office PowerPoint</Application>
  <PresentationFormat>Předvádění na obrazovce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Arial Black</vt:lpstr>
      <vt:lpstr>Wingdings</vt:lpstr>
      <vt:lpstr>Vrstvy skla</vt:lpstr>
      <vt:lpstr>Prezentace aplikace PowerPoint</vt:lpstr>
      <vt:lpstr>Prezentace aplikace PowerPoint</vt:lpstr>
      <vt:lpstr>Etnogeneze Slovanů</vt:lpstr>
      <vt:lpstr>Etnogeneze Slovanů</vt:lpstr>
      <vt:lpstr>Prezentace aplikace PowerPoint</vt:lpstr>
    </vt:vector>
  </TitlesOfParts>
  <Company>Domov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Etnologie Evropy  Slovanské národy I</dc:title>
  <dc:creator>VÁLKA Miroslav</dc:creator>
  <cp:lastModifiedBy>Adam Muras</cp:lastModifiedBy>
  <cp:revision>17</cp:revision>
  <dcterms:created xsi:type="dcterms:W3CDTF">2013-02-18T13:31:08Z</dcterms:created>
  <dcterms:modified xsi:type="dcterms:W3CDTF">2019-06-20T09:50:44Z</dcterms:modified>
</cp:coreProperties>
</file>