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65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441FAB-1C12-4488-802A-50B4779420B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436FF3B-D74C-46AE-AAA9-670F89A746D8}">
      <dgm:prSet/>
      <dgm:spPr/>
      <dgm:t>
        <a:bodyPr/>
        <a:lstStyle/>
        <a:p>
          <a:r>
            <a:rPr lang="cs-CZ" i="1" dirty="0"/>
            <a:t>Malý svět Dona Camilla </a:t>
          </a:r>
          <a:r>
            <a:rPr lang="cs-CZ" dirty="0"/>
            <a:t>(1952, r. Julien </a:t>
          </a:r>
          <a:r>
            <a:rPr lang="cs-CZ" dirty="0" err="1"/>
            <a:t>Duvivier</a:t>
          </a:r>
          <a:r>
            <a:rPr lang="cs-CZ" dirty="0"/>
            <a:t>)</a:t>
          </a:r>
          <a:endParaRPr lang="en-US" dirty="0"/>
        </a:p>
      </dgm:t>
    </dgm:pt>
    <dgm:pt modelId="{122254FD-917B-4E1E-87BA-6F2B7D7835F1}" type="parTrans" cxnId="{43293D91-1D52-47E0-A28F-994A3AA96B69}">
      <dgm:prSet/>
      <dgm:spPr/>
      <dgm:t>
        <a:bodyPr/>
        <a:lstStyle/>
        <a:p>
          <a:endParaRPr lang="en-US"/>
        </a:p>
      </dgm:t>
    </dgm:pt>
    <dgm:pt modelId="{D4D45250-F2B6-4ACF-AFC6-B04CC2C69B0E}" type="sibTrans" cxnId="{43293D91-1D52-47E0-A28F-994A3AA96B69}">
      <dgm:prSet/>
      <dgm:spPr/>
      <dgm:t>
        <a:bodyPr/>
        <a:lstStyle/>
        <a:p>
          <a:endParaRPr lang="en-US"/>
        </a:p>
      </dgm:t>
    </dgm:pt>
    <dgm:pt modelId="{DCB89C6C-D74D-492E-B9C1-F87578CE1708}">
      <dgm:prSet/>
      <dgm:spPr/>
      <dgm:t>
        <a:bodyPr/>
        <a:lstStyle/>
        <a:p>
          <a:r>
            <a:rPr lang="cs-CZ" i="1" dirty="0"/>
            <a:t>Smolař</a:t>
          </a:r>
          <a:r>
            <a:rPr lang="cs-CZ" dirty="0"/>
            <a:t> (1965, r. </a:t>
          </a:r>
          <a:r>
            <a:rPr lang="cs-CZ" dirty="0" err="1"/>
            <a:t>Gerard</a:t>
          </a:r>
          <a:r>
            <a:rPr lang="cs-CZ" dirty="0"/>
            <a:t> </a:t>
          </a:r>
          <a:r>
            <a:rPr lang="cs-CZ" dirty="0" err="1"/>
            <a:t>Oury</a:t>
          </a:r>
          <a:r>
            <a:rPr lang="cs-CZ" dirty="0"/>
            <a:t>)</a:t>
          </a:r>
          <a:endParaRPr lang="en-US" dirty="0"/>
        </a:p>
      </dgm:t>
    </dgm:pt>
    <dgm:pt modelId="{63E00AAA-9359-43FD-BC00-00CE39416A01}" type="parTrans" cxnId="{786F0174-0DAE-4C28-8F20-8354A2422A50}">
      <dgm:prSet/>
      <dgm:spPr/>
      <dgm:t>
        <a:bodyPr/>
        <a:lstStyle/>
        <a:p>
          <a:endParaRPr lang="en-US"/>
        </a:p>
      </dgm:t>
    </dgm:pt>
    <dgm:pt modelId="{FF30686F-5BC6-42F4-AAAE-97D69CEE4F34}" type="sibTrans" cxnId="{786F0174-0DAE-4C28-8F20-8354A2422A50}">
      <dgm:prSet/>
      <dgm:spPr/>
      <dgm:t>
        <a:bodyPr/>
        <a:lstStyle/>
        <a:p>
          <a:endParaRPr lang="en-US"/>
        </a:p>
      </dgm:t>
    </dgm:pt>
    <dgm:pt modelId="{1493D9AE-4EE7-40EC-A5FA-2AF9A0FD992A}">
      <dgm:prSet/>
      <dgm:spPr/>
      <dgm:t>
        <a:bodyPr/>
        <a:lstStyle/>
        <a:p>
          <a:r>
            <a:rPr lang="cs-CZ" i="1" dirty="0"/>
            <a:t>Velký flám </a:t>
          </a:r>
          <a:r>
            <a:rPr lang="cs-CZ" dirty="0"/>
            <a:t>(1966, r. </a:t>
          </a:r>
          <a:r>
            <a:rPr lang="cs-CZ" dirty="0" err="1"/>
            <a:t>Gerard</a:t>
          </a:r>
          <a:r>
            <a:rPr lang="cs-CZ" dirty="0"/>
            <a:t> </a:t>
          </a:r>
          <a:r>
            <a:rPr lang="cs-CZ" dirty="0" err="1"/>
            <a:t>Oury</a:t>
          </a:r>
          <a:r>
            <a:rPr lang="cs-CZ" dirty="0"/>
            <a:t>)</a:t>
          </a:r>
          <a:endParaRPr lang="en-US" dirty="0"/>
        </a:p>
      </dgm:t>
    </dgm:pt>
    <dgm:pt modelId="{7662DE9A-51C1-470C-913F-6B0C962F4FCC}" type="parTrans" cxnId="{1B1F23E3-6931-4D7C-8D63-919D38D89E59}">
      <dgm:prSet/>
      <dgm:spPr/>
      <dgm:t>
        <a:bodyPr/>
        <a:lstStyle/>
        <a:p>
          <a:endParaRPr lang="en-US"/>
        </a:p>
      </dgm:t>
    </dgm:pt>
    <dgm:pt modelId="{A7CEC46E-1B3E-49D8-87CA-DA50606DE2F4}" type="sibTrans" cxnId="{1B1F23E3-6931-4D7C-8D63-919D38D89E59}">
      <dgm:prSet/>
      <dgm:spPr/>
      <dgm:t>
        <a:bodyPr/>
        <a:lstStyle/>
        <a:p>
          <a:endParaRPr lang="en-US"/>
        </a:p>
      </dgm:t>
    </dgm:pt>
    <dgm:pt modelId="{9A998C16-CAB8-457E-B903-2EA64A5E3ECC}">
      <dgm:prSet/>
      <dgm:spPr/>
      <dgm:t>
        <a:bodyPr/>
        <a:lstStyle/>
        <a:p>
          <a:r>
            <a:rPr lang="cs-CZ" i="1" dirty="0"/>
            <a:t>Bažanti </a:t>
          </a:r>
          <a:r>
            <a:rPr lang="cs-CZ" dirty="0"/>
            <a:t>(1971, r. Claude </a:t>
          </a:r>
          <a:r>
            <a:rPr lang="cs-CZ" dirty="0" err="1"/>
            <a:t>Zidi</a:t>
          </a:r>
          <a:r>
            <a:rPr lang="cs-CZ" dirty="0"/>
            <a:t>)</a:t>
          </a:r>
          <a:endParaRPr lang="en-US" dirty="0"/>
        </a:p>
      </dgm:t>
    </dgm:pt>
    <dgm:pt modelId="{F0C0F842-5897-480C-BCB5-0FE523736095}" type="parTrans" cxnId="{21BE0B0F-3564-452E-8DB3-FDE06B7BB5EF}">
      <dgm:prSet/>
      <dgm:spPr/>
      <dgm:t>
        <a:bodyPr/>
        <a:lstStyle/>
        <a:p>
          <a:endParaRPr lang="en-US"/>
        </a:p>
      </dgm:t>
    </dgm:pt>
    <dgm:pt modelId="{81ECC7BC-9BA0-4F55-93E5-B2E3C91BDF30}" type="sibTrans" cxnId="{21BE0B0F-3564-452E-8DB3-FDE06B7BB5EF}">
      <dgm:prSet/>
      <dgm:spPr/>
      <dgm:t>
        <a:bodyPr/>
        <a:lstStyle/>
        <a:p>
          <a:endParaRPr lang="en-US"/>
        </a:p>
      </dgm:t>
    </dgm:pt>
    <dgm:pt modelId="{8857C6DD-1511-4394-9C00-8186B97DD6FF}">
      <dgm:prSet/>
      <dgm:spPr/>
      <dgm:t>
        <a:bodyPr/>
        <a:lstStyle/>
        <a:p>
          <a:r>
            <a:rPr lang="cs-CZ" i="1" dirty="0"/>
            <a:t>Tři muži a nemluvně </a:t>
          </a:r>
          <a:r>
            <a:rPr lang="cs-CZ" dirty="0"/>
            <a:t>(1985, r. </a:t>
          </a:r>
          <a:r>
            <a:rPr lang="cs-CZ" dirty="0" err="1"/>
            <a:t>Coline</a:t>
          </a:r>
          <a:r>
            <a:rPr lang="cs-CZ" dirty="0"/>
            <a:t> </a:t>
          </a:r>
          <a:r>
            <a:rPr lang="cs-CZ" dirty="0" err="1"/>
            <a:t>Serreau</a:t>
          </a:r>
          <a:r>
            <a:rPr lang="cs-CZ" dirty="0"/>
            <a:t>)</a:t>
          </a:r>
          <a:endParaRPr lang="en-US" dirty="0"/>
        </a:p>
      </dgm:t>
    </dgm:pt>
    <dgm:pt modelId="{E2421048-7E11-4261-B29A-FC845E2A50FD}" type="parTrans" cxnId="{FCD74508-895E-4F62-AEB4-B380686E2374}">
      <dgm:prSet/>
      <dgm:spPr/>
      <dgm:t>
        <a:bodyPr/>
        <a:lstStyle/>
        <a:p>
          <a:endParaRPr lang="en-US"/>
        </a:p>
      </dgm:t>
    </dgm:pt>
    <dgm:pt modelId="{710B0229-09EB-4738-914F-2908BD985DD1}" type="sibTrans" cxnId="{FCD74508-895E-4F62-AEB4-B380686E2374}">
      <dgm:prSet/>
      <dgm:spPr/>
      <dgm:t>
        <a:bodyPr/>
        <a:lstStyle/>
        <a:p>
          <a:endParaRPr lang="en-US"/>
        </a:p>
      </dgm:t>
    </dgm:pt>
    <dgm:pt modelId="{7DAB376E-DCA7-47F6-86D7-A96778DDB4C3}">
      <dgm:prSet/>
      <dgm:spPr/>
      <dgm:t>
        <a:bodyPr/>
        <a:lstStyle/>
        <a:p>
          <a:r>
            <a:rPr lang="cs-CZ" i="1" dirty="0"/>
            <a:t>Návštěvníci</a:t>
          </a:r>
          <a:r>
            <a:rPr lang="cs-CZ" dirty="0"/>
            <a:t> (1993, r. Jean-Marie </a:t>
          </a:r>
          <a:r>
            <a:rPr lang="cs-CZ" dirty="0" err="1"/>
            <a:t>Poiré</a:t>
          </a:r>
          <a:r>
            <a:rPr lang="cs-CZ" dirty="0"/>
            <a:t>)</a:t>
          </a:r>
          <a:endParaRPr lang="en-US" dirty="0"/>
        </a:p>
      </dgm:t>
    </dgm:pt>
    <dgm:pt modelId="{28D193A5-08E7-432D-B0C1-964570136278}" type="parTrans" cxnId="{54325A75-ABB8-4A9B-92E2-767B0FA5678E}">
      <dgm:prSet/>
      <dgm:spPr/>
      <dgm:t>
        <a:bodyPr/>
        <a:lstStyle/>
        <a:p>
          <a:endParaRPr lang="en-US"/>
        </a:p>
      </dgm:t>
    </dgm:pt>
    <dgm:pt modelId="{DF5A1346-D17E-4A19-BD92-112FECD0AACD}" type="sibTrans" cxnId="{54325A75-ABB8-4A9B-92E2-767B0FA5678E}">
      <dgm:prSet/>
      <dgm:spPr/>
      <dgm:t>
        <a:bodyPr/>
        <a:lstStyle/>
        <a:p>
          <a:endParaRPr lang="en-US"/>
        </a:p>
      </dgm:t>
    </dgm:pt>
    <dgm:pt modelId="{F5D34451-0341-433A-B77F-FDD80194496F}">
      <dgm:prSet/>
      <dgm:spPr/>
      <dgm:t>
        <a:bodyPr/>
        <a:lstStyle/>
        <a:p>
          <a:r>
            <a:rPr lang="cs-CZ" i="1" dirty="0"/>
            <a:t>Taxi 2</a:t>
          </a:r>
          <a:r>
            <a:rPr lang="cs-CZ" dirty="0"/>
            <a:t> (2000, r. </a:t>
          </a:r>
          <a:r>
            <a:rPr lang="cs-CZ" dirty="0" err="1"/>
            <a:t>Gérard</a:t>
          </a:r>
          <a:r>
            <a:rPr lang="cs-CZ" dirty="0"/>
            <a:t> </a:t>
          </a:r>
          <a:r>
            <a:rPr lang="cs-CZ" dirty="0" err="1"/>
            <a:t>Krawczyk</a:t>
          </a:r>
          <a:r>
            <a:rPr lang="cs-CZ" dirty="0"/>
            <a:t>)</a:t>
          </a:r>
          <a:endParaRPr lang="en-US" dirty="0"/>
        </a:p>
      </dgm:t>
    </dgm:pt>
    <dgm:pt modelId="{B3C70035-794A-4B04-B06E-D020FD752EDD}" type="parTrans" cxnId="{A8E6CE64-FAFC-4DC9-8A48-672F2B700652}">
      <dgm:prSet/>
      <dgm:spPr/>
      <dgm:t>
        <a:bodyPr/>
        <a:lstStyle/>
        <a:p>
          <a:endParaRPr lang="en-US"/>
        </a:p>
      </dgm:t>
    </dgm:pt>
    <dgm:pt modelId="{44663BC5-811C-4C1B-99D1-7C3295ADE65B}" type="sibTrans" cxnId="{A8E6CE64-FAFC-4DC9-8A48-672F2B700652}">
      <dgm:prSet/>
      <dgm:spPr/>
      <dgm:t>
        <a:bodyPr/>
        <a:lstStyle/>
        <a:p>
          <a:endParaRPr lang="en-US"/>
        </a:p>
      </dgm:t>
    </dgm:pt>
    <dgm:pt modelId="{CEAEF2C3-B72B-40CB-BD50-B93EA42E9631}">
      <dgm:prSet/>
      <dgm:spPr/>
      <dgm:t>
        <a:bodyPr/>
        <a:lstStyle/>
        <a:p>
          <a:r>
            <a:rPr lang="cs-CZ" i="1" dirty="0" err="1"/>
            <a:t>Asterix</a:t>
          </a:r>
          <a:r>
            <a:rPr lang="cs-CZ" i="1" dirty="0"/>
            <a:t> a </a:t>
          </a:r>
          <a:r>
            <a:rPr lang="cs-CZ" i="1" dirty="0" err="1"/>
            <a:t>Obelix</a:t>
          </a:r>
          <a:r>
            <a:rPr lang="cs-CZ" i="1" dirty="0"/>
            <a:t>: Mise Kleopatra </a:t>
          </a:r>
          <a:r>
            <a:rPr lang="cs-CZ" dirty="0"/>
            <a:t>(2002, r. Alain </a:t>
          </a:r>
          <a:r>
            <a:rPr lang="cs-CZ" dirty="0" err="1"/>
            <a:t>Chabat</a:t>
          </a:r>
          <a:r>
            <a:rPr lang="cs-CZ" dirty="0"/>
            <a:t>)</a:t>
          </a:r>
          <a:endParaRPr lang="en-US" dirty="0"/>
        </a:p>
      </dgm:t>
    </dgm:pt>
    <dgm:pt modelId="{5C6E1DC0-7426-4BAC-8FA1-88CEE464C7E7}" type="parTrans" cxnId="{387DE444-2DD5-4058-B281-C134C2C15EB8}">
      <dgm:prSet/>
      <dgm:spPr/>
      <dgm:t>
        <a:bodyPr/>
        <a:lstStyle/>
        <a:p>
          <a:endParaRPr lang="en-US"/>
        </a:p>
      </dgm:t>
    </dgm:pt>
    <dgm:pt modelId="{36A8FCBE-D8B7-4D75-8EF5-348A659935E1}" type="sibTrans" cxnId="{387DE444-2DD5-4058-B281-C134C2C15EB8}">
      <dgm:prSet/>
      <dgm:spPr/>
      <dgm:t>
        <a:bodyPr/>
        <a:lstStyle/>
        <a:p>
          <a:endParaRPr lang="en-US"/>
        </a:p>
      </dgm:t>
    </dgm:pt>
    <dgm:pt modelId="{1C93461E-668E-4F57-81BC-E67671E9C66C}">
      <dgm:prSet/>
      <dgm:spPr/>
      <dgm:t>
        <a:bodyPr/>
        <a:lstStyle/>
        <a:p>
          <a:r>
            <a:rPr lang="cs-CZ" i="1" dirty="0"/>
            <a:t>Dovolená po francouzsku 3 </a:t>
          </a:r>
          <a:r>
            <a:rPr lang="cs-CZ" dirty="0"/>
            <a:t>(2006, r. Patrice </a:t>
          </a:r>
          <a:r>
            <a:rPr lang="cs-CZ" dirty="0" err="1"/>
            <a:t>Leconte</a:t>
          </a:r>
          <a:r>
            <a:rPr lang="cs-CZ" dirty="0"/>
            <a:t>)</a:t>
          </a:r>
          <a:endParaRPr lang="en-US" dirty="0"/>
        </a:p>
      </dgm:t>
    </dgm:pt>
    <dgm:pt modelId="{C6DF3746-16CA-4832-B25A-7ECFFD1206DE}" type="parTrans" cxnId="{E1A1B8D3-3FBB-4C39-AEFA-C8CB37B62A4F}">
      <dgm:prSet/>
      <dgm:spPr/>
      <dgm:t>
        <a:bodyPr/>
        <a:lstStyle/>
        <a:p>
          <a:endParaRPr lang="en-US"/>
        </a:p>
      </dgm:t>
    </dgm:pt>
    <dgm:pt modelId="{BC4D1202-7589-4CC1-ACA3-72F1D0F0C0AA}" type="sibTrans" cxnId="{E1A1B8D3-3FBB-4C39-AEFA-C8CB37B62A4F}">
      <dgm:prSet/>
      <dgm:spPr/>
      <dgm:t>
        <a:bodyPr/>
        <a:lstStyle/>
        <a:p>
          <a:endParaRPr lang="en-US"/>
        </a:p>
      </dgm:t>
    </dgm:pt>
    <dgm:pt modelId="{13717DA7-F5DF-4504-B65B-22368C1A9083}">
      <dgm:prSet/>
      <dgm:spPr/>
      <dgm:t>
        <a:bodyPr/>
        <a:lstStyle/>
        <a:p>
          <a:r>
            <a:rPr lang="cs-CZ" i="1" dirty="0"/>
            <a:t>Vítejte u </a:t>
          </a:r>
          <a:r>
            <a:rPr lang="cs-CZ" i="1" dirty="0" err="1"/>
            <a:t>Ch‘tisů</a:t>
          </a:r>
          <a:r>
            <a:rPr lang="cs-CZ" i="1" dirty="0"/>
            <a:t> </a:t>
          </a:r>
          <a:r>
            <a:rPr lang="cs-CZ" dirty="0"/>
            <a:t>(2008, r. Danny </a:t>
          </a:r>
          <a:r>
            <a:rPr lang="cs-CZ" dirty="0" err="1"/>
            <a:t>Boon</a:t>
          </a:r>
          <a:r>
            <a:rPr lang="cs-CZ" dirty="0"/>
            <a:t>)</a:t>
          </a:r>
          <a:endParaRPr lang="en-US" dirty="0"/>
        </a:p>
      </dgm:t>
    </dgm:pt>
    <dgm:pt modelId="{1D77D5BC-A110-4B17-AF63-4EE48393E0D1}" type="parTrans" cxnId="{93F6C24D-167A-4359-8A12-E8A03C87850D}">
      <dgm:prSet/>
      <dgm:spPr/>
      <dgm:t>
        <a:bodyPr/>
        <a:lstStyle/>
        <a:p>
          <a:endParaRPr lang="en-US"/>
        </a:p>
      </dgm:t>
    </dgm:pt>
    <dgm:pt modelId="{0BEE3FA8-BB74-4D4F-8E29-9CDC872AB306}" type="sibTrans" cxnId="{93F6C24D-167A-4359-8A12-E8A03C87850D}">
      <dgm:prSet/>
      <dgm:spPr/>
      <dgm:t>
        <a:bodyPr/>
        <a:lstStyle/>
        <a:p>
          <a:endParaRPr lang="en-US"/>
        </a:p>
      </dgm:t>
    </dgm:pt>
    <dgm:pt modelId="{90A6535B-9FE8-4ECC-ACD9-8855F76E8BF1}">
      <dgm:prSet/>
      <dgm:spPr/>
      <dgm:t>
        <a:bodyPr/>
        <a:lstStyle/>
        <a:p>
          <a:r>
            <a:rPr lang="cs-CZ" i="1" dirty="0"/>
            <a:t>Nedotknutelní </a:t>
          </a:r>
          <a:r>
            <a:rPr lang="cs-CZ" dirty="0"/>
            <a:t>(2011, r. Olivier </a:t>
          </a:r>
          <a:r>
            <a:rPr lang="cs-CZ" dirty="0" err="1"/>
            <a:t>Nakache</a:t>
          </a:r>
          <a:r>
            <a:rPr lang="cs-CZ" dirty="0"/>
            <a:t> a </a:t>
          </a:r>
          <a:r>
            <a:rPr lang="cs-CZ" dirty="0" err="1"/>
            <a:t>Éric</a:t>
          </a:r>
          <a:r>
            <a:rPr lang="cs-CZ" dirty="0"/>
            <a:t> </a:t>
          </a:r>
          <a:r>
            <a:rPr lang="cs-CZ" dirty="0" err="1"/>
            <a:t>Toledano</a:t>
          </a:r>
          <a:r>
            <a:rPr lang="cs-CZ" dirty="0"/>
            <a:t>)</a:t>
          </a:r>
          <a:endParaRPr lang="en-US" dirty="0"/>
        </a:p>
      </dgm:t>
    </dgm:pt>
    <dgm:pt modelId="{F93A8146-0357-44C6-AB1F-BA6E9C5944D2}" type="parTrans" cxnId="{BD8FFEC6-2519-486B-ACE5-7D43C41677DA}">
      <dgm:prSet/>
      <dgm:spPr/>
      <dgm:t>
        <a:bodyPr/>
        <a:lstStyle/>
        <a:p>
          <a:endParaRPr lang="en-US"/>
        </a:p>
      </dgm:t>
    </dgm:pt>
    <dgm:pt modelId="{6FEB8D76-49C3-4067-A7CB-CDA556B9F869}" type="sibTrans" cxnId="{BD8FFEC6-2519-486B-ACE5-7D43C41677DA}">
      <dgm:prSet/>
      <dgm:spPr/>
      <dgm:t>
        <a:bodyPr/>
        <a:lstStyle/>
        <a:p>
          <a:endParaRPr lang="en-US"/>
        </a:p>
      </dgm:t>
    </dgm:pt>
    <dgm:pt modelId="{D4D9A958-44E7-6647-BC8D-B7E0126B153B}" type="pres">
      <dgm:prSet presAssocID="{4E441FAB-1C12-4488-802A-50B4779420B1}" presName="linear" presStyleCnt="0">
        <dgm:presLayoutVars>
          <dgm:animLvl val="lvl"/>
          <dgm:resizeHandles val="exact"/>
        </dgm:presLayoutVars>
      </dgm:prSet>
      <dgm:spPr/>
    </dgm:pt>
    <dgm:pt modelId="{45D79A82-0321-6D42-A616-D610E1EE8F3B}" type="pres">
      <dgm:prSet presAssocID="{3436FF3B-D74C-46AE-AAA9-670F89A746D8}" presName="parentText" presStyleLbl="node1" presStyleIdx="0" presStyleCnt="11">
        <dgm:presLayoutVars>
          <dgm:chMax val="0"/>
          <dgm:bulletEnabled val="1"/>
        </dgm:presLayoutVars>
      </dgm:prSet>
      <dgm:spPr/>
    </dgm:pt>
    <dgm:pt modelId="{7D5241EE-F1FA-DA4E-A299-EF76E08C86E1}" type="pres">
      <dgm:prSet presAssocID="{D4D45250-F2B6-4ACF-AFC6-B04CC2C69B0E}" presName="spacer" presStyleCnt="0"/>
      <dgm:spPr/>
    </dgm:pt>
    <dgm:pt modelId="{15540967-017C-754B-ADE7-BE689B7999A7}" type="pres">
      <dgm:prSet presAssocID="{DCB89C6C-D74D-492E-B9C1-F87578CE1708}" presName="parentText" presStyleLbl="node1" presStyleIdx="1" presStyleCnt="11" custLinFactNeighborX="-2188" custLinFactNeighborY="-22776">
        <dgm:presLayoutVars>
          <dgm:chMax val="0"/>
          <dgm:bulletEnabled val="1"/>
        </dgm:presLayoutVars>
      </dgm:prSet>
      <dgm:spPr/>
    </dgm:pt>
    <dgm:pt modelId="{FBE4FB36-C5D0-3B44-833D-4C0623565B04}" type="pres">
      <dgm:prSet presAssocID="{FF30686F-5BC6-42F4-AAAE-97D69CEE4F34}" presName="spacer" presStyleCnt="0"/>
      <dgm:spPr/>
    </dgm:pt>
    <dgm:pt modelId="{B52F7CF3-7AF0-8444-AC97-335B75E73B59}" type="pres">
      <dgm:prSet presAssocID="{1493D9AE-4EE7-40EC-A5FA-2AF9A0FD992A}" presName="parentText" presStyleLbl="node1" presStyleIdx="2" presStyleCnt="11">
        <dgm:presLayoutVars>
          <dgm:chMax val="0"/>
          <dgm:bulletEnabled val="1"/>
        </dgm:presLayoutVars>
      </dgm:prSet>
      <dgm:spPr/>
    </dgm:pt>
    <dgm:pt modelId="{FD6EAFBA-5086-C84F-A86E-B362D0A01FD5}" type="pres">
      <dgm:prSet presAssocID="{A7CEC46E-1B3E-49D8-87CA-DA50606DE2F4}" presName="spacer" presStyleCnt="0"/>
      <dgm:spPr/>
    </dgm:pt>
    <dgm:pt modelId="{BCE53391-FCA7-184A-AEC1-F69C5880F142}" type="pres">
      <dgm:prSet presAssocID="{9A998C16-CAB8-457E-B903-2EA64A5E3ECC}" presName="parentText" presStyleLbl="node1" presStyleIdx="3" presStyleCnt="11">
        <dgm:presLayoutVars>
          <dgm:chMax val="0"/>
          <dgm:bulletEnabled val="1"/>
        </dgm:presLayoutVars>
      </dgm:prSet>
      <dgm:spPr/>
    </dgm:pt>
    <dgm:pt modelId="{A7593676-BDE3-3E45-8DC8-B42A3D76C764}" type="pres">
      <dgm:prSet presAssocID="{81ECC7BC-9BA0-4F55-93E5-B2E3C91BDF30}" presName="spacer" presStyleCnt="0"/>
      <dgm:spPr/>
    </dgm:pt>
    <dgm:pt modelId="{BC3EDAB9-D431-FD49-B67C-D53D9E26C6C5}" type="pres">
      <dgm:prSet presAssocID="{8857C6DD-1511-4394-9C00-8186B97DD6FF}" presName="parentText" presStyleLbl="node1" presStyleIdx="4" presStyleCnt="11">
        <dgm:presLayoutVars>
          <dgm:chMax val="0"/>
          <dgm:bulletEnabled val="1"/>
        </dgm:presLayoutVars>
      </dgm:prSet>
      <dgm:spPr/>
    </dgm:pt>
    <dgm:pt modelId="{7642F4FF-6359-1F46-BF7F-418FC400F882}" type="pres">
      <dgm:prSet presAssocID="{710B0229-09EB-4738-914F-2908BD985DD1}" presName="spacer" presStyleCnt="0"/>
      <dgm:spPr/>
    </dgm:pt>
    <dgm:pt modelId="{918CF98C-0993-B94B-BE2D-6DF737DDDE47}" type="pres">
      <dgm:prSet presAssocID="{7DAB376E-DCA7-47F6-86D7-A96778DDB4C3}" presName="parentText" presStyleLbl="node1" presStyleIdx="5" presStyleCnt="11">
        <dgm:presLayoutVars>
          <dgm:chMax val="0"/>
          <dgm:bulletEnabled val="1"/>
        </dgm:presLayoutVars>
      </dgm:prSet>
      <dgm:spPr/>
    </dgm:pt>
    <dgm:pt modelId="{CD30D082-158F-3448-9EEA-30156F8E29D7}" type="pres">
      <dgm:prSet presAssocID="{DF5A1346-D17E-4A19-BD92-112FECD0AACD}" presName="spacer" presStyleCnt="0"/>
      <dgm:spPr/>
    </dgm:pt>
    <dgm:pt modelId="{4264B7E6-13EF-1C4C-BE78-53492D081C52}" type="pres">
      <dgm:prSet presAssocID="{F5D34451-0341-433A-B77F-FDD80194496F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D43B87EE-923C-774F-9831-EAF016995C97}" type="pres">
      <dgm:prSet presAssocID="{44663BC5-811C-4C1B-99D1-7C3295ADE65B}" presName="spacer" presStyleCnt="0"/>
      <dgm:spPr/>
    </dgm:pt>
    <dgm:pt modelId="{8E2AD2FA-2384-1749-A9C2-CC3650926A09}" type="pres">
      <dgm:prSet presAssocID="{CEAEF2C3-B72B-40CB-BD50-B93EA42E9631}" presName="parentText" presStyleLbl="node1" presStyleIdx="7" presStyleCnt="11">
        <dgm:presLayoutVars>
          <dgm:chMax val="0"/>
          <dgm:bulletEnabled val="1"/>
        </dgm:presLayoutVars>
      </dgm:prSet>
      <dgm:spPr/>
    </dgm:pt>
    <dgm:pt modelId="{739AE0D5-4BF7-9041-AB4C-AF04195E724B}" type="pres">
      <dgm:prSet presAssocID="{36A8FCBE-D8B7-4D75-8EF5-348A659935E1}" presName="spacer" presStyleCnt="0"/>
      <dgm:spPr/>
    </dgm:pt>
    <dgm:pt modelId="{A2865512-DF4B-AF40-8C53-AC2255087FD2}" type="pres">
      <dgm:prSet presAssocID="{1C93461E-668E-4F57-81BC-E67671E9C66C}" presName="parentText" presStyleLbl="node1" presStyleIdx="8" presStyleCnt="11">
        <dgm:presLayoutVars>
          <dgm:chMax val="0"/>
          <dgm:bulletEnabled val="1"/>
        </dgm:presLayoutVars>
      </dgm:prSet>
      <dgm:spPr/>
    </dgm:pt>
    <dgm:pt modelId="{3534A856-4E38-D544-BF09-D576A99905ED}" type="pres">
      <dgm:prSet presAssocID="{BC4D1202-7589-4CC1-ACA3-72F1D0F0C0AA}" presName="spacer" presStyleCnt="0"/>
      <dgm:spPr/>
    </dgm:pt>
    <dgm:pt modelId="{9F636AD9-4B95-4E44-9C65-E47537333EB5}" type="pres">
      <dgm:prSet presAssocID="{13717DA7-F5DF-4504-B65B-22368C1A9083}" presName="parentText" presStyleLbl="node1" presStyleIdx="9" presStyleCnt="11">
        <dgm:presLayoutVars>
          <dgm:chMax val="0"/>
          <dgm:bulletEnabled val="1"/>
        </dgm:presLayoutVars>
      </dgm:prSet>
      <dgm:spPr/>
    </dgm:pt>
    <dgm:pt modelId="{DF52278C-D9E8-8F47-84C8-57E06BC520FE}" type="pres">
      <dgm:prSet presAssocID="{0BEE3FA8-BB74-4D4F-8E29-9CDC872AB306}" presName="spacer" presStyleCnt="0"/>
      <dgm:spPr/>
    </dgm:pt>
    <dgm:pt modelId="{7865F070-1801-8F48-B4F9-40403B1FD30E}" type="pres">
      <dgm:prSet presAssocID="{90A6535B-9FE8-4ECC-ACD9-8855F76E8BF1}" presName="parentText" presStyleLbl="node1" presStyleIdx="10" presStyleCnt="11">
        <dgm:presLayoutVars>
          <dgm:chMax val="0"/>
          <dgm:bulletEnabled val="1"/>
        </dgm:presLayoutVars>
      </dgm:prSet>
      <dgm:spPr/>
    </dgm:pt>
  </dgm:ptLst>
  <dgm:cxnLst>
    <dgm:cxn modelId="{D3AB6605-D131-824D-9B3C-40FE70C027E8}" type="presOf" srcId="{13717DA7-F5DF-4504-B65B-22368C1A9083}" destId="{9F636AD9-4B95-4E44-9C65-E47537333EB5}" srcOrd="0" destOrd="0" presId="urn:microsoft.com/office/officeart/2005/8/layout/vList2"/>
    <dgm:cxn modelId="{FCD74508-895E-4F62-AEB4-B380686E2374}" srcId="{4E441FAB-1C12-4488-802A-50B4779420B1}" destId="{8857C6DD-1511-4394-9C00-8186B97DD6FF}" srcOrd="4" destOrd="0" parTransId="{E2421048-7E11-4261-B29A-FC845E2A50FD}" sibTransId="{710B0229-09EB-4738-914F-2908BD985DD1}"/>
    <dgm:cxn modelId="{6C395508-371C-5943-8EC8-AED5B4FB1C96}" type="presOf" srcId="{8857C6DD-1511-4394-9C00-8186B97DD6FF}" destId="{BC3EDAB9-D431-FD49-B67C-D53D9E26C6C5}" srcOrd="0" destOrd="0" presId="urn:microsoft.com/office/officeart/2005/8/layout/vList2"/>
    <dgm:cxn modelId="{21BE0B0F-3564-452E-8DB3-FDE06B7BB5EF}" srcId="{4E441FAB-1C12-4488-802A-50B4779420B1}" destId="{9A998C16-CAB8-457E-B903-2EA64A5E3ECC}" srcOrd="3" destOrd="0" parTransId="{F0C0F842-5897-480C-BCB5-0FE523736095}" sibTransId="{81ECC7BC-9BA0-4F55-93E5-B2E3C91BDF30}"/>
    <dgm:cxn modelId="{A2014816-200F-1841-B6BC-3FD23A3AA5D4}" type="presOf" srcId="{DCB89C6C-D74D-492E-B9C1-F87578CE1708}" destId="{15540967-017C-754B-ADE7-BE689B7999A7}" srcOrd="0" destOrd="0" presId="urn:microsoft.com/office/officeart/2005/8/layout/vList2"/>
    <dgm:cxn modelId="{38A82F1B-F17E-474A-AEA8-FD4F84732F80}" type="presOf" srcId="{9A998C16-CAB8-457E-B903-2EA64A5E3ECC}" destId="{BCE53391-FCA7-184A-AEC1-F69C5880F142}" srcOrd="0" destOrd="0" presId="urn:microsoft.com/office/officeart/2005/8/layout/vList2"/>
    <dgm:cxn modelId="{058BBE29-B005-6348-860D-A7A93C23817E}" type="presOf" srcId="{90A6535B-9FE8-4ECC-ACD9-8855F76E8BF1}" destId="{7865F070-1801-8F48-B4F9-40403B1FD30E}" srcOrd="0" destOrd="0" presId="urn:microsoft.com/office/officeart/2005/8/layout/vList2"/>
    <dgm:cxn modelId="{96E10C34-D7F1-FE4A-A845-91B75343E8EC}" type="presOf" srcId="{3436FF3B-D74C-46AE-AAA9-670F89A746D8}" destId="{45D79A82-0321-6D42-A616-D610E1EE8F3B}" srcOrd="0" destOrd="0" presId="urn:microsoft.com/office/officeart/2005/8/layout/vList2"/>
    <dgm:cxn modelId="{387DE444-2DD5-4058-B281-C134C2C15EB8}" srcId="{4E441FAB-1C12-4488-802A-50B4779420B1}" destId="{CEAEF2C3-B72B-40CB-BD50-B93EA42E9631}" srcOrd="7" destOrd="0" parTransId="{5C6E1DC0-7426-4BAC-8FA1-88CEE464C7E7}" sibTransId="{36A8FCBE-D8B7-4D75-8EF5-348A659935E1}"/>
    <dgm:cxn modelId="{93F6C24D-167A-4359-8A12-E8A03C87850D}" srcId="{4E441FAB-1C12-4488-802A-50B4779420B1}" destId="{13717DA7-F5DF-4504-B65B-22368C1A9083}" srcOrd="9" destOrd="0" parTransId="{1D77D5BC-A110-4B17-AF63-4EE48393E0D1}" sibTransId="{0BEE3FA8-BB74-4D4F-8E29-9CDC872AB306}"/>
    <dgm:cxn modelId="{0B8D8F4F-A9B1-1B40-9341-36BF5D3B515B}" type="presOf" srcId="{1C93461E-668E-4F57-81BC-E67671E9C66C}" destId="{A2865512-DF4B-AF40-8C53-AC2255087FD2}" srcOrd="0" destOrd="0" presId="urn:microsoft.com/office/officeart/2005/8/layout/vList2"/>
    <dgm:cxn modelId="{A8E6CE64-FAFC-4DC9-8A48-672F2B700652}" srcId="{4E441FAB-1C12-4488-802A-50B4779420B1}" destId="{F5D34451-0341-433A-B77F-FDD80194496F}" srcOrd="6" destOrd="0" parTransId="{B3C70035-794A-4B04-B06E-D020FD752EDD}" sibTransId="{44663BC5-811C-4C1B-99D1-7C3295ADE65B}"/>
    <dgm:cxn modelId="{B7A6AE69-6918-5946-B2AF-DB52DF210A63}" type="presOf" srcId="{F5D34451-0341-433A-B77F-FDD80194496F}" destId="{4264B7E6-13EF-1C4C-BE78-53492D081C52}" srcOrd="0" destOrd="0" presId="urn:microsoft.com/office/officeart/2005/8/layout/vList2"/>
    <dgm:cxn modelId="{786F0174-0DAE-4C28-8F20-8354A2422A50}" srcId="{4E441FAB-1C12-4488-802A-50B4779420B1}" destId="{DCB89C6C-D74D-492E-B9C1-F87578CE1708}" srcOrd="1" destOrd="0" parTransId="{63E00AAA-9359-43FD-BC00-00CE39416A01}" sibTransId="{FF30686F-5BC6-42F4-AAAE-97D69CEE4F34}"/>
    <dgm:cxn modelId="{54325A75-ABB8-4A9B-92E2-767B0FA5678E}" srcId="{4E441FAB-1C12-4488-802A-50B4779420B1}" destId="{7DAB376E-DCA7-47F6-86D7-A96778DDB4C3}" srcOrd="5" destOrd="0" parTransId="{28D193A5-08E7-432D-B0C1-964570136278}" sibTransId="{DF5A1346-D17E-4A19-BD92-112FECD0AACD}"/>
    <dgm:cxn modelId="{5D31277B-4E60-0D45-ABF1-1308D715FEC5}" type="presOf" srcId="{7DAB376E-DCA7-47F6-86D7-A96778DDB4C3}" destId="{918CF98C-0993-B94B-BE2D-6DF737DDDE47}" srcOrd="0" destOrd="0" presId="urn:microsoft.com/office/officeart/2005/8/layout/vList2"/>
    <dgm:cxn modelId="{43293D91-1D52-47E0-A28F-994A3AA96B69}" srcId="{4E441FAB-1C12-4488-802A-50B4779420B1}" destId="{3436FF3B-D74C-46AE-AAA9-670F89A746D8}" srcOrd="0" destOrd="0" parTransId="{122254FD-917B-4E1E-87BA-6F2B7D7835F1}" sibTransId="{D4D45250-F2B6-4ACF-AFC6-B04CC2C69B0E}"/>
    <dgm:cxn modelId="{D0B365AC-07A8-B54C-BD81-D8A74B6A9357}" type="presOf" srcId="{CEAEF2C3-B72B-40CB-BD50-B93EA42E9631}" destId="{8E2AD2FA-2384-1749-A9C2-CC3650926A09}" srcOrd="0" destOrd="0" presId="urn:microsoft.com/office/officeart/2005/8/layout/vList2"/>
    <dgm:cxn modelId="{BD8FFEC6-2519-486B-ACE5-7D43C41677DA}" srcId="{4E441FAB-1C12-4488-802A-50B4779420B1}" destId="{90A6535B-9FE8-4ECC-ACD9-8855F76E8BF1}" srcOrd="10" destOrd="0" parTransId="{F93A8146-0357-44C6-AB1F-BA6E9C5944D2}" sibTransId="{6FEB8D76-49C3-4067-A7CB-CDA556B9F869}"/>
    <dgm:cxn modelId="{AB9857CF-7812-C04E-8E86-197BF5887234}" type="presOf" srcId="{4E441FAB-1C12-4488-802A-50B4779420B1}" destId="{D4D9A958-44E7-6647-BC8D-B7E0126B153B}" srcOrd="0" destOrd="0" presId="urn:microsoft.com/office/officeart/2005/8/layout/vList2"/>
    <dgm:cxn modelId="{E1A1B8D3-3FBB-4C39-AEFA-C8CB37B62A4F}" srcId="{4E441FAB-1C12-4488-802A-50B4779420B1}" destId="{1C93461E-668E-4F57-81BC-E67671E9C66C}" srcOrd="8" destOrd="0" parTransId="{C6DF3746-16CA-4832-B25A-7ECFFD1206DE}" sibTransId="{BC4D1202-7589-4CC1-ACA3-72F1D0F0C0AA}"/>
    <dgm:cxn modelId="{1B1F23E3-6931-4D7C-8D63-919D38D89E59}" srcId="{4E441FAB-1C12-4488-802A-50B4779420B1}" destId="{1493D9AE-4EE7-40EC-A5FA-2AF9A0FD992A}" srcOrd="2" destOrd="0" parTransId="{7662DE9A-51C1-470C-913F-6B0C962F4FCC}" sibTransId="{A7CEC46E-1B3E-49D8-87CA-DA50606DE2F4}"/>
    <dgm:cxn modelId="{305FACEF-E022-FE4A-975E-8508F2E0611D}" type="presOf" srcId="{1493D9AE-4EE7-40EC-A5FA-2AF9A0FD992A}" destId="{B52F7CF3-7AF0-8444-AC97-335B75E73B59}" srcOrd="0" destOrd="0" presId="urn:microsoft.com/office/officeart/2005/8/layout/vList2"/>
    <dgm:cxn modelId="{A039DC3D-8929-4642-A740-6CDCF34EAAA4}" type="presParOf" srcId="{D4D9A958-44E7-6647-BC8D-B7E0126B153B}" destId="{45D79A82-0321-6D42-A616-D610E1EE8F3B}" srcOrd="0" destOrd="0" presId="urn:microsoft.com/office/officeart/2005/8/layout/vList2"/>
    <dgm:cxn modelId="{53D2A6E9-ADCA-A446-BF66-C6FA1A3686FB}" type="presParOf" srcId="{D4D9A958-44E7-6647-BC8D-B7E0126B153B}" destId="{7D5241EE-F1FA-DA4E-A299-EF76E08C86E1}" srcOrd="1" destOrd="0" presId="urn:microsoft.com/office/officeart/2005/8/layout/vList2"/>
    <dgm:cxn modelId="{4F4BE910-76B9-F24A-89E1-3A5A7C52EF6C}" type="presParOf" srcId="{D4D9A958-44E7-6647-BC8D-B7E0126B153B}" destId="{15540967-017C-754B-ADE7-BE689B7999A7}" srcOrd="2" destOrd="0" presId="urn:microsoft.com/office/officeart/2005/8/layout/vList2"/>
    <dgm:cxn modelId="{6C90C3A1-D368-084F-9135-AE0A39ADD91C}" type="presParOf" srcId="{D4D9A958-44E7-6647-BC8D-B7E0126B153B}" destId="{FBE4FB36-C5D0-3B44-833D-4C0623565B04}" srcOrd="3" destOrd="0" presId="urn:microsoft.com/office/officeart/2005/8/layout/vList2"/>
    <dgm:cxn modelId="{2F09B36E-A13C-CC41-B375-8B38C0F3008A}" type="presParOf" srcId="{D4D9A958-44E7-6647-BC8D-B7E0126B153B}" destId="{B52F7CF3-7AF0-8444-AC97-335B75E73B59}" srcOrd="4" destOrd="0" presId="urn:microsoft.com/office/officeart/2005/8/layout/vList2"/>
    <dgm:cxn modelId="{AE3FF2AC-3545-244F-A30C-1224ADBBFA0D}" type="presParOf" srcId="{D4D9A958-44E7-6647-BC8D-B7E0126B153B}" destId="{FD6EAFBA-5086-C84F-A86E-B362D0A01FD5}" srcOrd="5" destOrd="0" presId="urn:microsoft.com/office/officeart/2005/8/layout/vList2"/>
    <dgm:cxn modelId="{B2CD79A0-9149-7141-9217-AEB779E78888}" type="presParOf" srcId="{D4D9A958-44E7-6647-BC8D-B7E0126B153B}" destId="{BCE53391-FCA7-184A-AEC1-F69C5880F142}" srcOrd="6" destOrd="0" presId="urn:microsoft.com/office/officeart/2005/8/layout/vList2"/>
    <dgm:cxn modelId="{F4B7CE99-EBF9-0149-8AD3-C747AF819DCA}" type="presParOf" srcId="{D4D9A958-44E7-6647-BC8D-B7E0126B153B}" destId="{A7593676-BDE3-3E45-8DC8-B42A3D76C764}" srcOrd="7" destOrd="0" presId="urn:microsoft.com/office/officeart/2005/8/layout/vList2"/>
    <dgm:cxn modelId="{EBCE83A8-75DC-9040-B84E-097F7C9B8BF3}" type="presParOf" srcId="{D4D9A958-44E7-6647-BC8D-B7E0126B153B}" destId="{BC3EDAB9-D431-FD49-B67C-D53D9E26C6C5}" srcOrd="8" destOrd="0" presId="urn:microsoft.com/office/officeart/2005/8/layout/vList2"/>
    <dgm:cxn modelId="{34B8BAF1-3CF3-9F44-B5B2-794E8B22C9A8}" type="presParOf" srcId="{D4D9A958-44E7-6647-BC8D-B7E0126B153B}" destId="{7642F4FF-6359-1F46-BF7F-418FC400F882}" srcOrd="9" destOrd="0" presId="urn:microsoft.com/office/officeart/2005/8/layout/vList2"/>
    <dgm:cxn modelId="{2CEC40CD-6B06-CE46-A757-2F7062DFEA38}" type="presParOf" srcId="{D4D9A958-44E7-6647-BC8D-B7E0126B153B}" destId="{918CF98C-0993-B94B-BE2D-6DF737DDDE47}" srcOrd="10" destOrd="0" presId="urn:microsoft.com/office/officeart/2005/8/layout/vList2"/>
    <dgm:cxn modelId="{A32A10A0-432D-D04C-ABC3-873DD3AC44B0}" type="presParOf" srcId="{D4D9A958-44E7-6647-BC8D-B7E0126B153B}" destId="{CD30D082-158F-3448-9EEA-30156F8E29D7}" srcOrd="11" destOrd="0" presId="urn:microsoft.com/office/officeart/2005/8/layout/vList2"/>
    <dgm:cxn modelId="{CC3BC8CB-9EF7-654E-840C-BCF37CBE54AC}" type="presParOf" srcId="{D4D9A958-44E7-6647-BC8D-B7E0126B153B}" destId="{4264B7E6-13EF-1C4C-BE78-53492D081C52}" srcOrd="12" destOrd="0" presId="urn:microsoft.com/office/officeart/2005/8/layout/vList2"/>
    <dgm:cxn modelId="{CEC9FC8B-FC75-7C41-BCAA-5A096E20FE0C}" type="presParOf" srcId="{D4D9A958-44E7-6647-BC8D-B7E0126B153B}" destId="{D43B87EE-923C-774F-9831-EAF016995C97}" srcOrd="13" destOrd="0" presId="urn:microsoft.com/office/officeart/2005/8/layout/vList2"/>
    <dgm:cxn modelId="{65817209-8799-B540-8FE2-ACCDE7902C0D}" type="presParOf" srcId="{D4D9A958-44E7-6647-BC8D-B7E0126B153B}" destId="{8E2AD2FA-2384-1749-A9C2-CC3650926A09}" srcOrd="14" destOrd="0" presId="urn:microsoft.com/office/officeart/2005/8/layout/vList2"/>
    <dgm:cxn modelId="{943E4CD5-2A02-0A4D-8B9F-66AEA61A1B14}" type="presParOf" srcId="{D4D9A958-44E7-6647-BC8D-B7E0126B153B}" destId="{739AE0D5-4BF7-9041-AB4C-AF04195E724B}" srcOrd="15" destOrd="0" presId="urn:microsoft.com/office/officeart/2005/8/layout/vList2"/>
    <dgm:cxn modelId="{ACD61F9A-CE12-BA48-A561-2E380AA0CB89}" type="presParOf" srcId="{D4D9A958-44E7-6647-BC8D-B7E0126B153B}" destId="{A2865512-DF4B-AF40-8C53-AC2255087FD2}" srcOrd="16" destOrd="0" presId="urn:microsoft.com/office/officeart/2005/8/layout/vList2"/>
    <dgm:cxn modelId="{5039C8CA-1308-654F-824C-AC3E133DA1A9}" type="presParOf" srcId="{D4D9A958-44E7-6647-BC8D-B7E0126B153B}" destId="{3534A856-4E38-D544-BF09-D576A99905ED}" srcOrd="17" destOrd="0" presId="urn:microsoft.com/office/officeart/2005/8/layout/vList2"/>
    <dgm:cxn modelId="{6675DC78-5E0D-0C4B-8C5E-EDB9DC1AE9E4}" type="presParOf" srcId="{D4D9A958-44E7-6647-BC8D-B7E0126B153B}" destId="{9F636AD9-4B95-4E44-9C65-E47537333EB5}" srcOrd="18" destOrd="0" presId="urn:microsoft.com/office/officeart/2005/8/layout/vList2"/>
    <dgm:cxn modelId="{EFFC07C3-F788-F646-A65E-3CABC6EDC114}" type="presParOf" srcId="{D4D9A958-44E7-6647-BC8D-B7E0126B153B}" destId="{DF52278C-D9E8-8F47-84C8-57E06BC520FE}" srcOrd="19" destOrd="0" presId="urn:microsoft.com/office/officeart/2005/8/layout/vList2"/>
    <dgm:cxn modelId="{360C49A8-AD75-5447-87FE-80F380E164CA}" type="presParOf" srcId="{D4D9A958-44E7-6647-BC8D-B7E0126B153B}" destId="{7865F070-1801-8F48-B4F9-40403B1FD30E}" srcOrd="2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79A82-0321-6D42-A616-D610E1EE8F3B}">
      <dsp:nvSpPr>
        <dsp:cNvPr id="0" name=""/>
        <dsp:cNvSpPr/>
      </dsp:nvSpPr>
      <dsp:spPr>
        <a:xfrm>
          <a:off x="0" y="3110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Malý svět Dona Camilla </a:t>
          </a:r>
          <a:r>
            <a:rPr lang="cs-CZ" sz="1700" kern="1200" dirty="0"/>
            <a:t>(1952, r. Julien </a:t>
          </a:r>
          <a:r>
            <a:rPr lang="cs-CZ" sz="1700" kern="1200" dirty="0" err="1"/>
            <a:t>Duvivier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50519"/>
        <a:ext cx="5568212" cy="358962"/>
      </dsp:txXfrm>
    </dsp:sp>
    <dsp:sp modelId="{15540967-017C-754B-ADE7-BE689B7999A7}">
      <dsp:nvSpPr>
        <dsp:cNvPr id="0" name=""/>
        <dsp:cNvSpPr/>
      </dsp:nvSpPr>
      <dsp:spPr>
        <a:xfrm>
          <a:off x="0" y="466708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1035189"/>
                <a:satOff val="4586"/>
                <a:lumOff val="-168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9"/>
                <a:satOff val="4586"/>
                <a:lumOff val="-168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9"/>
                <a:satOff val="4586"/>
                <a:lumOff val="-168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Smolař</a:t>
          </a:r>
          <a:r>
            <a:rPr lang="cs-CZ" sz="1700" kern="1200" dirty="0"/>
            <a:t> (1965, r. </a:t>
          </a:r>
          <a:r>
            <a:rPr lang="cs-CZ" sz="1700" kern="1200" dirty="0" err="1"/>
            <a:t>Gerard</a:t>
          </a:r>
          <a:r>
            <a:rPr lang="cs-CZ" sz="1700" kern="1200" dirty="0"/>
            <a:t> </a:t>
          </a:r>
          <a:r>
            <a:rPr lang="cs-CZ" sz="1700" kern="1200" dirty="0" err="1"/>
            <a:t>Oury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486127"/>
        <a:ext cx="5568212" cy="358962"/>
      </dsp:txXfrm>
    </dsp:sp>
    <dsp:sp modelId="{B52F7CF3-7AF0-8444-AC97-335B75E73B59}">
      <dsp:nvSpPr>
        <dsp:cNvPr id="0" name=""/>
        <dsp:cNvSpPr/>
      </dsp:nvSpPr>
      <dsp:spPr>
        <a:xfrm>
          <a:off x="0" y="92462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2070378"/>
                <a:satOff val="9172"/>
                <a:lumOff val="-337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070378"/>
                <a:satOff val="9172"/>
                <a:lumOff val="-337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070378"/>
                <a:satOff val="9172"/>
                <a:lumOff val="-337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Velký flám </a:t>
          </a:r>
          <a:r>
            <a:rPr lang="cs-CZ" sz="1700" kern="1200" dirty="0"/>
            <a:t>(1966, r. </a:t>
          </a:r>
          <a:r>
            <a:rPr lang="cs-CZ" sz="1700" kern="1200" dirty="0" err="1"/>
            <a:t>Gerard</a:t>
          </a:r>
          <a:r>
            <a:rPr lang="cs-CZ" sz="1700" kern="1200" dirty="0"/>
            <a:t> </a:t>
          </a:r>
          <a:r>
            <a:rPr lang="cs-CZ" sz="1700" kern="1200" dirty="0" err="1"/>
            <a:t>Oury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944039"/>
        <a:ext cx="5568212" cy="358962"/>
      </dsp:txXfrm>
    </dsp:sp>
    <dsp:sp modelId="{BCE53391-FCA7-184A-AEC1-F69C5880F142}">
      <dsp:nvSpPr>
        <dsp:cNvPr id="0" name=""/>
        <dsp:cNvSpPr/>
      </dsp:nvSpPr>
      <dsp:spPr>
        <a:xfrm>
          <a:off x="0" y="137138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3105566"/>
                <a:satOff val="13758"/>
                <a:lumOff val="-505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3105566"/>
                <a:satOff val="13758"/>
                <a:lumOff val="-5059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3105566"/>
                <a:satOff val="13758"/>
                <a:lumOff val="-5059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Bažanti </a:t>
          </a:r>
          <a:r>
            <a:rPr lang="cs-CZ" sz="1700" kern="1200" dirty="0"/>
            <a:t>(1971, r. Claude </a:t>
          </a:r>
          <a:r>
            <a:rPr lang="cs-CZ" sz="1700" kern="1200" dirty="0" err="1"/>
            <a:t>Zidi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1390799"/>
        <a:ext cx="5568212" cy="358962"/>
      </dsp:txXfrm>
    </dsp:sp>
    <dsp:sp modelId="{BC3EDAB9-D431-FD49-B67C-D53D9E26C6C5}">
      <dsp:nvSpPr>
        <dsp:cNvPr id="0" name=""/>
        <dsp:cNvSpPr/>
      </dsp:nvSpPr>
      <dsp:spPr>
        <a:xfrm>
          <a:off x="0" y="181814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4140755"/>
                <a:satOff val="18344"/>
                <a:lumOff val="-67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140755"/>
                <a:satOff val="18344"/>
                <a:lumOff val="-67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140755"/>
                <a:satOff val="18344"/>
                <a:lumOff val="-67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Tři muži a nemluvně </a:t>
          </a:r>
          <a:r>
            <a:rPr lang="cs-CZ" sz="1700" kern="1200" dirty="0"/>
            <a:t>(1985, r. </a:t>
          </a:r>
          <a:r>
            <a:rPr lang="cs-CZ" sz="1700" kern="1200" dirty="0" err="1"/>
            <a:t>Coline</a:t>
          </a:r>
          <a:r>
            <a:rPr lang="cs-CZ" sz="1700" kern="1200" dirty="0"/>
            <a:t> </a:t>
          </a:r>
          <a:r>
            <a:rPr lang="cs-CZ" sz="1700" kern="1200" dirty="0" err="1"/>
            <a:t>Serreau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1837559"/>
        <a:ext cx="5568212" cy="358962"/>
      </dsp:txXfrm>
    </dsp:sp>
    <dsp:sp modelId="{918CF98C-0993-B94B-BE2D-6DF737DDDE47}">
      <dsp:nvSpPr>
        <dsp:cNvPr id="0" name=""/>
        <dsp:cNvSpPr/>
      </dsp:nvSpPr>
      <dsp:spPr>
        <a:xfrm>
          <a:off x="0" y="226490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5175944"/>
                <a:satOff val="22930"/>
                <a:lumOff val="-8432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175944"/>
                <a:satOff val="22930"/>
                <a:lumOff val="-8432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175944"/>
                <a:satOff val="22930"/>
                <a:lumOff val="-8432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Návštěvníci</a:t>
          </a:r>
          <a:r>
            <a:rPr lang="cs-CZ" sz="1700" kern="1200" dirty="0"/>
            <a:t> (1993, r. Jean-Marie </a:t>
          </a:r>
          <a:r>
            <a:rPr lang="cs-CZ" sz="1700" kern="1200" dirty="0" err="1"/>
            <a:t>Poiré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2284319"/>
        <a:ext cx="5568212" cy="358962"/>
      </dsp:txXfrm>
    </dsp:sp>
    <dsp:sp modelId="{4264B7E6-13EF-1C4C-BE78-53492D081C52}">
      <dsp:nvSpPr>
        <dsp:cNvPr id="0" name=""/>
        <dsp:cNvSpPr/>
      </dsp:nvSpPr>
      <dsp:spPr>
        <a:xfrm>
          <a:off x="0" y="271166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6211133"/>
                <a:satOff val="27515"/>
                <a:lumOff val="-101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211133"/>
                <a:satOff val="27515"/>
                <a:lumOff val="-101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211133"/>
                <a:satOff val="27515"/>
                <a:lumOff val="-101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Taxi 2</a:t>
          </a:r>
          <a:r>
            <a:rPr lang="cs-CZ" sz="1700" kern="1200" dirty="0"/>
            <a:t> (2000, r. </a:t>
          </a:r>
          <a:r>
            <a:rPr lang="cs-CZ" sz="1700" kern="1200" dirty="0" err="1"/>
            <a:t>Gérard</a:t>
          </a:r>
          <a:r>
            <a:rPr lang="cs-CZ" sz="1700" kern="1200" dirty="0"/>
            <a:t> </a:t>
          </a:r>
          <a:r>
            <a:rPr lang="cs-CZ" sz="1700" kern="1200" dirty="0" err="1"/>
            <a:t>Krawczyk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2731079"/>
        <a:ext cx="5568212" cy="358962"/>
      </dsp:txXfrm>
    </dsp:sp>
    <dsp:sp modelId="{8E2AD2FA-2384-1749-A9C2-CC3650926A09}">
      <dsp:nvSpPr>
        <dsp:cNvPr id="0" name=""/>
        <dsp:cNvSpPr/>
      </dsp:nvSpPr>
      <dsp:spPr>
        <a:xfrm>
          <a:off x="0" y="315842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7246322"/>
                <a:satOff val="32101"/>
                <a:lumOff val="-11805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246322"/>
                <a:satOff val="32101"/>
                <a:lumOff val="-11805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246322"/>
                <a:satOff val="32101"/>
                <a:lumOff val="-11805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 err="1"/>
            <a:t>Asterix</a:t>
          </a:r>
          <a:r>
            <a:rPr lang="cs-CZ" sz="1700" i="1" kern="1200" dirty="0"/>
            <a:t> a </a:t>
          </a:r>
          <a:r>
            <a:rPr lang="cs-CZ" sz="1700" i="1" kern="1200" dirty="0" err="1"/>
            <a:t>Obelix</a:t>
          </a:r>
          <a:r>
            <a:rPr lang="cs-CZ" sz="1700" i="1" kern="1200" dirty="0"/>
            <a:t>: Mise Kleopatra </a:t>
          </a:r>
          <a:r>
            <a:rPr lang="cs-CZ" sz="1700" kern="1200" dirty="0"/>
            <a:t>(2002, r. Alain </a:t>
          </a:r>
          <a:r>
            <a:rPr lang="cs-CZ" sz="1700" kern="1200" dirty="0" err="1"/>
            <a:t>Chabat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3177839"/>
        <a:ext cx="5568212" cy="358962"/>
      </dsp:txXfrm>
    </dsp:sp>
    <dsp:sp modelId="{A2865512-DF4B-AF40-8C53-AC2255087FD2}">
      <dsp:nvSpPr>
        <dsp:cNvPr id="0" name=""/>
        <dsp:cNvSpPr/>
      </dsp:nvSpPr>
      <dsp:spPr>
        <a:xfrm>
          <a:off x="0" y="3605180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8281511"/>
                <a:satOff val="36687"/>
                <a:lumOff val="-1349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281511"/>
                <a:satOff val="36687"/>
                <a:lumOff val="-1349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281511"/>
                <a:satOff val="36687"/>
                <a:lumOff val="-1349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Dovolená po francouzsku 3 </a:t>
          </a:r>
          <a:r>
            <a:rPr lang="cs-CZ" sz="1700" kern="1200" dirty="0"/>
            <a:t>(2006, r. Patrice </a:t>
          </a:r>
          <a:r>
            <a:rPr lang="cs-CZ" sz="1700" kern="1200" dirty="0" err="1"/>
            <a:t>Leconte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3624599"/>
        <a:ext cx="5568212" cy="358962"/>
      </dsp:txXfrm>
    </dsp:sp>
    <dsp:sp modelId="{9F636AD9-4B95-4E44-9C65-E47537333EB5}">
      <dsp:nvSpPr>
        <dsp:cNvPr id="0" name=""/>
        <dsp:cNvSpPr/>
      </dsp:nvSpPr>
      <dsp:spPr>
        <a:xfrm>
          <a:off x="0" y="4051939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9316699"/>
                <a:satOff val="41273"/>
                <a:lumOff val="-1517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9316699"/>
                <a:satOff val="41273"/>
                <a:lumOff val="-1517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9316699"/>
                <a:satOff val="41273"/>
                <a:lumOff val="-1517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Vítejte u </a:t>
          </a:r>
          <a:r>
            <a:rPr lang="cs-CZ" sz="1700" i="1" kern="1200" dirty="0" err="1"/>
            <a:t>Ch‘tisů</a:t>
          </a:r>
          <a:r>
            <a:rPr lang="cs-CZ" sz="1700" i="1" kern="1200" dirty="0"/>
            <a:t> </a:t>
          </a:r>
          <a:r>
            <a:rPr lang="cs-CZ" sz="1700" kern="1200" dirty="0"/>
            <a:t>(2008, r. Danny </a:t>
          </a:r>
          <a:r>
            <a:rPr lang="cs-CZ" sz="1700" kern="1200" dirty="0" err="1"/>
            <a:t>Boon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4071358"/>
        <a:ext cx="5568212" cy="358962"/>
      </dsp:txXfrm>
    </dsp:sp>
    <dsp:sp modelId="{7865F070-1801-8F48-B4F9-40403B1FD30E}">
      <dsp:nvSpPr>
        <dsp:cNvPr id="0" name=""/>
        <dsp:cNvSpPr/>
      </dsp:nvSpPr>
      <dsp:spPr>
        <a:xfrm>
          <a:off x="0" y="4498699"/>
          <a:ext cx="5607050" cy="3978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i="1" kern="1200" dirty="0"/>
            <a:t>Nedotknutelní </a:t>
          </a:r>
          <a:r>
            <a:rPr lang="cs-CZ" sz="1700" kern="1200" dirty="0"/>
            <a:t>(2011, r. Olivier </a:t>
          </a:r>
          <a:r>
            <a:rPr lang="cs-CZ" sz="1700" kern="1200" dirty="0" err="1"/>
            <a:t>Nakache</a:t>
          </a:r>
          <a:r>
            <a:rPr lang="cs-CZ" sz="1700" kern="1200" dirty="0"/>
            <a:t> a </a:t>
          </a:r>
          <a:r>
            <a:rPr lang="cs-CZ" sz="1700" kern="1200" dirty="0" err="1"/>
            <a:t>Éric</a:t>
          </a:r>
          <a:r>
            <a:rPr lang="cs-CZ" sz="1700" kern="1200" dirty="0"/>
            <a:t> </a:t>
          </a:r>
          <a:r>
            <a:rPr lang="cs-CZ" sz="1700" kern="1200" dirty="0" err="1"/>
            <a:t>Toledano</a:t>
          </a:r>
          <a:r>
            <a:rPr lang="cs-CZ" sz="1700" kern="1200" dirty="0"/>
            <a:t>)</a:t>
          </a:r>
          <a:endParaRPr lang="en-US" sz="1700" kern="1200" dirty="0"/>
        </a:p>
      </dsp:txBody>
      <dsp:txXfrm>
        <a:off x="19419" y="4518118"/>
        <a:ext cx="5568212" cy="358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
Druhá úroveň
Třetí úroveň
Čtvrtá úroveň
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7000"/>
                <a:shade val="100000"/>
                <a:satMod val="185000"/>
                <a:lumMod val="120000"/>
              </a:schemeClr>
            </a:gs>
            <a:gs pos="100000">
              <a:schemeClr val="bg1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1C9F4F8-1CA1-4169-A513-5E15F4D91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049A8F-643B-4340-97EA-D6B18D30F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chemeClr val="accent1"/>
          </a:solidFill>
          <a:ln w="190500" cmpd="thinThick">
            <a:solidFill>
              <a:schemeClr val="accent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Francouzská kinematografie od roku 1959 do současnosti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C344CA-2A9B-1140-8B80-3D59A53E4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5194" y="4352544"/>
            <a:ext cx="6801612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FAV334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16. 5. 2019</a:t>
            </a: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Mgr.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Šárka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Gmiterková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Ph. D. </a:t>
            </a: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ct val="90000"/>
              </a:lnSpc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770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vojenská uniforma, strom, osoba, muž&#10;&#10;Popis byl vytvořen automaticky">
            <a:extLst>
              <a:ext uri="{FF2B5EF4-FFF2-40B4-BE49-F238E27FC236}">
                <a16:creationId xmlns:a16="http://schemas.microsoft.com/office/drawing/2014/main" id="{4D13BAF4-0AC0-584C-ABF1-1BBE2A8A67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762" y="643467"/>
            <a:ext cx="4521274" cy="2543217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1B6081D-D3E8-4209-B85B-EB1C655A6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1214" y="1111170"/>
            <a:ext cx="11040" cy="4645103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 descr="Obsah obrázku exteriér, tráva, obloha, auto&#10;&#10;Popis byl vytvořen automaticky">
            <a:extLst>
              <a:ext uri="{FF2B5EF4-FFF2-40B4-BE49-F238E27FC236}">
                <a16:creationId xmlns:a16="http://schemas.microsoft.com/office/drawing/2014/main" id="{332C669A-E8A7-3145-880E-8F1104855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316" y="921158"/>
            <a:ext cx="4732940" cy="1987834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8CA55E4-1295-45C8-BA05-5A9E705B7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03027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8C5794E-A9A1-4A23-AF68-C79A782233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10334" y="3428998"/>
            <a:ext cx="4188904" cy="1"/>
          </a:xfrm>
          <a:prstGeom prst="line">
            <a:avLst/>
          </a:prstGeom>
          <a:ln w="19050">
            <a:solidFill>
              <a:srgbClr val="7F7F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 descr="Obsah obrázku hora, exteriér, obloha, strom&#10;&#10;Popis byl vytvořen automaticky">
            <a:extLst>
              <a:ext uri="{FF2B5EF4-FFF2-40B4-BE49-F238E27FC236}">
                <a16:creationId xmlns:a16="http://schemas.microsoft.com/office/drawing/2014/main" id="{B06E09D3-364E-764A-BEA7-B0BB2EBB1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8411" y="3671316"/>
            <a:ext cx="4525976" cy="2545862"/>
          </a:xfrm>
          <a:prstGeom prst="rect">
            <a:avLst/>
          </a:prstGeom>
        </p:spPr>
      </p:pic>
      <p:pic>
        <p:nvPicPr>
          <p:cNvPr id="5" name="Obrázek 4" descr="Obsah obrázku exteriér, strom, obloha, tráva&#10;&#10;Popis byl vytvořen automaticky">
            <a:extLst>
              <a:ext uri="{FF2B5EF4-FFF2-40B4-BE49-F238E27FC236}">
                <a16:creationId xmlns:a16="http://schemas.microsoft.com/office/drawing/2014/main" id="{0B72919C-AA07-6C4A-AA43-8227D68373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2075" y="3671316"/>
            <a:ext cx="3825421" cy="255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373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33C454-3A1B-764A-8AFD-27A605129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Státní podpora kinematografie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907332-6BBF-E74C-BE04-5E06E2261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Kinematografie financovaná z celé řady zdrojů (státní i soukromý sektor), v současné době čelí novým výzvám a změnám hlavně v otázkách distribuce </a:t>
            </a:r>
          </a:p>
          <a:p>
            <a:r>
              <a:rPr lang="cs-CZ" dirty="0"/>
              <a:t> Ztráta výsadního postavení filmů jako výzva pro francouzský filmový průmysl </a:t>
            </a:r>
          </a:p>
          <a:p>
            <a:r>
              <a:rPr lang="cs-CZ" dirty="0"/>
              <a:t>CNC (Centre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Cinéma</a:t>
            </a:r>
            <a:r>
              <a:rPr lang="cs-CZ" dirty="0"/>
              <a:t> et de </a:t>
            </a:r>
            <a:r>
              <a:rPr lang="cs-CZ" dirty="0" err="1"/>
              <a:t>l’Image</a:t>
            </a:r>
            <a:r>
              <a:rPr lang="cs-CZ" dirty="0"/>
              <a:t> </a:t>
            </a:r>
            <a:r>
              <a:rPr lang="cs-CZ" dirty="0" err="1"/>
              <a:t>Animée</a:t>
            </a:r>
            <a:r>
              <a:rPr lang="cs-CZ" dirty="0"/>
              <a:t>) &gt;&gt; nadále trvá, ale její význam postupně upadá (pod 20% celkových financí)</a:t>
            </a:r>
          </a:p>
          <a:p>
            <a:r>
              <a:rPr lang="cs-CZ" dirty="0"/>
              <a:t>IFCIC – od 1983 (Institut </a:t>
            </a:r>
            <a:r>
              <a:rPr lang="cs-CZ" dirty="0" err="1"/>
              <a:t>pour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Financement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Cinéma</a:t>
            </a:r>
            <a:r>
              <a:rPr lang="cs-CZ" dirty="0"/>
              <a:t> et des </a:t>
            </a:r>
            <a:r>
              <a:rPr lang="cs-CZ" dirty="0" err="1"/>
              <a:t>Industries</a:t>
            </a:r>
            <a:r>
              <a:rPr lang="cs-CZ" dirty="0"/>
              <a:t> </a:t>
            </a:r>
            <a:r>
              <a:rPr lang="cs-CZ" dirty="0" err="1"/>
              <a:t>Culturelles</a:t>
            </a:r>
            <a:r>
              <a:rPr lang="cs-CZ" dirty="0"/>
              <a:t>) – podpora jak filmovým společnostem formou přímých subvencí, tak zprostředkovatel kontaktů s bankovním sektorem</a:t>
            </a:r>
          </a:p>
          <a:p>
            <a:r>
              <a:rPr lang="cs-CZ" dirty="0"/>
              <a:t>SOFICA (</a:t>
            </a:r>
            <a:r>
              <a:rPr lang="cs-CZ" dirty="0" err="1"/>
              <a:t>Sociéte</a:t>
            </a:r>
            <a:r>
              <a:rPr lang="cs-CZ" dirty="0"/>
              <a:t> de </a:t>
            </a:r>
            <a:r>
              <a:rPr lang="cs-CZ" dirty="0" err="1"/>
              <a:t>Financement</a:t>
            </a:r>
            <a:r>
              <a:rPr lang="cs-CZ" dirty="0"/>
              <a:t> de </a:t>
            </a:r>
            <a:r>
              <a:rPr lang="cs-CZ" dirty="0" err="1"/>
              <a:t>l’Industrie</a:t>
            </a:r>
            <a:r>
              <a:rPr lang="cs-CZ" dirty="0"/>
              <a:t> </a:t>
            </a:r>
            <a:r>
              <a:rPr lang="cs-CZ" dirty="0" err="1"/>
              <a:t>Cinématographique</a:t>
            </a:r>
            <a:r>
              <a:rPr lang="cs-CZ" dirty="0"/>
              <a:t> et </a:t>
            </a:r>
            <a:r>
              <a:rPr lang="cs-CZ" dirty="0" err="1"/>
              <a:t>Audiovisuelle</a:t>
            </a:r>
            <a:r>
              <a:rPr lang="cs-CZ" dirty="0"/>
              <a:t>)  - systém daňových úlev </a:t>
            </a:r>
            <a:endParaRPr lang="cs-CZ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11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45931E8-08FC-6E44-AFB8-72E08EADF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Televize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8B3AE-4F4F-D54F-9C41-988BBC746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cs-CZ" dirty="0"/>
              <a:t>Spolufinancuje filmovou výrobu jak formou zdanění výnosů, tak nutností přímých investic</a:t>
            </a:r>
          </a:p>
          <a:p>
            <a:r>
              <a:rPr lang="cs-CZ" dirty="0">
                <a:solidFill>
                  <a:srgbClr val="404040"/>
                </a:solidFill>
              </a:rPr>
              <a:t>V 80. letech vznik komerčních stanic i předplacených kanálů &gt;&gt; </a:t>
            </a:r>
            <a:r>
              <a:rPr lang="cs-CZ" dirty="0" err="1"/>
              <a:t>Canal</a:t>
            </a:r>
            <a:r>
              <a:rPr lang="cs-CZ" dirty="0"/>
              <a:t>+ (1984), La </a:t>
            </a:r>
            <a:r>
              <a:rPr lang="cs-CZ" dirty="0" err="1"/>
              <a:t>Cinq</a:t>
            </a:r>
            <a:r>
              <a:rPr lang="cs-CZ" dirty="0"/>
              <a:t> a M6 (1986) a La Sept (1987, v roce 1991 se mění na </a:t>
            </a:r>
            <a:r>
              <a:rPr lang="cs-CZ" dirty="0" err="1"/>
              <a:t>Arte</a:t>
            </a:r>
            <a:r>
              <a:rPr lang="cs-CZ" dirty="0"/>
              <a:t>)</a:t>
            </a:r>
          </a:p>
          <a:p>
            <a:r>
              <a:rPr lang="cs-CZ" dirty="0" err="1"/>
              <a:t>Canal</a:t>
            </a:r>
            <a:r>
              <a:rPr lang="cs-CZ" dirty="0"/>
              <a:t>+ může filmy vysílat už rok od distribuční premiéry, ale také musí značnou část svého obratu (cca 25%) investovat do nákupu práv k vysílání francouzských a evropských filmů</a:t>
            </a:r>
          </a:p>
          <a:p>
            <a:r>
              <a:rPr lang="cs-CZ" dirty="0"/>
              <a:t> V roce 2001 poskytly francouzské televize 35,7%rozpočtu pro domácí projekty, sami producenti 34,6% a CNC 12,3%</a:t>
            </a:r>
            <a:endParaRPr lang="cs-CZ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5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1">
            <a:extLst>
              <a:ext uri="{FF2B5EF4-FFF2-40B4-BE49-F238E27FC236}">
                <a16:creationId xmlns:a16="http://schemas.microsoft.com/office/drawing/2014/main" id="{705DD221-7786-44A9-945B-F8E642A9F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5ADAAC83-6C3F-43C5-96C4-6FDA03392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0080"/>
            <a:ext cx="6572503" cy="526117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Obrázek 4" descr="Obsah obrázku osoba, text, exteriér, obloha&#10;&#10;Popis byl vytvořen automaticky">
            <a:extLst>
              <a:ext uri="{FF2B5EF4-FFF2-40B4-BE49-F238E27FC236}">
                <a16:creationId xmlns:a16="http://schemas.microsoft.com/office/drawing/2014/main" id="{95EB67F1-0B00-CC41-82F3-983435131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7268" y="961813"/>
            <a:ext cx="3237889" cy="462555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95AE8F05-A7EA-4AE9-88D2-700581D77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9436" y="640080"/>
            <a:ext cx="3702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C7C019-BAFE-4BE3-B269-79CBD3EB7D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3812" y="806357"/>
            <a:ext cx="337413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90ED07B-8C8B-504A-88EF-F3CBCC3AC6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1814" y="970949"/>
            <a:ext cx="2978132" cy="459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96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CA050A-8FB6-2542-A0DC-AF029791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Současná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59F1DF-D256-D046-B524-21000F1F8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Od roku 2010 cca 250 vyrobených filmů ročně</a:t>
            </a:r>
          </a:p>
          <a:p>
            <a:r>
              <a:rPr lang="cs-CZ" dirty="0"/>
              <a:t>Vysoká divácká návštěvnost v kinech – 217,2 mil diváků v roce 2011  </a:t>
            </a:r>
          </a:p>
          <a:p>
            <a:r>
              <a:rPr lang="cs-CZ" dirty="0"/>
              <a:t>Paralelně vedle sebe existuje několik velkých a zavedených společností spolu s menšími nebo středně velkými subjekty</a:t>
            </a:r>
          </a:p>
          <a:p>
            <a:r>
              <a:rPr lang="cs-CZ" dirty="0">
                <a:solidFill>
                  <a:srgbClr val="404040"/>
                </a:solidFill>
              </a:rPr>
              <a:t>Díky řadě mezinárodních akvizic a vytváření mediálních konglomerací se z francouzských společností stávají globální společnosti &gt;&gt; </a:t>
            </a:r>
            <a:r>
              <a:rPr lang="cs-CZ" dirty="0"/>
              <a:t>ideálním produktem jsou koprodukované exportní filmy </a:t>
            </a:r>
          </a:p>
          <a:p>
            <a:r>
              <a:rPr lang="cs-CZ" dirty="0">
                <a:solidFill>
                  <a:srgbClr val="404040"/>
                </a:solidFill>
              </a:rPr>
              <a:t>Zbytněla byrokratičnost i paradoxní flexibilita systému?</a:t>
            </a:r>
          </a:p>
          <a:p>
            <a:r>
              <a:rPr lang="cs-CZ" dirty="0">
                <a:solidFill>
                  <a:srgbClr val="404040"/>
                </a:solidFill>
              </a:rPr>
              <a:t>Uvedení snímku v kinech jako záruka jeho kinematografické identity?</a:t>
            </a:r>
          </a:p>
        </p:txBody>
      </p:sp>
    </p:spTree>
    <p:extLst>
      <p:ext uri="{BB962C8B-B14F-4D97-AF65-F5344CB8AC3E}">
        <p14:creationId xmlns:p14="http://schemas.microsoft.com/office/powerpoint/2010/main" val="12377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9812C-BCC5-144D-903E-4B41E4868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dirty="0"/>
              <a:t>„</a:t>
            </a:r>
            <a:r>
              <a:rPr lang="cs-CZ" dirty="0" err="1"/>
              <a:t>Comedies</a:t>
            </a:r>
            <a:r>
              <a:rPr lang="cs-CZ" dirty="0"/>
              <a:t> </a:t>
            </a:r>
            <a:r>
              <a:rPr lang="cs-CZ" dirty="0" err="1"/>
              <a:t>franchouillarde</a:t>
            </a:r>
            <a:r>
              <a:rPr lang="cs-CZ" dirty="0"/>
              <a:t>“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548E49-1E8F-DA47-83DB-5CE5698F3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Komedie jako nejpopulárnější francouzský žánr &gt;&gt; žánr domácí, nikoliv globální</a:t>
            </a:r>
          </a:p>
          <a:p>
            <a:r>
              <a:rPr lang="cs-CZ" dirty="0"/>
              <a:t>Kritikou negativně hodnocený &gt;&gt; přehlídka nejrůznějších klišé a stereotypů, z nichž komický efekt vyrůstá X  umožňuje stereotypy exponovat, sledovat vývoj francouzské společnosti, jejího etnického zastoupení, hodnot a sociální dynamiky   </a:t>
            </a:r>
          </a:p>
          <a:p>
            <a:r>
              <a:rPr lang="cs-CZ" dirty="0"/>
              <a:t>Různé podoby - parodie, romantické komedie, dramatické komedie, skupinové komedie, autorské komedie</a:t>
            </a:r>
          </a:p>
          <a:p>
            <a:r>
              <a:rPr lang="cs-CZ" dirty="0"/>
              <a:t>Komický efekt často vychází z jazykových hříček </a:t>
            </a:r>
          </a:p>
          <a:p>
            <a:r>
              <a:rPr lang="cs-CZ" dirty="0"/>
              <a:t>Velmi důležité obsazení, role jsou psány na tělo jednotlivým komikům, kteří v jednotlivých úlohách opakují a využívají svůj úspěšný typ</a:t>
            </a:r>
          </a:p>
          <a:p>
            <a:endParaRPr lang="cs-CZ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81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01CDB0-28DC-044B-B758-0B9735D13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cs-CZ" sz="2600">
                <a:solidFill>
                  <a:schemeClr val="bg1"/>
                </a:solidFill>
              </a:rPr>
              <a:t>Setrvalá obliba komedie</a:t>
            </a:r>
          </a:p>
        </p:txBody>
      </p:sp>
      <p:graphicFrame>
        <p:nvGraphicFramePr>
          <p:cNvPr id="14" name="Zástupný obsah 2">
            <a:extLst>
              <a:ext uri="{FF2B5EF4-FFF2-40B4-BE49-F238E27FC236}">
                <a16:creationId xmlns:a16="http://schemas.microsoft.com/office/drawing/2014/main" id="{5DF6E115-17A2-4A5A-B3FF-516F339A27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933307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179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9A89CB-F99C-F941-A129-4AB18BD6C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2907321"/>
            <a:ext cx="3211068" cy="1043363"/>
          </a:xfrm>
        </p:spPr>
        <p:txBody>
          <a:bodyPr vert="horz" wrap="square" lIns="182880" tIns="182880" rIns="182880" bIns="182880" rtlCol="0" anchor="ctr">
            <a:normAutofit fontScale="90000"/>
          </a:bodyPr>
          <a:lstStyle/>
          <a:p>
            <a:r>
              <a:rPr lang="en-US" i="1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Vítejte</a:t>
            </a:r>
            <a:r>
              <a:rPr lang="en-US" i="1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u </a:t>
            </a:r>
            <a:r>
              <a:rPr lang="en-US" i="1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Ch’tisů</a:t>
            </a:r>
            <a:r>
              <a:rPr lang="en-US" i="1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8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(2008, r. Danny </a:t>
            </a:r>
            <a:r>
              <a:rPr lang="en-US" sz="1800" kern="1200" cap="all" spc="200" baseline="0" dirty="0" err="1">
                <a:solidFill>
                  <a:srgbClr val="262626"/>
                </a:solidFill>
                <a:latin typeface="+mj-lt"/>
                <a:ea typeface="+mj-ea"/>
                <a:cs typeface="+mj-cs"/>
              </a:rPr>
              <a:t>booN</a:t>
            </a:r>
            <a:r>
              <a:rPr lang="en-US" sz="1800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870AF3-9C30-4B63-8EEC-F4BEC55EB9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640080"/>
            <a:ext cx="689762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284AB5-EC2D-44F2-8B14-6302AF9794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0412" y="802767"/>
            <a:ext cx="656539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Zástupný symbol obrázku 7" descr="Obsah obrázku text, exteriér, kniha, muž&#10;&#10;Popis byl vytvořen automaticky">
            <a:extLst>
              <a:ext uri="{FF2B5EF4-FFF2-40B4-BE49-F238E27FC236}">
                <a16:creationId xmlns:a16="http://schemas.microsoft.com/office/drawing/2014/main" id="{B69FE2AD-1D67-BA45-B66B-B4B6E7D7215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-1" b="3569"/>
          <a:stretch/>
        </p:blipFill>
        <p:spPr>
          <a:xfrm>
            <a:off x="5140452" y="1122807"/>
            <a:ext cx="5925312" cy="429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58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0F63E8E-254A-D944-A71F-6D0387F9C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cs-CZ" i="1" dirty="0"/>
              <a:t>Vítejte u </a:t>
            </a:r>
            <a:r>
              <a:rPr lang="cs-CZ" i="1" dirty="0" err="1"/>
              <a:t>ch‘tisů</a:t>
            </a:r>
            <a:r>
              <a:rPr lang="cs-CZ" i="1" dirty="0"/>
              <a:t> </a:t>
            </a:r>
            <a:r>
              <a:rPr lang="cs-CZ" dirty="0"/>
              <a:t>(2008)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C8221A6-5B45-7E49-BF53-024C94921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404040"/>
                </a:solidFill>
              </a:rPr>
              <a:t>V kinech film vidělo přes 20 </a:t>
            </a:r>
            <a:r>
              <a:rPr lang="cs-CZ" dirty="0" err="1">
                <a:solidFill>
                  <a:srgbClr val="404040"/>
                </a:solidFill>
              </a:rPr>
              <a:t>mil.diváků</a:t>
            </a:r>
            <a:endParaRPr lang="cs-CZ" dirty="0">
              <a:solidFill>
                <a:srgbClr val="404040"/>
              </a:solidFill>
            </a:endParaRPr>
          </a:p>
          <a:p>
            <a:r>
              <a:rPr lang="cs-CZ" dirty="0">
                <a:solidFill>
                  <a:srgbClr val="404040"/>
                </a:solidFill>
              </a:rPr>
              <a:t>Společenský fenomén - </a:t>
            </a:r>
            <a:r>
              <a:rPr lang="cs-CZ" dirty="0"/>
              <a:t>jakou vizi Francie vlastně nabízí?</a:t>
            </a:r>
          </a:p>
          <a:p>
            <a:r>
              <a:rPr lang="cs-CZ" dirty="0">
                <a:solidFill>
                  <a:srgbClr val="404040"/>
                </a:solidFill>
              </a:rPr>
              <a:t>Příběh pošťáka Phillipa, kterého z jihu Francie přesunou do maloměsta na severu Francie</a:t>
            </a:r>
          </a:p>
          <a:p>
            <a:r>
              <a:rPr lang="cs-CZ" dirty="0">
                <a:solidFill>
                  <a:srgbClr val="404040"/>
                </a:solidFill>
              </a:rPr>
              <a:t>Snaha o přetočení vládnoucích stereotypů jak ve vztahu k severním částem Francie, tak k jejich filmovému vyobrazení</a:t>
            </a:r>
          </a:p>
          <a:p>
            <a:r>
              <a:rPr lang="cs-CZ" dirty="0">
                <a:solidFill>
                  <a:srgbClr val="404040"/>
                </a:solidFill>
              </a:rPr>
              <a:t>Namísto postindustriální tíživé situace solidarita a čilý komunitní život X homogenní bílá etnická komunita (X Danny </a:t>
            </a:r>
            <a:r>
              <a:rPr lang="cs-CZ" dirty="0" err="1">
                <a:solidFill>
                  <a:srgbClr val="404040"/>
                </a:solidFill>
              </a:rPr>
              <a:t>Boon</a:t>
            </a:r>
            <a:r>
              <a:rPr lang="cs-CZ" dirty="0">
                <a:solidFill>
                  <a:srgbClr val="404040"/>
                </a:solidFill>
              </a:rPr>
              <a:t> i </a:t>
            </a:r>
            <a:r>
              <a:rPr lang="cs-CZ" dirty="0" err="1">
                <a:solidFill>
                  <a:srgbClr val="404040"/>
                </a:solidFill>
              </a:rPr>
              <a:t>Kad</a:t>
            </a:r>
            <a:r>
              <a:rPr lang="cs-CZ" dirty="0">
                <a:solidFill>
                  <a:srgbClr val="404040"/>
                </a:solidFill>
              </a:rPr>
              <a:t> </a:t>
            </a:r>
            <a:r>
              <a:rPr lang="cs-CZ" dirty="0" err="1">
                <a:solidFill>
                  <a:srgbClr val="404040"/>
                </a:solidFill>
              </a:rPr>
              <a:t>Merad</a:t>
            </a:r>
            <a:r>
              <a:rPr lang="cs-CZ" dirty="0">
                <a:solidFill>
                  <a:srgbClr val="404040"/>
                </a:solidFill>
              </a:rPr>
              <a:t> jako potomci severoafrických přistěhovalců)</a:t>
            </a:r>
          </a:p>
        </p:txBody>
      </p:sp>
    </p:spTree>
    <p:extLst>
      <p:ext uri="{BB962C8B-B14F-4D97-AF65-F5344CB8AC3E}">
        <p14:creationId xmlns:p14="http://schemas.microsoft.com/office/powerpoint/2010/main" val="2642565385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357</Words>
  <Application>Microsoft Macintosh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Balík</vt:lpstr>
      <vt:lpstr>Francouzská kinematografie od roku 1959 do současnosti</vt:lpstr>
      <vt:lpstr>Státní podpora kinematografie</vt:lpstr>
      <vt:lpstr>Televize </vt:lpstr>
      <vt:lpstr>Prezentace aplikace PowerPoint</vt:lpstr>
      <vt:lpstr>Současná situace</vt:lpstr>
      <vt:lpstr>„Comedies franchouillarde“ </vt:lpstr>
      <vt:lpstr>Setrvalá obliba komedie</vt:lpstr>
      <vt:lpstr>Vítejte u Ch’tisů (2008, r. Danny booN)</vt:lpstr>
      <vt:lpstr>Vítejte u ch‘tisů (2008)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Francouzská kinematografie od roku 1959 do současnosti</dc:title>
  <dc:creator>Šárka Gmiterková</dc:creator>
  <cp:lastModifiedBy>Šárka Gmiterková</cp:lastModifiedBy>
  <cp:revision>2</cp:revision>
  <dcterms:created xsi:type="dcterms:W3CDTF">2019-05-15T19:11:36Z</dcterms:created>
  <dcterms:modified xsi:type="dcterms:W3CDTF">2019-05-15T19:16:56Z</dcterms:modified>
</cp:coreProperties>
</file>