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878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28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004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00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922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68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336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974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26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74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002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34294-0750-4381-8151-3409F5CE8982}" type="datetimeFigureOut">
              <a:rPr lang="sk-SK" smtClean="0"/>
              <a:t>25.03.2019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25F91-738E-436A-A833-3701366116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230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video/x9tjoe_stelarc-the-man-with-three-ears_creation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0WIgU7LRcI" TargetMode="External"/><Relationship Id="rId2" Type="http://schemas.openxmlformats.org/officeDocument/2006/relationships/hyperlink" Target="https://www.youtube.com/watch?v=cN6Ok6hqXE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rnY9TGbvIX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D7fhxlw9x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FFizqMmlOQ" TargetMode="External"/><Relationship Id="rId2" Type="http://schemas.openxmlformats.org/officeDocument/2006/relationships/hyperlink" Target="https://www.youtube.com/watch?v=oLjx8j3K6oc&amp;t=11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elarc.org/video/?catID=20258&amp;type=Performance" TargetMode="External"/><Relationship Id="rId2" Type="http://schemas.openxmlformats.org/officeDocument/2006/relationships/hyperlink" Target="https://www.youtube.com/watch?v=PWSYkplTG2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rTOGhVmye-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telarc.org/video/?catID=20258&amp;type=Performan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am73mQQhmk" TargetMode="External"/><Relationship Id="rId2" Type="http://schemas.openxmlformats.org/officeDocument/2006/relationships/hyperlink" Target="https://www.youtube.com/watch?v=k1AhxTbMdF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smdBFx1EYG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895600" y="2132856"/>
            <a:ext cx="7772400" cy="602290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400" b="1" cap="all" dirty="0"/>
              <a:t>STELARC: </a:t>
            </a:r>
            <a:r>
              <a:rPr lang="sk-SK" sz="2400" b="1" dirty="0"/>
              <a:t>Robotické umenie a </a:t>
            </a:r>
            <a:r>
              <a:rPr lang="sk-SK" sz="2400" b="1" dirty="0" err="1"/>
              <a:t>performance</a:t>
            </a:r>
            <a:endParaRPr lang="sk-SK" sz="2400" dirty="0"/>
          </a:p>
          <a:p>
            <a:endParaRPr lang="sk-SK" dirty="0"/>
          </a:p>
          <a:p>
            <a:r>
              <a:rPr lang="sk-SK" sz="2000" dirty="0" err="1" smtClean="0"/>
              <a:t>Stelarc</a:t>
            </a:r>
            <a:r>
              <a:rPr lang="sk-SK" sz="2000" dirty="0"/>
              <a:t>: </a:t>
            </a:r>
            <a:r>
              <a:rPr lang="sk-SK" sz="2000" dirty="0" err="1"/>
              <a:t>The</a:t>
            </a:r>
            <a:r>
              <a:rPr lang="sk-SK" sz="2000" dirty="0"/>
              <a:t> Man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Three</a:t>
            </a:r>
            <a:r>
              <a:rPr lang="sk-SK" sz="2000" dirty="0"/>
              <a:t> </a:t>
            </a:r>
            <a:r>
              <a:rPr lang="sk-SK" sz="2000" dirty="0" err="1"/>
              <a:t>Ears</a:t>
            </a:r>
            <a:r>
              <a:rPr lang="sk-SK" sz="2000" dirty="0"/>
              <a:t>,  16m</a:t>
            </a:r>
          </a:p>
          <a:p>
            <a:r>
              <a:rPr lang="sk-SK" sz="2000" u="sng" dirty="0">
                <a:hlinkClick r:id="rId2"/>
              </a:rPr>
              <a:t>http://www.dailymotion.com/video/x9tjoe_stelarc-the-man-with-three-ears_creation</a:t>
            </a:r>
            <a:endParaRPr lang="sk-SK" sz="2000" u="sng" dirty="0"/>
          </a:p>
          <a:p>
            <a:endParaRPr lang="sk-SK" sz="2000" u="sng" dirty="0"/>
          </a:p>
          <a:p>
            <a:endParaRPr lang="sk-SK" sz="2000" u="sng" dirty="0"/>
          </a:p>
          <a:p>
            <a:r>
              <a:rPr lang="sk-SK" dirty="0" smtClean="0"/>
              <a:t/>
            </a:r>
            <a:br>
              <a:rPr lang="sk-SK" dirty="0" smtClean="0"/>
            </a:b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4672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935775" y="1303277"/>
            <a:ext cx="8351166" cy="3424107"/>
          </a:xfrm>
          <a:prstGeom prst="rect">
            <a:avLst/>
          </a:prstGeo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GRINDHOUSE WETWARE</a:t>
            </a:r>
            <a:endParaRPr lang="sk-SK" dirty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www.youtube.com/watch?v=cN6Ok6hqXE4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BIOHACKERS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www.youtube.com/watch?v=K0WIgU7LRcI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DONNA HARAWAY: CYBORG MANIFESTO</a:t>
            </a:r>
          </a:p>
          <a:p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www.youtube.com/watch?v=rnY9TGbvIXA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9056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567608" y="2564904"/>
            <a:ext cx="7772870" cy="3154288"/>
          </a:xfrm>
          <a:prstGeom prst="rect">
            <a:avLst/>
          </a:prstGeom>
        </p:spPr>
        <p:txBody>
          <a:bodyPr/>
          <a:lstStyle/>
          <a:p>
            <a:r>
              <a:rPr lang="sk-SK" sz="1400" b="1" dirty="0"/>
              <a:t>Literatúra</a:t>
            </a:r>
            <a:r>
              <a:rPr lang="sk-SK" sz="1400" b="1" dirty="0"/>
              <a:t/>
            </a:r>
            <a:br>
              <a:rPr lang="sk-SK" sz="1400" b="1" dirty="0"/>
            </a:br>
            <a:r>
              <a:rPr lang="sk-SK" sz="1400" dirty="0" err="1"/>
              <a:t>Featherstone</a:t>
            </a:r>
            <a:r>
              <a:rPr lang="sk-SK" sz="1400" dirty="0"/>
              <a:t>, </a:t>
            </a:r>
            <a:r>
              <a:rPr lang="sk-SK" sz="1400" dirty="0" err="1"/>
              <a:t>Mike</a:t>
            </a:r>
            <a:r>
              <a:rPr lang="sk-SK" sz="1400" dirty="0"/>
              <a:t>. </a:t>
            </a:r>
            <a:r>
              <a:rPr lang="sk-SK" sz="1400" dirty="0" err="1"/>
              <a:t>Burrows</a:t>
            </a:r>
            <a:r>
              <a:rPr lang="sk-SK" sz="1400" dirty="0"/>
              <a:t>, </a:t>
            </a:r>
            <a:r>
              <a:rPr lang="sk-SK" sz="1400" dirty="0" err="1"/>
              <a:t>Roger</a:t>
            </a:r>
            <a:r>
              <a:rPr lang="sk-SK" sz="1400" dirty="0"/>
              <a:t>. 1996. „</a:t>
            </a:r>
            <a:r>
              <a:rPr lang="sk-SK" sz="1400" dirty="0" err="1"/>
              <a:t>Cultures</a:t>
            </a:r>
            <a:r>
              <a:rPr lang="sk-SK" sz="1400" dirty="0"/>
              <a:t> of </a:t>
            </a:r>
            <a:r>
              <a:rPr lang="sk-SK" sz="1400" dirty="0" err="1"/>
              <a:t>Technological</a:t>
            </a:r>
            <a:r>
              <a:rPr lang="sk-SK" sz="1400" dirty="0"/>
              <a:t> </a:t>
            </a:r>
            <a:r>
              <a:rPr lang="sk-SK" sz="1400" dirty="0" err="1"/>
              <a:t>Embodiment</a:t>
            </a:r>
            <a:r>
              <a:rPr lang="sk-SK" sz="1400" dirty="0"/>
              <a:t>: </a:t>
            </a:r>
            <a:r>
              <a:rPr lang="sk-SK" sz="1400" dirty="0" err="1"/>
              <a:t>An</a:t>
            </a:r>
            <a:r>
              <a:rPr lang="sk-SK" sz="1400" dirty="0"/>
              <a:t> </a:t>
            </a:r>
            <a:r>
              <a:rPr lang="sk-SK" sz="1400" dirty="0" err="1"/>
              <a:t>Introduction</a:t>
            </a:r>
            <a:r>
              <a:rPr lang="sk-SK" sz="1400" dirty="0"/>
              <a:t>.“ </a:t>
            </a:r>
            <a:r>
              <a:rPr lang="sk-SK" sz="1400" dirty="0" err="1"/>
              <a:t>Pp</a:t>
            </a:r>
            <a:r>
              <a:rPr lang="sk-SK" sz="1400" dirty="0"/>
              <a:t>. 1 – 19 in </a:t>
            </a:r>
            <a:r>
              <a:rPr lang="sk-SK" sz="1400" i="1" dirty="0" err="1"/>
              <a:t>Cyberspace</a:t>
            </a:r>
            <a:r>
              <a:rPr lang="sk-SK" sz="1400" i="1" dirty="0"/>
              <a:t>/</a:t>
            </a:r>
            <a:r>
              <a:rPr lang="sk-SK" sz="1400" i="1" dirty="0" err="1"/>
              <a:t>Cyberbodies</a:t>
            </a:r>
            <a:r>
              <a:rPr lang="sk-SK" sz="1400" i="1" dirty="0"/>
              <a:t>/</a:t>
            </a:r>
            <a:r>
              <a:rPr lang="sk-SK" sz="1400" i="1" dirty="0" err="1"/>
              <a:t>Cyberpunk</a:t>
            </a:r>
            <a:r>
              <a:rPr lang="sk-SK" sz="1400" dirty="0"/>
              <a:t> </a:t>
            </a:r>
            <a:r>
              <a:rPr lang="sk-SK" sz="1400" dirty="0" err="1"/>
              <a:t>ed</a:t>
            </a:r>
            <a:r>
              <a:rPr lang="sk-SK" sz="1400" dirty="0"/>
              <a:t>. by </a:t>
            </a:r>
            <a:r>
              <a:rPr lang="sk-SK" sz="1400" dirty="0" err="1"/>
              <a:t>Featherstone</a:t>
            </a:r>
            <a:r>
              <a:rPr lang="sk-SK" sz="1400" dirty="0"/>
              <a:t>, </a:t>
            </a:r>
            <a:r>
              <a:rPr lang="sk-SK" sz="1400" dirty="0" err="1"/>
              <a:t>Mike</a:t>
            </a:r>
            <a:r>
              <a:rPr lang="sk-SK" sz="1400" dirty="0"/>
              <a:t> – </a:t>
            </a:r>
            <a:r>
              <a:rPr lang="sk-SK" sz="1400" dirty="0" err="1"/>
              <a:t>Burrows</a:t>
            </a:r>
            <a:r>
              <a:rPr lang="sk-SK" sz="1400" dirty="0"/>
              <a:t>, </a:t>
            </a:r>
            <a:r>
              <a:rPr lang="sk-SK" sz="1400" dirty="0" err="1"/>
              <a:t>Roger</a:t>
            </a:r>
            <a:r>
              <a:rPr lang="sk-SK" sz="1400" dirty="0"/>
              <a:t>. </a:t>
            </a:r>
            <a:r>
              <a:rPr lang="sk-SK" sz="1400" dirty="0" err="1"/>
              <a:t>London</a:t>
            </a:r>
            <a:r>
              <a:rPr lang="sk-SK" sz="1400" dirty="0"/>
              <a:t> – </a:t>
            </a:r>
            <a:r>
              <a:rPr lang="sk-SK" sz="1400" dirty="0" err="1"/>
              <a:t>Thousand</a:t>
            </a:r>
            <a:r>
              <a:rPr lang="sk-SK" sz="1400" dirty="0"/>
              <a:t> </a:t>
            </a:r>
            <a:r>
              <a:rPr lang="sk-SK" sz="1400" dirty="0" err="1"/>
              <a:t>Oaks</a:t>
            </a:r>
            <a:r>
              <a:rPr lang="sk-SK" sz="1400" dirty="0"/>
              <a:t> – New </a:t>
            </a:r>
            <a:r>
              <a:rPr lang="sk-SK" sz="1400" dirty="0" err="1"/>
              <a:t>Delhi</a:t>
            </a:r>
            <a:r>
              <a:rPr lang="sk-SK" sz="1400" dirty="0"/>
              <a:t>: SAGE </a:t>
            </a:r>
            <a:r>
              <a:rPr lang="sk-SK" sz="1400" dirty="0" err="1"/>
              <a:t>Publications</a:t>
            </a:r>
            <a:r>
              <a:rPr lang="sk-SK" sz="1400" dirty="0"/>
              <a:t>.</a:t>
            </a:r>
            <a:br>
              <a:rPr lang="sk-SK" sz="1400" dirty="0"/>
            </a:br>
            <a:r>
              <a:rPr lang="sk-SK" sz="1400" dirty="0" err="1"/>
              <a:t>Hakken</a:t>
            </a:r>
            <a:r>
              <a:rPr lang="sk-SK" sz="1400" dirty="0"/>
              <a:t>, David. 1999. </a:t>
            </a:r>
            <a:r>
              <a:rPr lang="sk-SK" sz="1400" i="1" dirty="0" err="1"/>
              <a:t>Cyborgs@Cyberspace</a:t>
            </a:r>
            <a:r>
              <a:rPr lang="sk-SK" sz="1400" i="1" dirty="0"/>
              <a:t>? : </a:t>
            </a:r>
            <a:r>
              <a:rPr lang="sk-SK" sz="1400" i="1" dirty="0" err="1"/>
              <a:t>An</a:t>
            </a:r>
            <a:r>
              <a:rPr lang="sk-SK" sz="1400" i="1" dirty="0"/>
              <a:t> </a:t>
            </a:r>
            <a:r>
              <a:rPr lang="sk-SK" sz="1400" i="1" dirty="0" err="1"/>
              <a:t>Etbographer</a:t>
            </a:r>
            <a:r>
              <a:rPr lang="sk-SK" sz="1400" i="1" dirty="0"/>
              <a:t> </a:t>
            </a:r>
            <a:r>
              <a:rPr lang="sk-SK" sz="1400" i="1" dirty="0" err="1"/>
              <a:t>Looks</a:t>
            </a:r>
            <a:r>
              <a:rPr lang="sk-SK" sz="1400" i="1" dirty="0"/>
              <a:t> at </a:t>
            </a:r>
            <a:r>
              <a:rPr lang="sk-SK" sz="1400" i="1" dirty="0" err="1"/>
              <a:t>the</a:t>
            </a:r>
            <a:r>
              <a:rPr lang="sk-SK" sz="1400" i="1" dirty="0"/>
              <a:t> </a:t>
            </a:r>
            <a:r>
              <a:rPr lang="sk-SK" sz="1400" i="1" dirty="0" err="1"/>
              <a:t>Future</a:t>
            </a:r>
            <a:r>
              <a:rPr lang="sk-SK" sz="1400" dirty="0"/>
              <a:t>. New York, </a:t>
            </a:r>
            <a:r>
              <a:rPr lang="sk-SK" sz="1400" dirty="0" err="1"/>
              <a:t>London</a:t>
            </a:r>
            <a:r>
              <a:rPr lang="sk-SK" sz="1400" dirty="0"/>
              <a:t>: </a:t>
            </a:r>
            <a:r>
              <a:rPr lang="sk-SK" sz="1400" dirty="0" err="1"/>
              <a:t>Routledge</a:t>
            </a:r>
            <a:r>
              <a:rPr lang="sk-SK" sz="1400" dirty="0"/>
              <a:t>.</a:t>
            </a:r>
            <a:br>
              <a:rPr lang="sk-SK" sz="1400" dirty="0"/>
            </a:br>
            <a:r>
              <a:rPr lang="sk-SK" sz="1400" b="1" dirty="0" err="1"/>
              <a:t>Haraway</a:t>
            </a:r>
            <a:r>
              <a:rPr lang="sk-SK" sz="1400" b="1" dirty="0"/>
              <a:t>, Dona. 2002. „Manifest </a:t>
            </a:r>
            <a:r>
              <a:rPr lang="sk-SK" sz="1400" b="1" dirty="0" err="1"/>
              <a:t>kyborgů</a:t>
            </a:r>
            <a:r>
              <a:rPr lang="sk-SK" sz="1400" dirty="0"/>
              <a:t>: </a:t>
            </a:r>
            <a:r>
              <a:rPr lang="sk-SK" sz="1400" dirty="0" err="1"/>
              <a:t>Věda</a:t>
            </a:r>
            <a:r>
              <a:rPr lang="sk-SK" sz="1400" dirty="0"/>
              <a:t>, </a:t>
            </a:r>
            <a:r>
              <a:rPr lang="sk-SK" sz="1400" dirty="0" err="1"/>
              <a:t>technologie</a:t>
            </a:r>
            <a:r>
              <a:rPr lang="sk-SK" sz="1400" dirty="0"/>
              <a:t> a socialistický </a:t>
            </a:r>
            <a:r>
              <a:rPr lang="sk-SK" sz="1400" dirty="0" err="1"/>
              <a:t>feminismus</a:t>
            </a:r>
            <a:r>
              <a:rPr lang="sk-SK" sz="1400" dirty="0"/>
              <a:t> </a:t>
            </a:r>
            <a:r>
              <a:rPr lang="sk-SK" sz="1400" dirty="0" err="1"/>
              <a:t>ke</a:t>
            </a:r>
            <a:r>
              <a:rPr lang="sk-SK" sz="1400" dirty="0"/>
              <a:t> konci </a:t>
            </a:r>
            <a:r>
              <a:rPr lang="sk-SK" sz="1400" dirty="0" err="1"/>
              <a:t>dvacátého</a:t>
            </a:r>
            <a:r>
              <a:rPr lang="sk-SK" sz="1400" dirty="0"/>
              <a:t> </a:t>
            </a:r>
            <a:r>
              <a:rPr lang="sk-SK" sz="1400" dirty="0" err="1"/>
              <a:t>století</a:t>
            </a:r>
            <a:r>
              <a:rPr lang="sk-SK" sz="1400" dirty="0"/>
              <a:t>.“ </a:t>
            </a:r>
            <a:r>
              <a:rPr lang="sk-SK" sz="1400" dirty="0" err="1"/>
              <a:t>Pp</a:t>
            </a:r>
            <a:r>
              <a:rPr lang="sk-SK" sz="1400" dirty="0"/>
              <a:t>. 51 – 58 in </a:t>
            </a:r>
            <a:r>
              <a:rPr lang="sk-SK" sz="1400" i="1" dirty="0" err="1"/>
              <a:t>Sociální</a:t>
            </a:r>
            <a:r>
              <a:rPr lang="sk-SK" sz="1400" i="1" dirty="0"/>
              <a:t> </a:t>
            </a:r>
            <a:r>
              <a:rPr lang="sk-SK" sz="1400" i="1" dirty="0" err="1"/>
              <a:t>studia</a:t>
            </a:r>
            <a:r>
              <a:rPr lang="sk-SK" sz="1400" i="1" dirty="0"/>
              <a:t> 7</a:t>
            </a:r>
            <a:r>
              <a:rPr lang="sk-SK" sz="1400" dirty="0"/>
              <a:t>. Brno: FSS MU.</a:t>
            </a:r>
            <a:br>
              <a:rPr lang="sk-SK" sz="1400" dirty="0"/>
            </a:br>
            <a:r>
              <a:rPr lang="sk-SK" sz="1400" dirty="0"/>
              <a:t>Navrátilová, Jolana. 1998. „</a:t>
            </a:r>
            <a:r>
              <a:rPr lang="sk-SK" sz="1400" dirty="0" err="1"/>
              <a:t>Kyberpunk</a:t>
            </a:r>
            <a:r>
              <a:rPr lang="sk-SK" sz="1400" dirty="0"/>
              <a:t> v </a:t>
            </a:r>
            <a:r>
              <a:rPr lang="sk-SK" sz="1400" dirty="0" err="1"/>
              <a:t>díle</a:t>
            </a:r>
            <a:r>
              <a:rPr lang="sk-SK" sz="1400" dirty="0"/>
              <a:t> Williama </a:t>
            </a:r>
            <a:r>
              <a:rPr lang="sk-SK" sz="1400" dirty="0" err="1"/>
              <a:t>Gibsona</a:t>
            </a:r>
            <a:r>
              <a:rPr lang="sk-SK" sz="1400" dirty="0"/>
              <a:t> a jeho </a:t>
            </a:r>
            <a:r>
              <a:rPr lang="sk-SK" sz="1400" dirty="0" err="1"/>
              <a:t>přínos</a:t>
            </a:r>
            <a:r>
              <a:rPr lang="sk-SK" sz="1400" dirty="0"/>
              <a:t> pro </a:t>
            </a:r>
            <a:r>
              <a:rPr lang="sk-SK" sz="1400" dirty="0" err="1"/>
              <a:t>sociální</a:t>
            </a:r>
            <a:r>
              <a:rPr lang="sk-SK" sz="1400" dirty="0"/>
              <a:t> </a:t>
            </a:r>
            <a:r>
              <a:rPr lang="sk-SK" sz="1400" dirty="0" err="1"/>
              <a:t>teorie</a:t>
            </a:r>
            <a:r>
              <a:rPr lang="sk-SK" sz="1400" dirty="0"/>
              <a:t>“ (Diplomová práce). Brno: FSS MU.</a:t>
            </a:r>
            <a:br>
              <a:rPr lang="sk-SK" sz="1400" dirty="0"/>
            </a:br>
            <a:r>
              <a:rPr lang="sk-SK" sz="1400" dirty="0" err="1"/>
              <a:t>Tomas</a:t>
            </a:r>
            <a:r>
              <a:rPr lang="sk-SK" sz="1400" dirty="0"/>
              <a:t>, David. 1996. „Feedback and </a:t>
            </a:r>
            <a:r>
              <a:rPr lang="sk-SK" sz="1400" dirty="0" err="1"/>
              <a:t>Cybernetics</a:t>
            </a:r>
            <a:r>
              <a:rPr lang="sk-SK" sz="1400" dirty="0"/>
              <a:t>: </a:t>
            </a:r>
            <a:r>
              <a:rPr lang="sk-SK" sz="1400" dirty="0" err="1"/>
              <a:t>Reimaging</a:t>
            </a:r>
            <a:r>
              <a:rPr lang="sk-SK" sz="1400" dirty="0"/>
              <a:t> </a:t>
            </a:r>
            <a:r>
              <a:rPr lang="sk-SK" sz="1400" dirty="0" err="1"/>
              <a:t>the</a:t>
            </a:r>
            <a:r>
              <a:rPr lang="sk-SK" sz="1400" dirty="0"/>
              <a:t> Body in </a:t>
            </a:r>
            <a:r>
              <a:rPr lang="sk-SK" sz="1400" dirty="0" err="1"/>
              <a:t>the</a:t>
            </a:r>
            <a:r>
              <a:rPr lang="sk-SK" sz="1400" dirty="0"/>
              <a:t> </a:t>
            </a:r>
            <a:r>
              <a:rPr lang="sk-SK" sz="1400" dirty="0" err="1"/>
              <a:t>Age</a:t>
            </a:r>
            <a:r>
              <a:rPr lang="sk-SK" sz="1400" dirty="0"/>
              <a:t> of </a:t>
            </a:r>
            <a:r>
              <a:rPr lang="sk-SK" sz="1400" dirty="0" err="1"/>
              <a:t>the</a:t>
            </a:r>
            <a:r>
              <a:rPr lang="sk-SK" sz="1400" dirty="0"/>
              <a:t> </a:t>
            </a:r>
            <a:r>
              <a:rPr lang="sk-SK" sz="1400" dirty="0" err="1"/>
              <a:t>Cyborg</a:t>
            </a:r>
            <a:r>
              <a:rPr lang="sk-SK" sz="1400" dirty="0"/>
              <a:t>.“ </a:t>
            </a:r>
            <a:r>
              <a:rPr lang="sk-SK" sz="1400" dirty="0" err="1"/>
              <a:t>Pp</a:t>
            </a:r>
            <a:r>
              <a:rPr lang="sk-SK" sz="1400" dirty="0"/>
              <a:t>. 21 – 43 in </a:t>
            </a:r>
            <a:r>
              <a:rPr lang="sk-SK" sz="1400" i="1" dirty="0" err="1"/>
              <a:t>Cyberspace</a:t>
            </a:r>
            <a:r>
              <a:rPr lang="sk-SK" sz="1400" i="1" dirty="0"/>
              <a:t>/</a:t>
            </a:r>
            <a:r>
              <a:rPr lang="sk-SK" sz="1400" i="1" dirty="0" err="1"/>
              <a:t>Cyberbodies</a:t>
            </a:r>
            <a:r>
              <a:rPr lang="sk-SK" sz="1400" i="1" dirty="0"/>
              <a:t>/</a:t>
            </a:r>
            <a:r>
              <a:rPr lang="sk-SK" sz="1400" i="1" dirty="0" err="1"/>
              <a:t>Cyberpunk</a:t>
            </a:r>
            <a:r>
              <a:rPr lang="sk-SK" sz="1400" dirty="0"/>
              <a:t> </a:t>
            </a:r>
            <a:r>
              <a:rPr lang="sk-SK" sz="1400" dirty="0" err="1"/>
              <a:t>ed</a:t>
            </a:r>
            <a:r>
              <a:rPr lang="sk-SK" sz="1400" dirty="0"/>
              <a:t>. by </a:t>
            </a:r>
            <a:r>
              <a:rPr lang="sk-SK" sz="1400" dirty="0" err="1"/>
              <a:t>Featherstone</a:t>
            </a:r>
            <a:r>
              <a:rPr lang="sk-SK" sz="1400" dirty="0"/>
              <a:t>, </a:t>
            </a:r>
            <a:r>
              <a:rPr lang="sk-SK" sz="1400" dirty="0" err="1"/>
              <a:t>Mike</a:t>
            </a:r>
            <a:r>
              <a:rPr lang="sk-SK" sz="1400" dirty="0"/>
              <a:t> – </a:t>
            </a:r>
            <a:r>
              <a:rPr lang="sk-SK" sz="1400" dirty="0" err="1"/>
              <a:t>Burrows</a:t>
            </a:r>
            <a:r>
              <a:rPr lang="sk-SK" sz="1400" dirty="0"/>
              <a:t>, </a:t>
            </a:r>
            <a:r>
              <a:rPr lang="sk-SK" sz="1400" dirty="0" err="1"/>
              <a:t>Roger</a:t>
            </a:r>
            <a:r>
              <a:rPr lang="sk-SK" sz="1400" dirty="0"/>
              <a:t>. </a:t>
            </a:r>
            <a:r>
              <a:rPr lang="sk-SK" sz="1400" dirty="0" err="1"/>
              <a:t>London</a:t>
            </a:r>
            <a:r>
              <a:rPr lang="sk-SK" sz="1400" dirty="0"/>
              <a:t> – </a:t>
            </a:r>
            <a:r>
              <a:rPr lang="sk-SK" sz="1400" dirty="0" err="1"/>
              <a:t>Thousand</a:t>
            </a:r>
            <a:r>
              <a:rPr lang="sk-SK" sz="1400" dirty="0"/>
              <a:t> </a:t>
            </a:r>
            <a:r>
              <a:rPr lang="sk-SK" sz="1400" dirty="0" err="1"/>
              <a:t>Oaks</a:t>
            </a:r>
            <a:r>
              <a:rPr lang="sk-SK" sz="1400" dirty="0"/>
              <a:t> – New </a:t>
            </a:r>
            <a:r>
              <a:rPr lang="sk-SK" sz="1400" dirty="0" err="1"/>
              <a:t>Delhi</a:t>
            </a:r>
            <a:r>
              <a:rPr lang="sk-SK" sz="1400" dirty="0"/>
              <a:t>: SAGE </a:t>
            </a:r>
            <a:r>
              <a:rPr lang="sk-SK" sz="1400" dirty="0" err="1"/>
              <a:t>Publications</a:t>
            </a:r>
            <a:r>
              <a:rPr lang="sk-SK" sz="1400" dirty="0"/>
              <a:t>.</a:t>
            </a:r>
          </a:p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498388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HOMEWATCH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862121" y="2492897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b="1" dirty="0" err="1">
                <a:solidFill>
                  <a:srgbClr val="D60093"/>
                </a:solidFill>
              </a:rPr>
              <a:t>Stelarc</a:t>
            </a:r>
            <a:r>
              <a:rPr lang="sk-SK" b="1" dirty="0">
                <a:solidFill>
                  <a:srgbClr val="D60093"/>
                </a:solidFill>
              </a:rPr>
              <a:t>  </a:t>
            </a:r>
            <a:r>
              <a:rPr lang="sk-SK" b="1" dirty="0" err="1">
                <a:solidFill>
                  <a:srgbClr val="D60093"/>
                </a:solidFill>
              </a:rPr>
              <a:t>Psycho</a:t>
            </a:r>
            <a:r>
              <a:rPr lang="sk-SK" b="1" dirty="0">
                <a:solidFill>
                  <a:srgbClr val="D60093"/>
                </a:solidFill>
              </a:rPr>
              <a:t> </a:t>
            </a:r>
            <a:r>
              <a:rPr lang="sk-SK" b="1" dirty="0" err="1">
                <a:solidFill>
                  <a:srgbClr val="D60093"/>
                </a:solidFill>
              </a:rPr>
              <a:t>Cyber</a:t>
            </a:r>
            <a:r>
              <a:rPr lang="sk-SK" b="1" dirty="0">
                <a:solidFill>
                  <a:srgbClr val="D60093"/>
                </a:solidFill>
              </a:rPr>
              <a:t>. Dokument  57 min</a:t>
            </a:r>
            <a:endParaRPr lang="sk-SK" dirty="0">
              <a:solidFill>
                <a:srgbClr val="D60093"/>
              </a:solidFill>
            </a:endParaRPr>
          </a:p>
          <a:p>
            <a:r>
              <a:rPr lang="sk-SK" u="sng" dirty="0">
                <a:hlinkClick r:id="rId2"/>
              </a:rPr>
              <a:t>https</a:t>
            </a:r>
            <a:r>
              <a:rPr lang="sk-SK" u="sng" dirty="0" smtClean="0">
                <a:hlinkClick r:id="rId2"/>
              </a:rPr>
              <a:t>://www.youtube.com/watch?v=DD7fhxlw9xE</a:t>
            </a:r>
            <a:r>
              <a:rPr lang="sk-SK" u="sng" dirty="0" smtClean="0"/>
              <a:t> </a:t>
            </a:r>
          </a:p>
          <a:p>
            <a:endParaRPr lang="sk-SK" u="sng" dirty="0"/>
          </a:p>
          <a:p>
            <a:endParaRPr lang="sk-SK" u="sng" dirty="0" smtClean="0"/>
          </a:p>
          <a:p>
            <a:endParaRPr lang="sk-SK" u="sng" dirty="0"/>
          </a:p>
        </p:txBody>
      </p:sp>
    </p:spTree>
    <p:extLst>
      <p:ext uri="{BB962C8B-B14F-4D97-AF65-F5344CB8AC3E}">
        <p14:creationId xmlns:p14="http://schemas.microsoft.com/office/powerpoint/2010/main" val="32669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7648" y="1052736"/>
            <a:ext cx="7273800" cy="1143200"/>
          </a:xfrm>
        </p:spPr>
        <p:txBody>
          <a:bodyPr>
            <a:normAutofit fontScale="90000"/>
          </a:bodyPr>
          <a:lstStyle/>
          <a:p>
            <a:r>
              <a:rPr lang="sk-SK" dirty="0">
                <a:solidFill>
                  <a:srgbClr val="D60093"/>
                </a:solidFill>
              </a:rPr>
              <a:t>1. fáza: </a:t>
            </a:r>
            <a:r>
              <a:rPr lang="sk-SK" sz="1800" dirty="0">
                <a:solidFill>
                  <a:srgbClr val="D60093"/>
                </a:solidFill>
              </a:rPr>
              <a:t>telo ako socha- </a:t>
            </a:r>
            <a:r>
              <a:rPr lang="sk-SK" sz="1800" dirty="0" err="1">
                <a:solidFill>
                  <a:srgbClr val="D60093"/>
                </a:solidFill>
              </a:rPr>
              <a:t>suspensions</a:t>
            </a:r>
            <a:r>
              <a:rPr lang="sk-SK" sz="1800" dirty="0">
                <a:solidFill>
                  <a:srgbClr val="D60093"/>
                </a:solidFill>
              </a:rPr>
              <a:t>- koža ako interface</a:t>
            </a:r>
            <a:r>
              <a:rPr lang="sk-SK" dirty="0">
                <a:solidFill>
                  <a:srgbClr val="D60093"/>
                </a:solidFill>
              </a:rPr>
              <a:t/>
            </a:r>
            <a:br>
              <a:rPr lang="sk-SK" dirty="0">
                <a:solidFill>
                  <a:srgbClr val="D60093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927648" y="2708921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sz="2000" dirty="0"/>
              <a:t>PERFORMANCES</a:t>
            </a:r>
            <a:r>
              <a:rPr lang="sk-SK" sz="2000" dirty="0"/>
              <a:t>:  </a:t>
            </a:r>
            <a:r>
              <a:rPr lang="sk-SK" sz="2000" dirty="0" err="1"/>
              <a:t>Remote</a:t>
            </a:r>
            <a:r>
              <a:rPr lang="sk-SK" sz="2000" dirty="0"/>
              <a:t> </a:t>
            </a:r>
            <a:r>
              <a:rPr lang="sk-SK" sz="2000" dirty="0" err="1"/>
              <a:t>Controlled</a:t>
            </a:r>
            <a:r>
              <a:rPr lang="sk-SK" sz="2000" dirty="0"/>
              <a:t> </a:t>
            </a:r>
            <a:r>
              <a:rPr lang="sk-SK" sz="2000" dirty="0" err="1"/>
              <a:t>Suspension</a:t>
            </a:r>
            <a:r>
              <a:rPr lang="sk-SK" sz="2000" dirty="0"/>
              <a:t>  </a:t>
            </a:r>
          </a:p>
          <a:p>
            <a:r>
              <a:rPr lang="sk-SK" sz="2000" u="sng" dirty="0">
                <a:hlinkClick r:id="rId2"/>
              </a:rPr>
              <a:t>https://www.youtube.com/watch?v=oLjx8j3K6oc&amp;t=11s</a:t>
            </a:r>
            <a:r>
              <a:rPr lang="en-US" sz="2000" u="sng" dirty="0"/>
              <a:t> </a:t>
            </a:r>
            <a:r>
              <a:rPr lang="sk-SK" sz="2000" u="sng" dirty="0"/>
              <a:t> </a:t>
            </a:r>
          </a:p>
          <a:p>
            <a:endParaRPr lang="sk-SK" sz="2000" dirty="0"/>
          </a:p>
          <a:p>
            <a:r>
              <a:rPr lang="sk-SK" sz="2000" dirty="0" err="1"/>
              <a:t>Stomach</a:t>
            </a:r>
            <a:r>
              <a:rPr lang="sk-SK" sz="2000" dirty="0"/>
              <a:t> </a:t>
            </a:r>
            <a:r>
              <a:rPr lang="sk-SK" sz="2000" dirty="0" err="1"/>
              <a:t>sculpture</a:t>
            </a:r>
            <a:endParaRPr lang="sk-SK" sz="2000" dirty="0"/>
          </a:p>
          <a:p>
            <a:r>
              <a:rPr lang="sk-SK" sz="2000" u="sng" dirty="0">
                <a:hlinkClick r:id="rId3"/>
              </a:rPr>
              <a:t>https://www.youtube.com/watch?v=IFFizqMmlOQ</a:t>
            </a:r>
            <a:r>
              <a:rPr lang="en-US" sz="2000" u="sng" dirty="0"/>
              <a:t> </a:t>
            </a:r>
            <a:endParaRPr lang="sk-SK" sz="2000" u="sng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43897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999656" y="404665"/>
            <a:ext cx="7772870" cy="423440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3000" b="1" dirty="0">
                <a:solidFill>
                  <a:srgbClr val="D60093"/>
                </a:solidFill>
              </a:rPr>
              <a:t>2. </a:t>
            </a:r>
            <a:r>
              <a:rPr lang="sk-SK" sz="3000" b="1" dirty="0">
                <a:solidFill>
                  <a:srgbClr val="D60093"/>
                </a:solidFill>
              </a:rPr>
              <a:t>fáza</a:t>
            </a:r>
            <a:r>
              <a:rPr lang="sk-SK" sz="3000" b="1" dirty="0">
                <a:solidFill>
                  <a:srgbClr val="D60093"/>
                </a:solidFill>
              </a:rPr>
              <a:t>: REALIZÁCIA KYBORGA</a:t>
            </a:r>
            <a:r>
              <a:rPr lang="sk-SK" dirty="0"/>
              <a:t/>
            </a:r>
            <a:br>
              <a:rPr lang="sk-SK" dirty="0"/>
            </a:br>
            <a:endParaRPr lang="sk-SK" dirty="0" smtClean="0"/>
          </a:p>
          <a:p>
            <a:r>
              <a:rPr lang="sk-SK" sz="1800" u="sng" dirty="0" err="1"/>
              <a:t>Extended</a:t>
            </a:r>
            <a:r>
              <a:rPr lang="sk-SK" sz="1800" u="sng" dirty="0"/>
              <a:t> </a:t>
            </a:r>
            <a:r>
              <a:rPr lang="sk-SK" sz="1800" u="sng" dirty="0" err="1"/>
              <a:t>Arm</a:t>
            </a:r>
            <a:r>
              <a:rPr lang="sk-SK" sz="1800" u="sng" dirty="0"/>
              <a:t>/THIRD HAND</a:t>
            </a:r>
            <a:r>
              <a:rPr lang="sk-SK" sz="1800" dirty="0"/>
              <a:t> </a:t>
            </a:r>
            <a:r>
              <a:rPr lang="sk-SK" sz="1800" dirty="0"/>
              <a:t>, </a:t>
            </a:r>
            <a:r>
              <a:rPr lang="sk-SK" sz="1800" dirty="0" err="1"/>
              <a:t>Mutalogues</a:t>
            </a:r>
            <a:r>
              <a:rPr lang="sk-SK" sz="1800" dirty="0"/>
              <a:t>, </a:t>
            </a:r>
            <a:r>
              <a:rPr lang="sk-SK" sz="1800" dirty="0" err="1"/>
              <a:t>Avignon</a:t>
            </a:r>
            <a:r>
              <a:rPr lang="sk-SK" sz="1800" dirty="0"/>
              <a:t>, 2000 </a:t>
            </a:r>
          </a:p>
          <a:p>
            <a:r>
              <a:rPr lang="sk-SK" sz="1800" dirty="0">
                <a:hlinkClick r:id="rId2"/>
              </a:rPr>
              <a:t>https://</a:t>
            </a:r>
            <a:r>
              <a:rPr lang="sk-SK" sz="1800" dirty="0">
                <a:hlinkClick r:id="rId2"/>
              </a:rPr>
              <a:t>www.youtube.com/watch?v=PWSYkplTG2s</a:t>
            </a:r>
            <a:endParaRPr lang="sk-SK" sz="1800" dirty="0"/>
          </a:p>
          <a:p>
            <a:r>
              <a:rPr lang="sk-SK" dirty="0"/>
              <a:t/>
            </a:r>
            <a:br>
              <a:rPr lang="sk-SK" dirty="0"/>
            </a:br>
            <a:endParaRPr lang="sk-SK" dirty="0">
              <a:hlinkClick r:id="rId3"/>
            </a:endParaRPr>
          </a:p>
        </p:txBody>
      </p:sp>
      <p:pic>
        <p:nvPicPr>
          <p:cNvPr id="2050" name="Picture 2" descr="http://stelarc.org/media/img/thumbs/192_37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404" y="2124910"/>
            <a:ext cx="296833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7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711624" y="764705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u="sng" dirty="0" err="1"/>
              <a:t>Exoskeleton</a:t>
            </a:r>
            <a:r>
              <a:rPr lang="sk-SK" dirty="0"/>
              <a:t> , </a:t>
            </a:r>
            <a:r>
              <a:rPr lang="sk-SK" dirty="0" err="1"/>
              <a:t>Cyborg</a:t>
            </a:r>
            <a:r>
              <a:rPr lang="sk-SK" dirty="0"/>
              <a:t> </a:t>
            </a:r>
            <a:r>
              <a:rPr lang="sk-SK" dirty="0" err="1"/>
              <a:t>Frictions</a:t>
            </a:r>
            <a:r>
              <a:rPr lang="sk-SK" dirty="0"/>
              <a:t>, </a:t>
            </a:r>
            <a:r>
              <a:rPr lang="sk-SK" dirty="0" err="1"/>
              <a:t>Dampfzentrale</a:t>
            </a:r>
            <a:r>
              <a:rPr lang="sk-SK" dirty="0"/>
              <a:t>, 2003 </a:t>
            </a:r>
          </a:p>
          <a:p>
            <a:r>
              <a:rPr lang="sk-SK" dirty="0">
                <a:hlinkClick r:id="rId2"/>
              </a:rPr>
              <a:t>https://www.youtube.com/watch?v=rTOGhVmye-A</a:t>
            </a:r>
            <a:r>
              <a:rPr lang="en-US" dirty="0"/>
              <a:t>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  <a:p>
            <a:endParaRPr lang="sk-SK" dirty="0"/>
          </a:p>
        </p:txBody>
      </p:sp>
      <p:pic>
        <p:nvPicPr>
          <p:cNvPr id="3074" name="Picture 2" descr="Exoskelet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124" y="2468461"/>
            <a:ext cx="2875092" cy="431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37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895130" y="1316225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u="sng" dirty="0" err="1"/>
              <a:t>Walking</a:t>
            </a:r>
            <a:r>
              <a:rPr lang="sk-SK" u="sng" dirty="0"/>
              <a:t> </a:t>
            </a:r>
            <a:r>
              <a:rPr lang="sk-SK" u="sng" dirty="0" err="1"/>
              <a:t>Head</a:t>
            </a:r>
            <a:r>
              <a:rPr lang="sk-SK" dirty="0"/>
              <a:t> , Centre of </a:t>
            </a:r>
            <a:r>
              <a:rPr lang="sk-SK" dirty="0" err="1"/>
              <a:t>Life</a:t>
            </a:r>
            <a:r>
              <a:rPr lang="sk-SK" dirty="0"/>
              <a:t>, </a:t>
            </a:r>
            <a:r>
              <a:rPr lang="sk-SK" dirty="0" err="1"/>
              <a:t>Newcastle</a:t>
            </a:r>
            <a:r>
              <a:rPr lang="sk-SK" dirty="0"/>
              <a:t>, 2008 </a:t>
            </a:r>
          </a:p>
          <a:p>
            <a:r>
              <a:rPr lang="sk-SK" dirty="0">
                <a:hlinkClick r:id="rId2"/>
              </a:rPr>
              <a:t>https://www.youtube.com/watch?v=4SWoIRlEn6E</a:t>
            </a:r>
            <a:r>
              <a:rPr lang="en-US" dirty="0">
                <a:hlinkClick r:id="rId2"/>
              </a:rPr>
              <a:t> </a:t>
            </a:r>
            <a:endParaRPr lang="sk-SK" dirty="0">
              <a:hlinkClick r:id="rId2"/>
            </a:endParaRPr>
          </a:p>
          <a:p>
            <a:endParaRPr lang="sk-SK" dirty="0"/>
          </a:p>
        </p:txBody>
      </p:sp>
      <p:pic>
        <p:nvPicPr>
          <p:cNvPr id="4098" name="Picture 2" descr="http://stelarc.org/media/img/thumbs/251_5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6" y="2348881"/>
            <a:ext cx="53340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57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927648" y="980728"/>
            <a:ext cx="7772870" cy="3874368"/>
          </a:xfrm>
          <a:prstGeom prst="rect">
            <a:avLst/>
          </a:prstGeom>
        </p:spPr>
        <p:txBody>
          <a:bodyPr/>
          <a:lstStyle/>
          <a:p>
            <a:r>
              <a:rPr lang="sk-SK" b="1" dirty="0">
                <a:solidFill>
                  <a:srgbClr val="D60093"/>
                </a:solidFill>
              </a:rPr>
              <a:t>3. fáza : Symbióza človeka a stroja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err="1" smtClean="0"/>
              <a:t>Posthuman</a:t>
            </a:r>
            <a:endParaRPr lang="sk-SK" dirty="0" smtClean="0"/>
          </a:p>
          <a:p>
            <a:r>
              <a:rPr lang="sk-SK" b="1" dirty="0"/>
              <a:t>THIRD </a:t>
            </a:r>
            <a:r>
              <a:rPr lang="sk-SK" b="1" dirty="0" smtClean="0"/>
              <a:t>EAR  </a:t>
            </a:r>
          </a:p>
          <a:p>
            <a:endParaRPr lang="sk-SK" sz="1400" b="1" dirty="0">
              <a:hlinkClick r:id="rId2"/>
            </a:endParaRPr>
          </a:p>
          <a:p>
            <a:r>
              <a:rPr lang="sk-SK" sz="1400" dirty="0">
                <a:hlinkClick r:id="rId2"/>
              </a:rPr>
              <a:t>https</a:t>
            </a:r>
            <a:r>
              <a:rPr lang="sk-SK" sz="1400" dirty="0">
                <a:hlinkClick r:id="rId2"/>
              </a:rPr>
              <a:t>://www.youtube.com/watch?v=k1AhxTbMdF4</a:t>
            </a:r>
            <a:r>
              <a:rPr lang="sk-SK" sz="1400" dirty="0"/>
              <a:t> </a:t>
            </a:r>
            <a:endParaRPr lang="sk-SK" sz="1400" dirty="0"/>
          </a:p>
          <a:p>
            <a:endParaRPr lang="sk-SK" sz="1400" dirty="0">
              <a:hlinkClick r:id="rId3"/>
            </a:endParaRPr>
          </a:p>
          <a:p>
            <a:r>
              <a:rPr lang="sk-SK" sz="1400" dirty="0">
                <a:hlinkClick r:id="rId3"/>
              </a:rPr>
              <a:t>https</a:t>
            </a:r>
            <a:r>
              <a:rPr lang="sk-SK" sz="1400" dirty="0">
                <a:hlinkClick r:id="rId3"/>
              </a:rPr>
              <a:t>://</a:t>
            </a:r>
            <a:r>
              <a:rPr lang="sk-SK" sz="1400" dirty="0">
                <a:hlinkClick r:id="rId3"/>
              </a:rPr>
              <a:t>www.youtube.com/watch?v=fam73mQQhmk</a:t>
            </a:r>
            <a:endParaRPr lang="sk-SK" sz="1400" dirty="0"/>
          </a:p>
          <a:p>
            <a:endParaRPr lang="sk-SK" sz="1400" dirty="0"/>
          </a:p>
          <a:p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12335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3071664" y="836713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b="1" dirty="0">
                <a:solidFill>
                  <a:srgbClr val="D60093"/>
                </a:solidFill>
              </a:rPr>
              <a:t>4. fáza: TELEMATIKA-ovládanie tela na diaľku</a:t>
            </a:r>
          </a:p>
          <a:p>
            <a:endParaRPr lang="sk-SK" b="1" dirty="0"/>
          </a:p>
          <a:p>
            <a:pPr marL="0" indent="0">
              <a:buNone/>
            </a:pPr>
            <a:r>
              <a:rPr lang="sk-SK" dirty="0" smtClean="0"/>
              <a:t>PING </a:t>
            </a:r>
            <a:r>
              <a:rPr lang="sk-SK" dirty="0"/>
              <a:t>BODY</a:t>
            </a:r>
          </a:p>
          <a:p>
            <a:pPr marL="0" indent="0">
              <a:buNone/>
            </a:pPr>
            <a:r>
              <a:rPr lang="sk-SK" dirty="0">
                <a:hlinkClick r:id="rId2"/>
              </a:rPr>
              <a:t>https://www.youtube.com/watch?v=smdBFx1EYGU</a:t>
            </a:r>
            <a:r>
              <a:rPr lang="sk-SK" dirty="0"/>
              <a:t> 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  <p:pic>
        <p:nvPicPr>
          <p:cNvPr id="5122" name="Picture 2" descr="Stelarc Â«Ping BodyÂ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3466442"/>
            <a:ext cx="4522075" cy="339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81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1664" y="1052736"/>
            <a:ext cx="7273800" cy="1143200"/>
          </a:xfrm>
        </p:spPr>
        <p:txBody>
          <a:bodyPr>
            <a:normAutofit fontScale="90000"/>
          </a:bodyPr>
          <a:lstStyle/>
          <a:p>
            <a:r>
              <a:rPr lang="sk-SK" dirty="0"/>
              <a:t>PING BODY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pPr marL="88900" indent="0">
              <a:buNone/>
            </a:pPr>
            <a:r>
              <a:rPr lang="sk-SK" i="1" dirty="0" smtClean="0"/>
              <a:t>„</a:t>
            </a:r>
            <a:r>
              <a:rPr lang="en-US" i="1" dirty="0" smtClean="0"/>
              <a:t>During </a:t>
            </a:r>
            <a:r>
              <a:rPr lang="en-US" i="1" dirty="0"/>
              <a:t>the Ping Body performances, what is being considered is a </a:t>
            </a:r>
            <a:r>
              <a:rPr lang="en-US" b="1" i="1" dirty="0">
                <a:solidFill>
                  <a:srgbClr val="D60093"/>
                </a:solidFill>
              </a:rPr>
              <a:t>body moving not to the promptings of another body in another place, but rather to Internet activity itself </a:t>
            </a:r>
            <a:r>
              <a:rPr lang="en-US" i="1" dirty="0"/>
              <a:t>- the body's proprioception and musculature stimulated not by its internal nervous system but by the external ebb and flow of </a:t>
            </a:r>
            <a:r>
              <a:rPr lang="en-US" i="1" dirty="0" smtClean="0"/>
              <a:t>data</a:t>
            </a:r>
            <a:r>
              <a:rPr lang="sk-SK" i="1" dirty="0" smtClean="0"/>
              <a:t>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160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35760" y="476672"/>
            <a:ext cx="7273800" cy="1143200"/>
          </a:xfrm>
        </p:spPr>
        <p:txBody>
          <a:bodyPr/>
          <a:lstStyle/>
          <a:p>
            <a:r>
              <a:rPr lang="sk-SK" dirty="0" smtClean="0">
                <a:solidFill>
                  <a:srgbClr val="D60093"/>
                </a:solidFill>
              </a:rPr>
              <a:t>Otvorená diskusia</a:t>
            </a:r>
            <a:endParaRPr lang="sk-SK" dirty="0">
              <a:solidFill>
                <a:srgbClr val="D60093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895130" y="2060848"/>
            <a:ext cx="7772870" cy="4752528"/>
          </a:xfrm>
          <a:prstGeom prst="rect">
            <a:avLst/>
          </a:prstGeom>
        </p:spPr>
        <p:txBody>
          <a:bodyPr/>
          <a:lstStyle/>
          <a:p>
            <a:r>
              <a:rPr lang="sk-SK" dirty="0" smtClean="0"/>
              <a:t>Ako nahliada </a:t>
            </a:r>
            <a:r>
              <a:rPr lang="sk-SK" dirty="0" err="1" smtClean="0"/>
              <a:t>Stelarc</a:t>
            </a:r>
            <a:r>
              <a:rPr lang="sk-SK" dirty="0" smtClean="0"/>
              <a:t> na ľudské telo?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Akými spôsobmi integruje do tela technológiu a prečo?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Prečo je podľa </a:t>
            </a:r>
            <a:r>
              <a:rPr lang="sk-SK" dirty="0" err="1" smtClean="0"/>
              <a:t>Stelarca</a:t>
            </a:r>
            <a:r>
              <a:rPr lang="sk-SK" dirty="0" smtClean="0"/>
              <a:t> telo </a:t>
            </a:r>
            <a:r>
              <a:rPr lang="sk-SK" dirty="0" err="1" smtClean="0"/>
              <a:t>zastaralé</a:t>
            </a:r>
            <a:r>
              <a:rPr lang="sk-SK" dirty="0" smtClean="0"/>
              <a:t>?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/>
              <a:t>Spočíva </a:t>
            </a:r>
            <a:r>
              <a:rPr lang="sk-SK" dirty="0" err="1"/>
              <a:t>evolúca</a:t>
            </a:r>
            <a:r>
              <a:rPr lang="sk-SK" dirty="0"/>
              <a:t> ľudstva v Tretej ruke?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8944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Širokouhlá</PresentationFormat>
  <Paragraphs>61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Motív Office</vt:lpstr>
      <vt:lpstr>Prezentácia programu PowerPoint</vt:lpstr>
      <vt:lpstr>1. fáza: telo ako socha- suspensions- koža ako interface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PING BODY </vt:lpstr>
      <vt:lpstr>Otvorená diskusia</vt:lpstr>
      <vt:lpstr>Prezentácia programu PowerPoint</vt:lpstr>
      <vt:lpstr>Prezentácia programu PowerPoint</vt:lpstr>
      <vt:lpstr>HOMEWATCH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</dc:creator>
  <cp:lastModifiedBy>Martina</cp:lastModifiedBy>
  <cp:revision>1</cp:revision>
  <dcterms:created xsi:type="dcterms:W3CDTF">2019-03-25T08:43:13Z</dcterms:created>
  <dcterms:modified xsi:type="dcterms:W3CDTF">2019-03-25T08:43:25Z</dcterms:modified>
</cp:coreProperties>
</file>