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1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5" r:id="rId4"/>
    <p:sldId id="276" r:id="rId5"/>
    <p:sldId id="284" r:id="rId6"/>
    <p:sldId id="277" r:id="rId7"/>
    <p:sldId id="279" r:id="rId8"/>
    <p:sldId id="280" r:id="rId9"/>
    <p:sldId id="282" r:id="rId10"/>
    <p:sldId id="283" r:id="rId11"/>
    <p:sldId id="287" r:id="rId12"/>
    <p:sldId id="285" r:id="rId13"/>
    <p:sldId id="28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6" d="100"/>
          <a:sy n="116" d="100"/>
        </p:scale>
        <p:origin x="390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pPr/>
              <a:t>2/10/2019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pPr/>
              <a:t>2/10/2019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6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2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35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8369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5681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9856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3007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5019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46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58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sk-SK" smtClean="0"/>
              <a:t>Kliknite sem a upravte štýl predlohy nadpisov.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5612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0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3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6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6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0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3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7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1350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54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  <p:sldLayoutId id="2147483808" r:id="rId17"/>
    <p:sldLayoutId id="214748365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80916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144" y="2924944"/>
            <a:ext cx="10058400" cy="1711037"/>
          </a:xfrm>
        </p:spPr>
        <p:txBody>
          <a:bodyPr>
            <a:normAutofit fontScale="90000"/>
          </a:bodyPr>
          <a:lstStyle/>
          <a:p>
            <a:r>
              <a:rPr lang="sk-SK" sz="3600" dirty="0" smtClean="0"/>
              <a:t>I</a:t>
            </a:r>
            <a:r>
              <a:rPr lang="en-US" sz="3600" dirty="0" smtClean="0"/>
              <a:t>M083</a:t>
            </a:r>
            <a:r>
              <a:rPr lang="sk-SK" sz="3600" dirty="0" smtClean="0"/>
              <a:t>/IMK48</a:t>
            </a:r>
            <a:r>
              <a:rPr lang="en-US" sz="3600" dirty="0" smtClean="0"/>
              <a:t> 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err="1" smtClean="0"/>
              <a:t>Kánon</a:t>
            </a:r>
            <a:r>
              <a:rPr lang="en-US" sz="3600" dirty="0" smtClean="0"/>
              <a:t> </a:t>
            </a:r>
            <a:r>
              <a:rPr lang="en-US" sz="3600" dirty="0" err="1"/>
              <a:t>umění</a:t>
            </a:r>
            <a:r>
              <a:rPr lang="en-US" sz="3600" dirty="0"/>
              <a:t> </a:t>
            </a:r>
            <a:r>
              <a:rPr lang="en-US" sz="3600" dirty="0" err="1"/>
              <a:t>nových</a:t>
            </a:r>
            <a:r>
              <a:rPr lang="en-US" sz="3600" dirty="0"/>
              <a:t> </a:t>
            </a:r>
            <a:r>
              <a:rPr lang="en-US" sz="3600" dirty="0" err="1"/>
              <a:t>médií</a:t>
            </a:r>
            <a:r>
              <a:rPr lang="en-US" sz="3600" dirty="0"/>
              <a:t>. 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smtClean="0"/>
              <a:t>The </a:t>
            </a:r>
            <a:r>
              <a:rPr lang="en-US" sz="3600" dirty="0"/>
              <a:t>best of new </a:t>
            </a:r>
            <a:r>
              <a:rPr lang="en-US" sz="3600" dirty="0" smtClean="0"/>
              <a:t>me</a:t>
            </a:r>
            <a:r>
              <a:rPr lang="sk-SK" sz="3600" dirty="0" smtClean="0"/>
              <a:t>DIA ART II.</a:t>
            </a:r>
            <a:br>
              <a:rPr lang="sk-SK" sz="3600" dirty="0" smtClean="0"/>
            </a:br>
            <a:r>
              <a:rPr lang="en-US" sz="3200" dirty="0" smtClean="0"/>
              <a:t>(</a:t>
            </a:r>
            <a:r>
              <a:rPr lang="en-US" sz="3200" dirty="0" err="1"/>
              <a:t>jaro</a:t>
            </a:r>
            <a:r>
              <a:rPr lang="en-US" sz="3200" dirty="0"/>
              <a:t> 2019)</a:t>
            </a:r>
            <a:br>
              <a:rPr lang="en-US" sz="3200" dirty="0"/>
            </a:br>
            <a:r>
              <a:rPr lang="sk-SK" sz="3600" dirty="0" smtClean="0"/>
              <a:t/>
            </a:r>
            <a:br>
              <a:rPr lang="sk-SK" sz="3600" dirty="0" smtClean="0"/>
            </a:br>
            <a:endParaRPr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149080"/>
            <a:ext cx="9925744" cy="1489720"/>
          </a:xfrm>
        </p:spPr>
        <p:txBody>
          <a:bodyPr>
            <a:normAutofit fontScale="70000" lnSpcReduction="20000"/>
          </a:bodyPr>
          <a:lstStyle/>
          <a:p>
            <a:r>
              <a:rPr lang="sk-SK" dirty="0" smtClean="0"/>
              <a:t>Mgr. Martina </a:t>
            </a:r>
            <a:r>
              <a:rPr lang="sk-SK" dirty="0" err="1" smtClean="0"/>
              <a:t>Ivičič</a:t>
            </a:r>
            <a:endParaRPr lang="sk-SK" dirty="0" smtClean="0"/>
          </a:p>
          <a:p>
            <a:r>
              <a:rPr lang="sk-SK" dirty="0" err="1" smtClean="0"/>
              <a:t>Teorie</a:t>
            </a:r>
            <a:r>
              <a:rPr lang="sk-SK" dirty="0" smtClean="0"/>
              <a:t> </a:t>
            </a:r>
            <a:r>
              <a:rPr lang="sk-SK" dirty="0" err="1" smtClean="0"/>
              <a:t>interaktivních</a:t>
            </a:r>
            <a:r>
              <a:rPr lang="sk-SK" dirty="0" smtClean="0"/>
              <a:t> médií</a:t>
            </a:r>
          </a:p>
          <a:p>
            <a:r>
              <a:rPr lang="sk-SK" dirty="0" smtClean="0">
                <a:hlinkClick r:id="rId2"/>
              </a:rPr>
              <a:t>180916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mail.muni.cz</a:t>
            </a:r>
            <a:endParaRPr lang="sk-SK" dirty="0" smtClean="0"/>
          </a:p>
          <a:p>
            <a:r>
              <a:rPr lang="sk-SK" dirty="0" smtClean="0"/>
              <a:t>JARO </a:t>
            </a:r>
            <a:r>
              <a:rPr lang="sk-SK" dirty="0" smtClean="0"/>
              <a:t>2019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45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sw</a:t>
            </a:r>
            <a:r>
              <a:rPr lang="sk-SK" smtClean="0"/>
              <a:t>: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Windows Live Movie Maker</a:t>
            </a:r>
            <a:r>
              <a:rPr lang="sk-SK" sz="3200" dirty="0" smtClean="0"/>
              <a:t>,  </a:t>
            </a:r>
            <a:r>
              <a:rPr lang="sk-SK" sz="3200" dirty="0" err="1" smtClean="0"/>
              <a:t>VirtualDub</a:t>
            </a:r>
            <a:r>
              <a:rPr lang="sk-SK" sz="3200" dirty="0" smtClean="0"/>
              <a:t>,  WAX</a:t>
            </a:r>
          </a:p>
          <a:p>
            <a:r>
              <a:rPr lang="sk-SK" sz="3200" dirty="0" err="1" smtClean="0"/>
              <a:t>Avidemux</a:t>
            </a:r>
            <a:r>
              <a:rPr lang="sk-SK" sz="3200" dirty="0" smtClean="0"/>
              <a:t>,  </a:t>
            </a:r>
            <a:r>
              <a:rPr lang="sk-SK" sz="3200" dirty="0" err="1" smtClean="0"/>
              <a:t>VideoSpin</a:t>
            </a:r>
            <a:r>
              <a:rPr lang="sk-SK" sz="3200" dirty="0" smtClean="0"/>
              <a:t>, </a:t>
            </a:r>
            <a:r>
              <a:rPr lang="sk-SK" sz="3200" dirty="0" err="1" smtClean="0"/>
              <a:t>FreeStudio</a:t>
            </a:r>
            <a:r>
              <a:rPr lang="sk-SK" sz="3200" dirty="0" smtClean="0"/>
              <a:t>, </a:t>
            </a:r>
            <a:r>
              <a:rPr lang="sk-SK" sz="3200" dirty="0" err="1" smtClean="0"/>
              <a:t>VideoSpin</a:t>
            </a:r>
            <a:endParaRPr lang="sk-SK" sz="3200" dirty="0" smtClean="0"/>
          </a:p>
          <a:p>
            <a:r>
              <a:rPr lang="sk-SK" sz="3200" dirty="0" err="1" smtClean="0"/>
              <a:t>VideoEdit</a:t>
            </a:r>
            <a:r>
              <a:rPr lang="sk-SK" sz="3200" dirty="0" smtClean="0"/>
              <a:t>, </a:t>
            </a:r>
            <a:r>
              <a:rPr lang="sk-SK" sz="3200" dirty="0" err="1" smtClean="0"/>
              <a:t>Ashampoo</a:t>
            </a:r>
            <a:r>
              <a:rPr lang="sk-SK" sz="3200" dirty="0" smtClean="0"/>
              <a:t>, </a:t>
            </a:r>
            <a:r>
              <a:rPr lang="sk-SK" sz="3200" dirty="0" err="1" smtClean="0"/>
              <a:t>FreeVideoTrim</a:t>
            </a:r>
            <a:endParaRPr lang="sk-SK" sz="3200" dirty="0" smtClean="0"/>
          </a:p>
          <a:p>
            <a:r>
              <a:rPr lang="sk-SK" sz="3200" dirty="0" smtClean="0"/>
              <a:t>AV DVD </a:t>
            </a:r>
            <a:r>
              <a:rPr lang="sk-SK" sz="3200" dirty="0" err="1" smtClean="0"/>
              <a:t>Player</a:t>
            </a:r>
            <a:r>
              <a:rPr lang="sk-SK" sz="3200" dirty="0" smtClean="0"/>
              <a:t> </a:t>
            </a:r>
            <a:r>
              <a:rPr lang="sk-SK" sz="3200" dirty="0" err="1" smtClean="0"/>
              <a:t>Morhper</a:t>
            </a:r>
            <a:endParaRPr lang="sk-SK" sz="3200" dirty="0" smtClean="0"/>
          </a:p>
          <a:p>
            <a:r>
              <a:rPr lang="sk-SK" sz="3200" dirty="0" smtClean="0"/>
              <a:t>Pokúste sa nájsť </a:t>
            </a:r>
            <a:r>
              <a:rPr lang="sk-SK" sz="3200" dirty="0" err="1" smtClean="0"/>
              <a:t>sw</a:t>
            </a:r>
            <a:r>
              <a:rPr lang="sk-SK" sz="3200" dirty="0" smtClean="0"/>
              <a:t>, ktorý vyexportuje video </a:t>
            </a:r>
          </a:p>
          <a:p>
            <a:pPr marL="0" indent="0">
              <a:buNone/>
            </a:pPr>
            <a:r>
              <a:rPr lang="sk-SK" sz="3200" dirty="0"/>
              <a:t> </a:t>
            </a:r>
            <a:r>
              <a:rPr lang="sk-SK" sz="3200" dirty="0" smtClean="0"/>
              <a:t> bez rušivého </a:t>
            </a:r>
            <a:r>
              <a:rPr lang="sk-SK" sz="3200" dirty="0" err="1" smtClean="0"/>
              <a:t>watermarku</a:t>
            </a:r>
            <a:endParaRPr lang="sk-SK" sz="3200" dirty="0" smtClean="0"/>
          </a:p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Alternatíva: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k-SK" sz="2800" dirty="0" smtClean="0"/>
              <a:t>Prezentácia počas </a:t>
            </a:r>
            <a:r>
              <a:rPr lang="sk-SK" sz="2800" dirty="0" smtClean="0"/>
              <a:t>prednášky (cca </a:t>
            </a:r>
            <a:r>
              <a:rPr lang="sk-SK" sz="2800" dirty="0" smtClean="0"/>
              <a:t>15 min.)</a:t>
            </a:r>
          </a:p>
          <a:p>
            <a:r>
              <a:rPr lang="sk-SK" sz="2800" b="1" dirty="0" smtClean="0"/>
              <a:t>Téma:  </a:t>
            </a:r>
            <a:r>
              <a:rPr lang="sk-SK" sz="2800" dirty="0" smtClean="0"/>
              <a:t>recenzia/report výstavy/festivalu či iného podujatia, tematicky spadajúceho do oblasti nových médií</a:t>
            </a:r>
          </a:p>
          <a:p>
            <a:r>
              <a:rPr lang="sk-SK" sz="2800" dirty="0" smtClean="0"/>
              <a:t>Použite </a:t>
            </a:r>
            <a:r>
              <a:rPr lang="sk-SK" sz="2800" dirty="0" err="1" smtClean="0"/>
              <a:t>ppt</a:t>
            </a:r>
            <a:r>
              <a:rPr lang="sk-SK" sz="2800" dirty="0" smtClean="0"/>
              <a:t>, alebo </a:t>
            </a:r>
            <a:r>
              <a:rPr lang="sk-SK" sz="2800" dirty="0" err="1" smtClean="0"/>
              <a:t>prezi</a:t>
            </a:r>
            <a:r>
              <a:rPr lang="sk-SK" sz="2800" dirty="0" smtClean="0"/>
              <a:t>, obrázky či ukážky videí...</a:t>
            </a:r>
          </a:p>
          <a:p>
            <a:r>
              <a:rPr lang="sk-SK" sz="2800" dirty="0" smtClean="0"/>
              <a:t>Na každom seminári môžu takto vystúpiť max 2  študenti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Podmienky ukončenia pre </a:t>
            </a:r>
            <a:r>
              <a:rPr lang="sk-SK" b="1" u="sng" dirty="0" smtClean="0"/>
              <a:t>denné štúdium 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Predmet je </a:t>
            </a:r>
            <a:r>
              <a:rPr lang="sk-SK" sz="3200" dirty="0" smtClean="0"/>
              <a:t>definovaný ako povinný predmet.</a:t>
            </a:r>
          </a:p>
          <a:p>
            <a:r>
              <a:rPr lang="sk-SK" sz="3200" dirty="0" smtClean="0"/>
              <a:t>Účasť na </a:t>
            </a:r>
            <a:r>
              <a:rPr lang="sk-SK" sz="3200" dirty="0" smtClean="0"/>
              <a:t>ňom je </a:t>
            </a:r>
            <a:r>
              <a:rPr lang="sk-SK" sz="3200" dirty="0" smtClean="0"/>
              <a:t>povinná (ako je uvedené v študijnom poriadku)</a:t>
            </a:r>
          </a:p>
          <a:p>
            <a:r>
              <a:rPr lang="sk-SK" sz="3200" dirty="0" smtClean="0"/>
              <a:t>(</a:t>
            </a:r>
            <a:r>
              <a:rPr lang="sk-SK" sz="3200" dirty="0" err="1" smtClean="0"/>
              <a:t>prezenčka</a:t>
            </a:r>
            <a:r>
              <a:rPr lang="sk-SK" sz="3200" dirty="0" smtClean="0"/>
              <a:t>)</a:t>
            </a:r>
          </a:p>
          <a:p>
            <a:r>
              <a:rPr lang="sk-SK" sz="3200" dirty="0" smtClean="0"/>
              <a:t>Akceptujem 1 absenciu za semester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Podmienky ukončenia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1.  audio alebo videozáznam /  audiovizuálna alebo zvuková prezentácia v rozsahu 1 až 5 minút.</a:t>
            </a:r>
            <a:endParaRPr lang="sk-SK" sz="3200" dirty="0" smtClean="0"/>
          </a:p>
          <a:p>
            <a:r>
              <a:rPr lang="sk-SK" sz="3200" b="1" dirty="0" smtClean="0"/>
              <a:t>2. Sprievodný </a:t>
            </a:r>
            <a:r>
              <a:rPr lang="sk-SK" sz="3200" b="1" u="sng" dirty="0" smtClean="0"/>
              <a:t>teoretický koncept/anotácia  </a:t>
            </a:r>
            <a:r>
              <a:rPr lang="sk-SK" sz="3200" b="1" dirty="0" smtClean="0"/>
              <a:t>k tomuto dielu (rozsah  1 A4)</a:t>
            </a:r>
            <a:endParaRPr lang="sk-SK" sz="3200" dirty="0" smtClean="0"/>
          </a:p>
        </p:txBody>
      </p:sp>
    </p:spTree>
    <p:extLst>
      <p:ext uri="{BB962C8B-B14F-4D97-AF65-F5344CB8AC3E}">
        <p14:creationId xmlns:p14="http://schemas.microsoft.com/office/powerpoint/2010/main" val="304282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u="sng" dirty="0" smtClean="0"/>
              <a:t>Zadanie: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2800" dirty="0" smtClean="0"/>
              <a:t>Vytvorte vlastný „REMAKE“ staršieho diela z histórie umenia nových médií. Umiestnite staré dielo do súčasného kontextu a dajte mu nový význam. </a:t>
            </a:r>
          </a:p>
          <a:p>
            <a:r>
              <a:rPr lang="sk-SK" sz="2800" dirty="0" smtClean="0"/>
              <a:t>môžete pracovať  s konceptom </a:t>
            </a:r>
            <a:r>
              <a:rPr lang="sk-SK" sz="2800" b="1" i="1" dirty="0" err="1" smtClean="0"/>
              <a:t>détournement</a:t>
            </a:r>
            <a:r>
              <a:rPr lang="sk-SK" sz="2800" dirty="0" smtClean="0"/>
              <a:t>, (odkláňanie, viď: </a:t>
            </a:r>
            <a:r>
              <a:rPr lang="sk-SK" sz="2800" dirty="0" err="1" smtClean="0"/>
              <a:t>Guy</a:t>
            </a:r>
            <a:r>
              <a:rPr lang="sk-SK" sz="2800" dirty="0" smtClean="0"/>
              <a:t> </a:t>
            </a:r>
            <a:r>
              <a:rPr lang="sk-SK" sz="2800" dirty="0" err="1" smtClean="0"/>
              <a:t>Debord</a:t>
            </a:r>
            <a:r>
              <a:rPr lang="sk-SK" sz="2800" dirty="0" smtClean="0"/>
              <a:t>: </a:t>
            </a:r>
            <a:r>
              <a:rPr lang="sk-SK" sz="2800" i="1" dirty="0" smtClean="0"/>
              <a:t>Odkláňanie: návod na použitie </a:t>
            </a:r>
            <a:r>
              <a:rPr lang="sk-SK" sz="2800" dirty="0" smtClean="0"/>
              <a:t>1956) alebo využitím ďalších stratégií </a:t>
            </a:r>
            <a:r>
              <a:rPr lang="sk-SK" sz="2800" dirty="0" err="1" smtClean="0"/>
              <a:t>postprodukcie</a:t>
            </a:r>
            <a:r>
              <a:rPr lang="sk-SK" sz="2800" dirty="0" smtClean="0"/>
              <a:t> (viď </a:t>
            </a:r>
            <a:r>
              <a:rPr lang="sk-SK" sz="2800" dirty="0" err="1" smtClean="0"/>
              <a:t>Nicolas</a:t>
            </a:r>
            <a:r>
              <a:rPr lang="sk-SK" sz="2800" dirty="0" smtClean="0"/>
              <a:t> </a:t>
            </a:r>
            <a:r>
              <a:rPr lang="sk-SK" sz="2800" dirty="0" err="1" smtClean="0"/>
              <a:t>Bourriaud</a:t>
            </a:r>
            <a:r>
              <a:rPr lang="sk-SK" sz="2800" dirty="0" smtClean="0"/>
              <a:t>: </a:t>
            </a:r>
            <a:r>
              <a:rPr lang="sk-SK" sz="2800" dirty="0" err="1" smtClean="0"/>
              <a:t>Postprodukce</a:t>
            </a:r>
            <a:r>
              <a:rPr lang="sk-SK" sz="2800" dirty="0" smtClean="0"/>
              <a:t>, 2004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Reagujte súčasnými technologickými možnosťami na predošlé  postupy, myšlienky, stratégie, ktoré boli </a:t>
            </a:r>
            <a:r>
              <a:rPr lang="sk-SK" sz="2400" dirty="0" err="1" smtClean="0"/>
              <a:t>odprezentované</a:t>
            </a:r>
            <a:r>
              <a:rPr lang="sk-SK" sz="2400" dirty="0" smtClean="0"/>
              <a:t> na AV.</a:t>
            </a:r>
          </a:p>
          <a:p>
            <a:r>
              <a:rPr lang="sk-SK" sz="2400" dirty="0" smtClean="0"/>
              <a:t>Dnešný autor/divák (</a:t>
            </a:r>
            <a:r>
              <a:rPr lang="sk-SK" sz="2400" dirty="0" err="1" smtClean="0"/>
              <a:t>prosumer</a:t>
            </a:r>
            <a:r>
              <a:rPr lang="sk-SK" sz="2400" dirty="0" smtClean="0"/>
              <a:t>) stojí u zrodu určitého usporiadania, určitého systému a je schopný vytvoriť si vlastný príbeh ako odpoveď na to, čo práve videl, príbeh so svojimi vlastnými odkazmi. </a:t>
            </a:r>
          </a:p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Typológia </a:t>
            </a:r>
            <a:r>
              <a:rPr lang="sk-SK" dirty="0" err="1" smtClean="0"/>
              <a:t>postprodukcie</a:t>
            </a:r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sz="2800" dirty="0" smtClean="0"/>
              <a:t>Nové programovanie existujúcich diel</a:t>
            </a:r>
          </a:p>
          <a:p>
            <a:r>
              <a:rPr lang="sk-SK" sz="2800" dirty="0" smtClean="0"/>
              <a:t>Pobývanie v historických štýloch a formách. </a:t>
            </a:r>
          </a:p>
          <a:p>
            <a:r>
              <a:rPr lang="sk-SK" sz="2800" dirty="0" smtClean="0"/>
              <a:t>„</a:t>
            </a:r>
            <a:r>
              <a:rPr lang="sk-SK" sz="2800" i="1" dirty="0" smtClean="0"/>
              <a:t>V každom umeleckom diele je možné pobývať ako pobývame v prenajatom byte</a:t>
            </a:r>
            <a:r>
              <a:rPr lang="sk-SK" sz="2800" dirty="0" smtClean="0"/>
              <a:t>“  (</a:t>
            </a:r>
            <a:r>
              <a:rPr lang="sk-SK" sz="2800" dirty="0" err="1" smtClean="0"/>
              <a:t>Michel</a:t>
            </a:r>
            <a:r>
              <a:rPr lang="sk-SK" sz="2800" dirty="0" smtClean="0"/>
              <a:t> </a:t>
            </a:r>
            <a:r>
              <a:rPr lang="sk-SK" sz="2800" dirty="0" err="1" smtClean="0"/>
              <a:t>de</a:t>
            </a:r>
            <a:r>
              <a:rPr lang="sk-SK" sz="2800" dirty="0" smtClean="0"/>
              <a:t> </a:t>
            </a:r>
            <a:r>
              <a:rPr lang="sk-SK" sz="2800" dirty="0" err="1" smtClean="0"/>
              <a:t>Certeau</a:t>
            </a:r>
            <a:r>
              <a:rPr lang="sk-SK" sz="2800" dirty="0" smtClean="0"/>
              <a:t>)</a:t>
            </a:r>
          </a:p>
          <a:p>
            <a:r>
              <a:rPr lang="sk-SK" sz="2800" dirty="0" smtClean="0"/>
              <a:t>Použitie cudzích obrazov (nahradenie vlastnou zvukovou stopou, spomalenie pôvodného diela,  využitie produkcie sveta masmédií či kinematografie...)</a:t>
            </a:r>
          </a:p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Cieľom tohto spôsobu ukončenia </a:t>
            </a:r>
            <a:r>
              <a:rPr lang="sk-SK" dirty="0" smtClean="0"/>
              <a:t>predmetu je </a:t>
            </a:r>
            <a:r>
              <a:rPr lang="sk-SK" dirty="0" smtClean="0"/>
              <a:t>schopnosť poslucháčov vyjadriť sa nielen teoretickým textom, ale aj pomocou vlastnej audio-vizuálnej tvorby.  </a:t>
            </a:r>
          </a:p>
          <a:p>
            <a:r>
              <a:rPr lang="sk-SK" dirty="0" smtClean="0"/>
              <a:t>Predmet má </a:t>
            </a:r>
            <a:r>
              <a:rPr lang="sk-SK" dirty="0" smtClean="0"/>
              <a:t>iba poukázať na kľúčové diela archeológie nových médií úzko spätými s významnými konceptmi a vznikom nových umeleckých prístupov.</a:t>
            </a:r>
          </a:p>
          <a:p>
            <a:r>
              <a:rPr lang="sk-SK" dirty="0" smtClean="0"/>
              <a:t> Je však na poslucháčovi, ako sa </a:t>
            </a:r>
            <a:r>
              <a:rPr lang="sk-SK" dirty="0" err="1" smtClean="0"/>
              <a:t>vysporiada</a:t>
            </a:r>
            <a:r>
              <a:rPr lang="sk-SK" dirty="0" smtClean="0"/>
              <a:t> so zadaním. V súčasnosti už každý disponuje akýmkoľvek záznamovým médiom a taktiež sú k dispozícií </a:t>
            </a:r>
            <a:r>
              <a:rPr lang="sk-SK" dirty="0" err="1" smtClean="0"/>
              <a:t>open</a:t>
            </a:r>
            <a:r>
              <a:rPr lang="sk-SK" dirty="0" smtClean="0"/>
              <a:t> </a:t>
            </a:r>
            <a:r>
              <a:rPr lang="sk-SK" dirty="0" err="1" smtClean="0"/>
              <a:t>source</a:t>
            </a:r>
            <a:r>
              <a:rPr lang="sk-SK" dirty="0" smtClean="0"/>
              <a:t> software, freeware na úpravu digitálneho záznamu, internet je preplnený voľne dostupnými ukážkami diel. </a:t>
            </a:r>
          </a:p>
          <a:p>
            <a:r>
              <a:rPr lang="sk-SK" dirty="0" smtClean="0"/>
              <a:t>Cieľom je podnietiť poslucháčov k aktívnemu vyhľadávaniu dostupných dát a nástrojov ich spracovania a k aktívnej práci a manipulácií s nimi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913774" y="404664"/>
            <a:ext cx="10363826" cy="5386535"/>
          </a:xfrm>
        </p:spPr>
        <p:txBody>
          <a:bodyPr>
            <a:normAutofit/>
          </a:bodyPr>
          <a:lstStyle/>
          <a:p>
            <a:r>
              <a:rPr lang="sk-SK" sz="2800" cap="none" dirty="0" smtClean="0"/>
              <a:t>Vaše audio(vizuálne) dielo publikujte na </a:t>
            </a:r>
            <a:r>
              <a:rPr lang="sk-SK" sz="2800" cap="none" dirty="0" err="1" smtClean="0"/>
              <a:t>youtube</a:t>
            </a:r>
            <a:r>
              <a:rPr lang="sk-SK" sz="2800" cap="none" dirty="0" smtClean="0"/>
              <a:t>, </a:t>
            </a:r>
            <a:r>
              <a:rPr lang="sk-SK" sz="2800" cap="none" dirty="0" err="1" smtClean="0"/>
              <a:t>vimeo</a:t>
            </a:r>
            <a:r>
              <a:rPr lang="sk-SK" sz="2800" cap="none" dirty="0" smtClean="0"/>
              <a:t> alebo </a:t>
            </a:r>
            <a:r>
              <a:rPr lang="sk-SK" sz="2800" cap="none" dirty="0" err="1" smtClean="0"/>
              <a:t>soundcloud</a:t>
            </a:r>
            <a:r>
              <a:rPr lang="sk-SK" sz="2800" cap="none" dirty="0" smtClean="0"/>
              <a:t> a podložte ho aj anotáciou  (rozsah cca 1800 znakov)</a:t>
            </a:r>
          </a:p>
          <a:p>
            <a:r>
              <a:rPr lang="sk-SK" sz="2800" cap="none" dirty="0" smtClean="0"/>
              <a:t>Z čoho vychádzate:  aké dielo chcete </a:t>
            </a:r>
            <a:r>
              <a:rPr lang="sk-SK" sz="2800" cap="none" dirty="0" err="1" smtClean="0"/>
              <a:t>remakovať</a:t>
            </a:r>
            <a:r>
              <a:rPr lang="sk-SK" sz="2800" cap="none" dirty="0" smtClean="0"/>
              <a:t>, aký historický tvorivý postup chcete použiť</a:t>
            </a:r>
          </a:p>
          <a:p>
            <a:r>
              <a:rPr lang="sk-SK" sz="2800" cap="none" dirty="0" smtClean="0"/>
              <a:t>z akého konceptu snímka vychádza, akú tému spracováva, aké stratégie a techniky ste použili,  atď.</a:t>
            </a:r>
          </a:p>
          <a:p>
            <a:r>
              <a:rPr lang="sk-SK" sz="2800" cap="none" dirty="0" smtClean="0"/>
              <a:t>Čo je hlavnou myšlienkou vášho diela- dielo by malo mať nejaký jasný </a:t>
            </a:r>
            <a:r>
              <a:rPr lang="sk-SK" sz="2800" cap="none" dirty="0" err="1" smtClean="0"/>
              <a:t>statement</a:t>
            </a:r>
            <a:r>
              <a:rPr lang="sk-SK" sz="2800" cap="none" dirty="0" smtClean="0"/>
              <a:t>/pointu</a:t>
            </a:r>
          </a:p>
          <a:p>
            <a:endParaRPr lang="sk-SK" cap="non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Technika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sk-SK" sz="3200" i="1" dirty="0" smtClean="0"/>
              <a:t>koláž, </a:t>
            </a:r>
            <a:r>
              <a:rPr lang="sk-SK" sz="3200" i="1" dirty="0" err="1" smtClean="0"/>
              <a:t>mesh-up</a:t>
            </a:r>
            <a:r>
              <a:rPr lang="sk-SK" sz="3200" i="1" dirty="0" smtClean="0"/>
              <a:t>, </a:t>
            </a:r>
            <a:r>
              <a:rPr lang="sk-SK" sz="3200" i="1" dirty="0" err="1" smtClean="0"/>
              <a:t>found</a:t>
            </a:r>
            <a:r>
              <a:rPr lang="sk-SK" sz="3200" i="1" dirty="0" smtClean="0"/>
              <a:t> </a:t>
            </a:r>
            <a:r>
              <a:rPr lang="sk-SK" sz="3200" i="1" dirty="0" err="1" smtClean="0"/>
              <a:t>footage</a:t>
            </a:r>
            <a:r>
              <a:rPr lang="sk-SK" sz="3200" i="1" dirty="0" smtClean="0"/>
              <a:t>, </a:t>
            </a:r>
          </a:p>
          <a:p>
            <a:r>
              <a:rPr lang="sk-SK" sz="3200" i="1" dirty="0" smtClean="0"/>
              <a:t>rôzne </a:t>
            </a:r>
            <a:r>
              <a:rPr lang="sk-SK" sz="3200" i="1" dirty="0" err="1" smtClean="0"/>
              <a:t>postprodukčné</a:t>
            </a:r>
            <a:r>
              <a:rPr lang="sk-SK" sz="3200" i="1" dirty="0" smtClean="0"/>
              <a:t> stratégie (</a:t>
            </a:r>
            <a:r>
              <a:rPr lang="sk-SK" sz="3200" i="1" dirty="0" err="1" smtClean="0"/>
              <a:t>apropriácia</a:t>
            </a:r>
            <a:r>
              <a:rPr lang="sk-SK" sz="3200" i="1" dirty="0" smtClean="0"/>
              <a:t>...) </a:t>
            </a:r>
          </a:p>
          <a:p>
            <a:r>
              <a:rPr lang="sk-SK" sz="3200" i="1" dirty="0" err="1" smtClean="0"/>
              <a:t>soundscape</a:t>
            </a:r>
            <a:r>
              <a:rPr lang="sk-SK" sz="3200" i="1" dirty="0" smtClean="0"/>
              <a:t>, zvukové koláže</a:t>
            </a:r>
          </a:p>
          <a:p>
            <a:r>
              <a:rPr lang="sk-SK" sz="3200" i="1" dirty="0" err="1" smtClean="0"/>
              <a:t>machinima</a:t>
            </a:r>
            <a:endParaRPr lang="sk-SK" sz="3200" i="1" dirty="0" smtClean="0"/>
          </a:p>
          <a:p>
            <a:r>
              <a:rPr lang="sk-SK" sz="3200" i="1" dirty="0" smtClean="0"/>
              <a:t>vítaná je samozrejme aj pôvodná autorská tvorba</a:t>
            </a:r>
            <a:endParaRPr lang="sk-SK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Literatúra: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2800" dirty="0" err="1" smtClean="0"/>
              <a:t>Nicolas</a:t>
            </a:r>
            <a:r>
              <a:rPr lang="sk-SK" sz="2800" dirty="0" smtClean="0"/>
              <a:t> </a:t>
            </a:r>
            <a:r>
              <a:rPr lang="sk-SK" sz="2800" dirty="0" err="1" smtClean="0"/>
              <a:t>Bourriaud</a:t>
            </a:r>
            <a:r>
              <a:rPr lang="sk-SK" sz="2800" dirty="0" smtClean="0"/>
              <a:t>, </a:t>
            </a:r>
            <a:r>
              <a:rPr lang="sk-SK" sz="2800" i="1" dirty="0" err="1" smtClean="0"/>
              <a:t>Postprodukce</a:t>
            </a:r>
            <a:r>
              <a:rPr lang="sk-SK" sz="2800" dirty="0" smtClean="0"/>
              <a:t>. Tranzit Praha 2004</a:t>
            </a:r>
          </a:p>
          <a:p>
            <a:r>
              <a:rPr lang="sk-SK" sz="2800" dirty="0" err="1" smtClean="0"/>
              <a:t>Guy</a:t>
            </a:r>
            <a:r>
              <a:rPr lang="sk-SK" sz="2800" dirty="0" smtClean="0"/>
              <a:t> </a:t>
            </a:r>
            <a:r>
              <a:rPr lang="sk-SK" sz="2800" dirty="0" err="1" smtClean="0"/>
              <a:t>Debord</a:t>
            </a:r>
            <a:r>
              <a:rPr lang="sk-SK" sz="2800" dirty="0" smtClean="0"/>
              <a:t>: </a:t>
            </a:r>
            <a:r>
              <a:rPr lang="sk-SK" sz="2800" i="1" dirty="0" smtClean="0"/>
              <a:t>Odkláňanie: návod na použitie </a:t>
            </a:r>
            <a:r>
              <a:rPr lang="sk-SK" sz="2800" dirty="0" smtClean="0"/>
              <a:t>1956</a:t>
            </a:r>
            <a:endParaRPr lang="sk-SK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vapka">
  <a:themeElements>
    <a:clrScheme name="Kv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v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v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6CFF6F-D9AA-4BC0-911A-0A13567719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Kvapka</Template>
  <TotalTime>0</TotalTime>
  <Words>303</Words>
  <Application>Microsoft Office PowerPoint</Application>
  <PresentationFormat>Širokouhlá</PresentationFormat>
  <Paragraphs>52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6" baseType="lpstr">
      <vt:lpstr>Arial</vt:lpstr>
      <vt:lpstr>Candara</vt:lpstr>
      <vt:lpstr>Tw Cen MT</vt:lpstr>
      <vt:lpstr>Kvapka</vt:lpstr>
      <vt:lpstr>IM083/IMK48  Kánon umění nových médií.  The best of new meDIA ART II. (jaro 2019)  </vt:lpstr>
      <vt:lpstr>Podmienky ukončenia</vt:lpstr>
      <vt:lpstr>Zadanie:</vt:lpstr>
      <vt:lpstr>Prezentácia programu PowerPoint</vt:lpstr>
      <vt:lpstr>Typológia postprodukcie:</vt:lpstr>
      <vt:lpstr>Prezentácia programu PowerPoint</vt:lpstr>
      <vt:lpstr>Prezentácia programu PowerPoint</vt:lpstr>
      <vt:lpstr>Technika</vt:lpstr>
      <vt:lpstr>Literatúra:</vt:lpstr>
      <vt:lpstr>sw: </vt:lpstr>
      <vt:lpstr>Alternatíva:</vt:lpstr>
      <vt:lpstr>Podmienky ukončenia pre denné štúdium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2013-09-12T16:06:11Z</dcterms:created>
  <dcterms:modified xsi:type="dcterms:W3CDTF">2019-02-10T16:06:49Z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TC029010269991</vt:lpwstr>
  </property>
</Properties>
</file>