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6d89f2dc5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6d89f2dc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6d89f2dc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6d89f2dc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6d89f2dc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6d89f2dc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6d89f2dc5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6d89f2dc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d17314c8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d17314c8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d89f2d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d89f2d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8f35d99a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8f35d99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8f35d99a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8f35d99a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8f35d99a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8f35d99a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8f35d99a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8f35d99a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8f35d99a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8f35d99a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6d89f2dc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6d89f2dc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6d89f2dc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6d89f2dc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64675" y="1149125"/>
            <a:ext cx="8520600" cy="94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地球の日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アースデイ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64675" y="3264050"/>
            <a:ext cx="8520600" cy="16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Conversation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452005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加納　美希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47575" y="4024850"/>
            <a:ext cx="4198800" cy="8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155CC"/>
                </a:solidFill>
              </a:rPr>
              <a:t>地球：ちきゅう　the Earth</a:t>
            </a:r>
            <a:endParaRPr sz="24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2"/>
          <p:cNvPicPr preferRelativeResize="0"/>
          <p:nvPr/>
        </p:nvPicPr>
        <p:blipFill rotWithShape="1">
          <a:blip r:embed="rId3">
            <a:alphaModFix/>
          </a:blip>
          <a:srcRect b="0" l="0" r="56756" t="0"/>
          <a:stretch/>
        </p:blipFill>
        <p:spPr>
          <a:xfrm>
            <a:off x="550425" y="864550"/>
            <a:ext cx="3735850" cy="375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2"/>
          <p:cNvSpPr txBox="1"/>
          <p:nvPr/>
        </p:nvSpPr>
        <p:spPr>
          <a:xfrm>
            <a:off x="4531175" y="443925"/>
            <a:ext cx="4362900" cy="13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Rが１つ、おおくなりました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何だと思いますか？？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3"/>
          <p:cNvPicPr preferRelativeResize="0"/>
          <p:nvPr/>
        </p:nvPicPr>
        <p:blipFill rotWithShape="1">
          <a:blip r:embed="rId3">
            <a:alphaModFix/>
          </a:blip>
          <a:srcRect b="0" l="41860" r="0" t="0"/>
          <a:stretch/>
        </p:blipFill>
        <p:spPr>
          <a:xfrm>
            <a:off x="2418675" y="208250"/>
            <a:ext cx="6556275" cy="478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3"/>
          <p:cNvPicPr preferRelativeResize="0"/>
          <p:nvPr/>
        </p:nvPicPr>
        <p:blipFill rotWithShape="1">
          <a:blip r:embed="rId3">
            <a:alphaModFix/>
          </a:blip>
          <a:srcRect b="0" l="0" r="56756" t="0"/>
          <a:stretch/>
        </p:blipFill>
        <p:spPr>
          <a:xfrm>
            <a:off x="383062" y="2877900"/>
            <a:ext cx="2035613" cy="204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3"/>
          <p:cNvSpPr txBox="1"/>
          <p:nvPr/>
        </p:nvSpPr>
        <p:spPr>
          <a:xfrm>
            <a:off x="137775" y="352075"/>
            <a:ext cx="2602500" cy="1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ことわる *U-verb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230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さいごのスピーチのアナウンス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89600" y="1108200"/>
            <a:ext cx="8709900" cy="37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＊いつ：５月１３日　月曜日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＊２分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スクリプト</a:t>
            </a:r>
            <a:r>
              <a:rPr lang="en"/>
              <a:t>（script）</a:t>
            </a:r>
            <a:r>
              <a:rPr lang="en" sz="2400"/>
              <a:t>しめきり　５月６日（クラスにもってくる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230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スピーチの</a:t>
            </a:r>
            <a:r>
              <a:rPr lang="en">
                <a:solidFill>
                  <a:srgbClr val="E06666"/>
                </a:solidFill>
              </a:rPr>
              <a:t>トピック　・・・エピソード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215050" y="985700"/>
            <a:ext cx="8709900" cy="391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＊こまった話						＊おもしろかった話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＊おどろいた話						＊うれしかった話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＊たのしかった話					＊はらがたった話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＊はずかしかった話　　　　　　＊かなしかった話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こどもの時、高校生の時、さいきんの話　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212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Introduction</a:t>
            </a:r>
            <a:r>
              <a:rPr lang="en"/>
              <a:t>　－イントロダクションー　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057375"/>
            <a:ext cx="8520600" cy="37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１．あいさつ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２．トピック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３．メインアイデア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４．くわしい説明（せつめい; explanation）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５．Ending　  おわりです：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91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　今</a:t>
            </a:r>
            <a:r>
              <a:rPr lang="en">
                <a:solidFill>
                  <a:srgbClr val="38761D"/>
                </a:solidFill>
              </a:rPr>
              <a:t>ちきゅうでは、どんな問題がありますか？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・グループでたくさんアイデアを言いましょう。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・びんぼうな：poor     	びんぼうな国の問題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・（ゴミを）わける：to sort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・海面（かいめん）：sea surface, sea level 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91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　今ちきゅうでは、どんな問題がありますか？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</a:t>
            </a:r>
            <a:r>
              <a:rPr lang="en" sz="2400"/>
              <a:t>すくない：few, less　　　　・多い：many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×　すくない水があります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　→　水が　すくないです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291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　今ちきゅうでは、どんな問題がありますか？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</a:t>
            </a:r>
            <a:r>
              <a:rPr lang="en" sz="2400"/>
              <a:t>たくさん人がいます　　〇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・人が多いです　　　　人間（にんげん）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×　多い人がいます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×　すくない人がいます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能力（のうりょく）：level, skill 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森林をきっていますから、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どうぶつが　どこにも　すめません。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403750" y="287675"/>
            <a:ext cx="8520600" cy="42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死にたえる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ぜつめつする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資源（しげん）：resources 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843000" cy="483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1"/>
          <p:cNvPicPr preferRelativeResize="0"/>
          <p:nvPr/>
        </p:nvPicPr>
        <p:blipFill rotWithShape="1">
          <a:blip r:embed="rId3">
            <a:alphaModFix/>
          </a:blip>
          <a:srcRect b="80686" l="0" r="0" t="0"/>
          <a:stretch/>
        </p:blipFill>
        <p:spPr>
          <a:xfrm>
            <a:off x="152400" y="152400"/>
            <a:ext cx="7106525" cy="67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1"/>
          <p:cNvPicPr preferRelativeResize="0"/>
          <p:nvPr/>
        </p:nvPicPr>
        <p:blipFill rotWithShape="1">
          <a:blip r:embed="rId3">
            <a:alphaModFix/>
          </a:blip>
          <a:srcRect b="0" l="49122" r="0" t="15803"/>
          <a:stretch/>
        </p:blipFill>
        <p:spPr>
          <a:xfrm>
            <a:off x="3781075" y="1105650"/>
            <a:ext cx="4534075" cy="36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