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d17314c8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d17314c8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d17314c8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d17314c8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d17314c82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d17314c82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d17314c8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d17314c8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d17314c8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4d17314c8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d17314c8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d17314c8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1bf473bd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1bf473bd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1bf473bdb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1bf473bd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d17314c8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d17314c8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1bf473b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1bf473b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2069a9b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2069a9b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d17314c8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d17314c8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d17314c8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d17314c8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2069a9b6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2069a9b6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2069a9b6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2069a9b6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d17314c8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d17314c8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1bf473bd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1bf473bd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69258" y="368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さ</a:t>
            </a:r>
            <a:r>
              <a:rPr lang="en"/>
              <a:t>そう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64675" y="3264050"/>
            <a:ext cx="8520600" cy="16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Conversation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　３月１１日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会話を聞きましょう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25450"/>
            <a:ext cx="8685000" cy="48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A：</a:t>
            </a:r>
            <a:r>
              <a:rPr lang="en" sz="2400"/>
              <a:t>ごめんなさい、　３０分ぐらいおくれます。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</a:t>
            </a:r>
            <a:r>
              <a:rPr lang="en" sz="2400"/>
              <a:t>そうですか</a:t>
            </a:r>
            <a:r>
              <a:rPr lang="en" sz="2400"/>
              <a:t>。</a:t>
            </a:r>
            <a:r>
              <a:rPr lang="en" sz="2400"/>
              <a:t>じゃあ、カフェにいますね</a:t>
            </a:r>
            <a:r>
              <a:rPr lang="en" sz="2400"/>
              <a:t>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</a:t>
            </a:r>
            <a:r>
              <a:rPr lang="en" sz="2400"/>
              <a:t>カフェはどこですか</a:t>
            </a:r>
            <a:r>
              <a:rPr lang="en" sz="2400"/>
              <a:t>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</a:t>
            </a:r>
            <a:r>
              <a:rPr lang="en" sz="2400"/>
              <a:t>本屋のよこです。カフェの前にはパン屋があります</a:t>
            </a:r>
            <a:r>
              <a:rPr lang="en" sz="2400"/>
              <a:t>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311700" y="337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どこで待ちますか？？　ペアワーク</a:t>
            </a:r>
            <a:endParaRPr b="1"/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A：どれくらいおくれますか？Bに電話してください。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B：Aがおくれます。どこでBを待ちますか？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　　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5"/>
          <p:cNvPicPr preferRelativeResize="0"/>
          <p:nvPr/>
        </p:nvPicPr>
        <p:blipFill rotWithShape="1">
          <a:blip r:embed="rId3">
            <a:alphaModFix/>
          </a:blip>
          <a:srcRect b="6112" l="0" r="0" t="0"/>
          <a:stretch/>
        </p:blipFill>
        <p:spPr>
          <a:xfrm>
            <a:off x="0" y="-161300"/>
            <a:ext cx="5286876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会話を聞きましょう</a:t>
            </a:r>
            <a:endParaRPr/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授業　（じゅぎょう）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試験　（しけん）exam </a:t>
            </a:r>
            <a:endParaRPr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311700" y="125450"/>
            <a:ext cx="8685000" cy="48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A：土曜日に映画に行きませんか？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B：いいですね。でも土曜日は午前中アルバイトがあります。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A：アルバイトは何時までですか？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B：２時までです。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A：じゃあ、３時にカフェで会いましょう。そして、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４時に映画を見ませんか？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B：はい、そうしましょう。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>
            <p:ph type="title"/>
          </p:nvPr>
        </p:nvSpPr>
        <p:spPr>
          <a:xfrm>
            <a:off x="311700" y="36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おさそい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42" name="Google Shape;14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＜ことば＞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日時（にちじ）：日にちと時間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場所（ばしょ）：Place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決める（きめる）：to decide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/>
          <p:nvPr>
            <p:ph type="title"/>
          </p:nvPr>
        </p:nvSpPr>
        <p:spPr>
          <a:xfrm>
            <a:off x="113275" y="124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　　おさそい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48" name="Google Shape;148;p29"/>
          <p:cNvSpPr txBox="1"/>
          <p:nvPr>
            <p:ph idx="1" type="body"/>
          </p:nvPr>
        </p:nvSpPr>
        <p:spPr>
          <a:xfrm>
            <a:off x="311700" y="1013850"/>
            <a:ext cx="8520600" cy="355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＜おさそいをうけるとき＞　😊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・その日はあいています　／　だいじょうぶです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＜ことわるとき＞　😓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・すみません、その日はちょっと・・・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・アルバイトがあります・・・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"/>
          <p:cNvSpPr txBox="1"/>
          <p:nvPr>
            <p:ph type="title"/>
          </p:nvPr>
        </p:nvSpPr>
        <p:spPr>
          <a:xfrm>
            <a:off x="240000" y="176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アクティビティ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54" name="Google Shape;154;p30"/>
          <p:cNvSpPr txBox="1"/>
          <p:nvPr>
            <p:ph idx="1" type="body"/>
          </p:nvPr>
        </p:nvSpPr>
        <p:spPr>
          <a:xfrm>
            <a:off x="143375" y="903725"/>
            <a:ext cx="8520600" cy="40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スケジュールを見てください。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（例；れい）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４月５日　授業（じゅぎょう）14:00~18:00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４月６日　えいが　／　コンサート　　／ばんごはん　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４月７日　アルバイト　16:30 - 20:00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４月８日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週末はどうでしたか？　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となりの人、ちかくの人に聞きましょう。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・何をしましたか？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・どこに行きましたか？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・どうでしたか？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　　etc…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そうじする：TO CLEAN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はいたつする：TO DELIVER    はいたついん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テストをさいてんする：to grade, to correct a test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やけどする：to get burned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１分間スピーチ　</a:t>
            </a:r>
            <a:r>
              <a:rPr lang="en">
                <a:solidFill>
                  <a:srgbClr val="3C78D8"/>
                </a:solidFill>
              </a:rPr>
              <a:t>　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プレゼンテーションのれんしゅうをしましょう。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はずかしい：to be shy, embarassing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『すきなレストラン』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212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Introduction</a:t>
            </a:r>
            <a:r>
              <a:rPr lang="en"/>
              <a:t>　－イントロダクションー　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057375"/>
            <a:ext cx="8520600" cy="37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１．あいさつ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２．トピック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３．メインアイデア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４．くわしい説明（せつめい; explanation）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・りょうりは？　・やすい／たかい？　　・どこ？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５．Ending　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すいそう：aquarium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すいぞくかん：</a:t>
            </a:r>
            <a:r>
              <a:rPr lang="en" sz="2400"/>
              <a:t>aquarium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おちつくばしょ：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ないそう：interior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い adj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やすくも　たかくも　ありません。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リーズナブル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 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212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Introduction</a:t>
            </a:r>
            <a:r>
              <a:rPr lang="en"/>
              <a:t>　－イントロダクションー　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975425"/>
            <a:ext cx="8520600" cy="38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</a:t>
            </a:r>
            <a:r>
              <a:rPr lang="en" sz="2400"/>
              <a:t>みなさん、こんにちは。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</a:t>
            </a:r>
            <a:r>
              <a:rPr lang="en" sz="2400"/>
              <a:t>今日は、私の好きなレストランについて話しましょうましょう。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３．私の</a:t>
            </a:r>
            <a:r>
              <a:rPr lang="en" sz="2400"/>
              <a:t>好きなレストランは</a:t>
            </a:r>
            <a:r>
              <a:rPr lang="en" sz="2400" u="sng"/>
              <a:t>、　　　　　</a:t>
            </a:r>
            <a:r>
              <a:rPr lang="en" sz="2400"/>
              <a:t>です。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４．くわしい説明（せつめい）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５．</a:t>
            </a:r>
            <a:r>
              <a:rPr lang="en" sz="2400" u="sng"/>
              <a:t>　　　　　</a:t>
            </a:r>
            <a:r>
              <a:rPr lang="en" sz="2400"/>
              <a:t>は本当におすすめです。みなさん、ぜひ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行ってみてください。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さそうとき、どんな表現</a:t>
            </a:r>
            <a:r>
              <a:rPr lang="en" sz="2400">
                <a:solidFill>
                  <a:srgbClr val="3C78D8"/>
                </a:solidFill>
              </a:rPr>
              <a:t>（ひょうげん）</a:t>
            </a:r>
            <a:r>
              <a:rPr lang="en">
                <a:solidFill>
                  <a:srgbClr val="3C78D8"/>
                </a:solidFill>
              </a:rPr>
              <a:t>を使いますか？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・～ませんか？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・～ましょうか？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・～はどうですか？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