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4427e1ef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4427e1ef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4427e1ef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4427e1ef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d17314c8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d17314c8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43a5a92d1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43a5a92d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43a5a92d1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43a5a92d1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1bf473bd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1bf473bd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d17314c8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d17314c8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4427e1ef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4427e1ef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bf473b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bf473b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4427e1ef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4427e1ef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1bf473bd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1bf473bd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4427e1ef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4427e1ef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d17314c8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d17314c8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d17314c8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d17314c8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d17314c8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d17314c8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erin.ne.jp/jp/lesson10/basic/index.html" TargetMode="External"/><Relationship Id="rId4" Type="http://schemas.openxmlformats.org/officeDocument/2006/relationships/hyperlink" Target="https://www.youtube.com/watch?v=Qht9bQQd8K8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69250" y="368450"/>
            <a:ext cx="8520600" cy="94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買い物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64675" y="3264050"/>
            <a:ext cx="8520600" cy="16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Conversation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５　３月１８日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250" y="1817800"/>
            <a:ext cx="4713026" cy="314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服をためす：to try on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しちゃくする：to try on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Fitting room: しちゃくしつ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アクセサリー　／とけい　をする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ストール：大きいスカーフ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212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Introduction</a:t>
            </a:r>
            <a:r>
              <a:rPr lang="en"/>
              <a:t>　－イントロダクションー　</a:t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975425"/>
            <a:ext cx="8520600" cy="38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１．みなさん、こんにちは。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２．今日は、私の好きなレストランについて話しましょうましょう。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３．私の好きなレストランは</a:t>
            </a:r>
            <a:r>
              <a:rPr lang="en" sz="2400" u="sng"/>
              <a:t>、　　　　　</a:t>
            </a:r>
            <a:r>
              <a:rPr lang="en" sz="2400"/>
              <a:t>です。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４．くわしい説明（せつめい）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５．</a:t>
            </a:r>
            <a:r>
              <a:rPr lang="en" sz="2400"/>
              <a:t>いじょうです。ありがとうございました。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220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フレーズ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013225"/>
            <a:ext cx="8520600" cy="3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もうちょっと、</a:t>
            </a:r>
            <a:r>
              <a:rPr lang="en" sz="3000" u="sng"/>
              <a:t>みじかい</a:t>
            </a:r>
            <a:r>
              <a:rPr lang="en" sz="3000" u="sng">
                <a:solidFill>
                  <a:srgbClr val="FF0000"/>
                </a:solidFill>
              </a:rPr>
              <a:t>ジーンズ</a:t>
            </a:r>
            <a:r>
              <a:rPr lang="en" sz="3000"/>
              <a:t>ありますか？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　　　　　　</a:t>
            </a:r>
            <a:r>
              <a:rPr lang="en" sz="3000"/>
              <a:t>みじかい　</a:t>
            </a:r>
            <a:r>
              <a:rPr lang="en" sz="3000">
                <a:solidFill>
                  <a:srgbClr val="FF0000"/>
                </a:solidFill>
              </a:rPr>
              <a:t>の</a:t>
            </a:r>
            <a:r>
              <a:rPr lang="en" sz="3000"/>
              <a:t>　ありますか？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E.g.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やすい　／　大きい　／　小さい　／ながい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みじかい　／　かるい　／うすい　／おもい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220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フレーズ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013225"/>
            <a:ext cx="8520600" cy="3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あの、</a:t>
            </a:r>
            <a:r>
              <a:rPr lang="en" sz="3000" u="sng"/>
              <a:t>　　　　　　</a:t>
            </a:r>
            <a:r>
              <a:rPr lang="en" sz="3000"/>
              <a:t>ありますか？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E.g.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ほかのいろ　　／　　ほかのサイズ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ほかのメーカー　／　ほかのかたち　　　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170850" y="184775"/>
            <a:ext cx="880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エリンがちょうせん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hlinkClick r:id="rId3"/>
              </a:rPr>
              <a:t>https://www.erin.ne.jp/jp/lesson10/basic/index.html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日本のニュース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hlinkClick r:id="rId4"/>
              </a:rPr>
              <a:t>https://www.youtube.com/watch?v=Qht9bQQd8K8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173925" y="169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かいもの　フレーズ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11700" y="887875"/>
            <a:ext cx="8520600" cy="40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＜ビデオから＞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・これ</a:t>
            </a:r>
            <a:r>
              <a:rPr b="1" lang="en" sz="2400">
                <a:solidFill>
                  <a:srgbClr val="FF0000"/>
                </a:solidFill>
              </a:rPr>
              <a:t>なんか　</a:t>
            </a:r>
            <a:r>
              <a:rPr lang="en" sz="2400"/>
              <a:t>どうですか？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・あわせやすい：easy to combine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＜Additional＞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</a:t>
            </a:r>
            <a:r>
              <a:rPr lang="en" sz="2400" u="sng"/>
              <a:t>　エリン　</a:t>
            </a:r>
            <a:r>
              <a:rPr lang="en" sz="2400"/>
              <a:t>さんに、にあっていますよ。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着物（きもの）：日本のふく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服（ふく）：clothes 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70850" y="184775"/>
            <a:ext cx="880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週末はどうでしたか？　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となりの人、ちかくの人に聞きましょう。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・何をしましたか？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・どこに行きましたか？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・どうでしたか？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　etc… 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478425"/>
            <a:ext cx="8520600" cy="40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大統領（だいとうりょう）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ゼマンさんはチェコの大統領です。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首相（しゅしょう）：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バビシュさんはチェコの首相です。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13275" y="12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　　　おさそい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013850"/>
            <a:ext cx="8520600" cy="35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＜おさそいをうけるとき＞　😊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・その日はあいています　／　だいじょうぶです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＜ことわるとき＞　😓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・すみません、その日はちょっと・・・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・アルバイトがあります・・・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うわきする：to cheat boyfriend/girlfriend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212529"/>
                </a:solidFill>
                <a:highlight>
                  <a:srgbClr val="F8F9FA"/>
                </a:highlight>
              </a:rPr>
              <a:t>倫理的</a:t>
            </a:r>
            <a:r>
              <a:rPr lang="en" sz="4800"/>
              <a:t> :りんりてき 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240000" y="17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アクティビティ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143375" y="903725"/>
            <a:ext cx="8520600" cy="4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スケジュールを見てください。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（例；れい）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４月５日　授業（じゅぎょう）14:00~18:00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４月６日　えいが　／　コンサート　　／ばんごはん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４月７日　アルバイト　16:30 - 20:00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４月８日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170850" y="184775"/>
            <a:ext cx="880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１分間スピーチ　</a:t>
            </a:r>
            <a:r>
              <a:rPr lang="en">
                <a:solidFill>
                  <a:srgbClr val="3C78D8"/>
                </a:solidFill>
              </a:rPr>
              <a:t>　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プレゼンテーションのれんしゅうをしましょう。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『ショッピング』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212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Introduction</a:t>
            </a:r>
            <a:r>
              <a:rPr lang="en"/>
              <a:t>　－イントロダクションー　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057375"/>
            <a:ext cx="8520600" cy="3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１．あいさつ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２．トピック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３．メインアイデア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４．くわしい説明（せつめい; explanation）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・どこ？　・やすい／たかい？　　・デザイン？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５．Ending　  おわりです：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