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5487294f5d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5487294f5d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5487294f5d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5487294f5d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55125487e2_1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55125487e2_1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55125487e2_1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55125487e2_1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55125487e2_1_2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55125487e2_1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55125487e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55125487e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5507b3d9e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5507b3d9e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51bf473bd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51bf473bd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4d17314c82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4d17314c82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5507b3d9eb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5507b3d9e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4d17314c82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4d17314c82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55125487e2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55125487e2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55125487e2_1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55125487e2_1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5487294f5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5487294f5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5487294f5d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5487294f5d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12.png"/><Relationship Id="rId7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14.png"/><Relationship Id="rId5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69250" y="368450"/>
            <a:ext cx="8520600" cy="94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たべもの</a:t>
            </a:r>
            <a:endParaRPr b="1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464675" y="3264050"/>
            <a:ext cx="8520600" cy="160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Conversation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Week ６　３月２５日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250" y="2066250"/>
            <a:ext cx="4130850" cy="273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 txBox="1"/>
          <p:nvPr/>
        </p:nvSpPr>
        <p:spPr>
          <a:xfrm>
            <a:off x="136650" y="146400"/>
            <a:ext cx="8840100" cy="6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いためもの：stir-fried </a:t>
            </a:r>
            <a:endParaRPr sz="3000"/>
          </a:p>
        </p:txBody>
      </p:sp>
      <p:pic>
        <p:nvPicPr>
          <p:cNvPr id="123" name="Google Shape;12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975" y="1030850"/>
            <a:ext cx="5905500" cy="393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 txBox="1"/>
          <p:nvPr/>
        </p:nvSpPr>
        <p:spPr>
          <a:xfrm>
            <a:off x="136650" y="146400"/>
            <a:ext cx="8840100" cy="6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にこみ料理</a:t>
            </a:r>
            <a:r>
              <a:rPr lang="en" sz="3000"/>
              <a:t>：</a:t>
            </a:r>
            <a:endParaRPr sz="3000"/>
          </a:p>
        </p:txBody>
      </p:sp>
      <p:pic>
        <p:nvPicPr>
          <p:cNvPr id="129" name="Google Shape;12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675" y="895975"/>
            <a:ext cx="6078971" cy="402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082626" cy="205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4"/>
          <p:cNvPicPr preferRelativeResize="0"/>
          <p:nvPr/>
        </p:nvPicPr>
        <p:blipFill rotWithShape="1">
          <a:blip r:embed="rId4">
            <a:alphaModFix/>
          </a:blip>
          <a:srcRect b="0" l="19133" r="0" t="0"/>
          <a:stretch/>
        </p:blipFill>
        <p:spPr>
          <a:xfrm>
            <a:off x="152400" y="2781175"/>
            <a:ext cx="2747504" cy="226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22951" y="60250"/>
            <a:ext cx="2476500" cy="185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39475" y="2675550"/>
            <a:ext cx="2859976" cy="2144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12742" y="1721875"/>
            <a:ext cx="2834771" cy="2001349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4"/>
          <p:cNvSpPr txBox="1"/>
          <p:nvPr/>
        </p:nvSpPr>
        <p:spPr>
          <a:xfrm>
            <a:off x="3859300" y="1202200"/>
            <a:ext cx="1150200" cy="446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 からい</a:t>
            </a:r>
            <a:endParaRPr sz="1800"/>
          </a:p>
        </p:txBody>
      </p:sp>
      <p:sp>
        <p:nvSpPr>
          <p:cNvPr id="140" name="Google Shape;140;p24"/>
          <p:cNvSpPr txBox="1"/>
          <p:nvPr/>
        </p:nvSpPr>
        <p:spPr>
          <a:xfrm>
            <a:off x="6803350" y="1721875"/>
            <a:ext cx="1150200" cy="446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  にがい</a:t>
            </a:r>
            <a:endParaRPr sz="1800"/>
          </a:p>
        </p:txBody>
      </p:sp>
      <p:sp>
        <p:nvSpPr>
          <p:cNvPr id="141" name="Google Shape;141;p24"/>
          <p:cNvSpPr txBox="1"/>
          <p:nvPr/>
        </p:nvSpPr>
        <p:spPr>
          <a:xfrm>
            <a:off x="2709100" y="4374125"/>
            <a:ext cx="1627800" cy="446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 すっぱい</a:t>
            </a:r>
            <a:endParaRPr sz="1800"/>
          </a:p>
        </p:txBody>
      </p:sp>
      <p:sp>
        <p:nvSpPr>
          <p:cNvPr id="142" name="Google Shape;142;p24"/>
          <p:cNvSpPr txBox="1"/>
          <p:nvPr/>
        </p:nvSpPr>
        <p:spPr>
          <a:xfrm>
            <a:off x="4593625" y="3796500"/>
            <a:ext cx="1627800" cy="446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 しょっぱい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しお　からい</a:t>
            </a:r>
            <a:endParaRPr sz="1800"/>
          </a:p>
        </p:txBody>
      </p:sp>
      <p:sp>
        <p:nvSpPr>
          <p:cNvPr id="143" name="Google Shape;143;p24"/>
          <p:cNvSpPr txBox="1"/>
          <p:nvPr/>
        </p:nvSpPr>
        <p:spPr>
          <a:xfrm>
            <a:off x="3235025" y="152400"/>
            <a:ext cx="1150200" cy="446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 あまい</a:t>
            </a:r>
            <a:endParaRPr sz="18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775" y="126800"/>
            <a:ext cx="3464250" cy="346425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5"/>
          <p:cNvSpPr txBox="1"/>
          <p:nvPr/>
        </p:nvSpPr>
        <p:spPr>
          <a:xfrm>
            <a:off x="4196675" y="355400"/>
            <a:ext cx="4461000" cy="29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あぶらっこい：oily 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おもい：heavy 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ボリュームがある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バランスが　わるい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6"/>
          <p:cNvSpPr txBox="1"/>
          <p:nvPr/>
        </p:nvSpPr>
        <p:spPr>
          <a:xfrm>
            <a:off x="4785250" y="678025"/>
            <a:ext cx="3838200" cy="29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ヘルシーな：healthy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けんこうてきな 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かるい：light 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バランスが　いい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pic>
        <p:nvPicPr>
          <p:cNvPr id="155" name="Google Shape;15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775" y="439200"/>
            <a:ext cx="4086925" cy="272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7"/>
          <p:cNvSpPr txBox="1"/>
          <p:nvPr>
            <p:ph type="title"/>
          </p:nvPr>
        </p:nvSpPr>
        <p:spPr>
          <a:xfrm>
            <a:off x="311700" y="261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8761D"/>
                </a:solidFill>
              </a:rPr>
              <a:t>あなたの国の食べ物は？？</a:t>
            </a:r>
            <a:endParaRPr>
              <a:solidFill>
                <a:srgbClr val="38761D"/>
              </a:solidFill>
            </a:endParaRPr>
          </a:p>
        </p:txBody>
      </p:sp>
      <p:sp>
        <p:nvSpPr>
          <p:cNvPr id="161" name="Google Shape;161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E.g. どんなチェコ料理がありますか？</a:t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　　－　どんな味（あじ；taste）？</a:t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　　－　どう作りますか？（やく？にる(to boil) ？＿</a:t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/>
              <a:t>　　－　どんな材料（ざいりょう；ingredients）？</a:t>
            </a:r>
            <a:endParaRPr sz="24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/>
              <a:t>ブレンダーで　まぜる（to mix in the blender) </a:t>
            </a:r>
            <a:endParaRPr sz="3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170850" y="184775"/>
            <a:ext cx="8802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C78D8"/>
                </a:solidFill>
              </a:rPr>
              <a:t>フルーツバスケット　</a:t>
            </a:r>
            <a:endParaRPr>
              <a:solidFill>
                <a:srgbClr val="3C78D8"/>
              </a:solidFill>
            </a:endParaRPr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152475"/>
            <a:ext cx="8520600" cy="366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「おにくが　だいすき」</a:t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「ベジタリアンです」</a:t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「毎日りょうりします」</a:t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/>
              <a:t>たべもの　／　りょうりについて何か言ってください。</a:t>
            </a:r>
            <a:endParaRPr sz="2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170850" y="184775"/>
            <a:ext cx="8802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C78D8"/>
                </a:solidFill>
              </a:rPr>
              <a:t>１分間スピーチ　</a:t>
            </a:r>
            <a:r>
              <a:rPr lang="en">
                <a:solidFill>
                  <a:srgbClr val="3C78D8"/>
                </a:solidFill>
              </a:rPr>
              <a:t>　</a:t>
            </a:r>
            <a:endParaRPr>
              <a:solidFill>
                <a:srgbClr val="3C78D8"/>
              </a:solidFill>
            </a:endParaRPr>
          </a:p>
        </p:txBody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プレゼンテーションのれんしゅうをしましょう。</a:t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/>
              <a:t>『たべもの』</a:t>
            </a:r>
            <a:endParaRPr sz="2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カフェイン　中毒（ちゅうどく）</a:t>
            </a:r>
            <a:endParaRPr sz="3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3000"/>
              <a:t>カフェイン中毒者（ちゅうどくしゃ）；person</a:t>
            </a:r>
            <a:endParaRPr sz="3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/>
          <p:nvPr>
            <p:ph type="title"/>
          </p:nvPr>
        </p:nvSpPr>
        <p:spPr>
          <a:xfrm>
            <a:off x="311700" y="212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E06666"/>
                </a:solidFill>
              </a:rPr>
              <a:t>Introduction</a:t>
            </a:r>
            <a:r>
              <a:rPr lang="en"/>
              <a:t>　－イントロダクションー　</a:t>
            </a:r>
            <a:endParaRPr/>
          </a:p>
        </p:txBody>
      </p:sp>
      <p:sp>
        <p:nvSpPr>
          <p:cNvPr id="80" name="Google Shape;80;p17"/>
          <p:cNvSpPr txBox="1"/>
          <p:nvPr>
            <p:ph idx="1" type="body"/>
          </p:nvPr>
        </p:nvSpPr>
        <p:spPr>
          <a:xfrm>
            <a:off x="311700" y="1057375"/>
            <a:ext cx="8520600" cy="372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１．あいさつ</a:t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２．トピック　　</a:t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３．メインアイデア</a:t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４．くわしい説明（せつめい; explanation）</a:t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/>
              <a:t>５．Ending　  おわりです：</a:t>
            </a:r>
            <a:endParaRPr sz="2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3688" y="677500"/>
            <a:ext cx="6096625" cy="365797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8"/>
          <p:cNvSpPr txBox="1"/>
          <p:nvPr/>
        </p:nvSpPr>
        <p:spPr>
          <a:xfrm>
            <a:off x="1811825" y="83000"/>
            <a:ext cx="13224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ぶた</a:t>
            </a:r>
            <a:endParaRPr sz="1800"/>
          </a:p>
        </p:txBody>
      </p:sp>
      <p:sp>
        <p:nvSpPr>
          <p:cNvPr id="87" name="Google Shape;87;p18"/>
          <p:cNvSpPr txBox="1"/>
          <p:nvPr/>
        </p:nvSpPr>
        <p:spPr>
          <a:xfrm>
            <a:off x="4016475" y="175275"/>
            <a:ext cx="13224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うし</a:t>
            </a:r>
            <a:endParaRPr sz="1800"/>
          </a:p>
        </p:txBody>
      </p:sp>
      <p:sp>
        <p:nvSpPr>
          <p:cNvPr id="88" name="Google Shape;88;p18"/>
          <p:cNvSpPr txBox="1"/>
          <p:nvPr/>
        </p:nvSpPr>
        <p:spPr>
          <a:xfrm>
            <a:off x="6297900" y="175275"/>
            <a:ext cx="13224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にわとり</a:t>
            </a:r>
            <a:endParaRPr sz="1800"/>
          </a:p>
        </p:txBody>
      </p:sp>
      <p:sp>
        <p:nvSpPr>
          <p:cNvPr id="89" name="Google Shape;89;p18"/>
          <p:cNvSpPr txBox="1"/>
          <p:nvPr/>
        </p:nvSpPr>
        <p:spPr>
          <a:xfrm>
            <a:off x="1595000" y="4279775"/>
            <a:ext cx="13224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ぶたにく</a:t>
            </a:r>
            <a:endParaRPr sz="1800"/>
          </a:p>
        </p:txBody>
      </p:sp>
      <p:sp>
        <p:nvSpPr>
          <p:cNvPr id="90" name="Google Shape;90;p18"/>
          <p:cNvSpPr txBox="1"/>
          <p:nvPr/>
        </p:nvSpPr>
        <p:spPr>
          <a:xfrm>
            <a:off x="3696600" y="3960675"/>
            <a:ext cx="1642200" cy="8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ぎゅうにく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ぎゅうにゅう</a:t>
            </a:r>
            <a:endParaRPr sz="1800"/>
          </a:p>
        </p:txBody>
      </p:sp>
      <p:sp>
        <p:nvSpPr>
          <p:cNvPr id="91" name="Google Shape;91;p18"/>
          <p:cNvSpPr txBox="1"/>
          <p:nvPr/>
        </p:nvSpPr>
        <p:spPr>
          <a:xfrm>
            <a:off x="6118000" y="4391300"/>
            <a:ext cx="13224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とりにく</a:t>
            </a:r>
            <a:endParaRPr sz="1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250" y="100950"/>
            <a:ext cx="2933700" cy="29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9"/>
          <p:cNvPicPr preferRelativeResize="0"/>
          <p:nvPr/>
        </p:nvPicPr>
        <p:blipFill rotWithShape="1">
          <a:blip r:embed="rId4">
            <a:alphaModFix/>
          </a:blip>
          <a:srcRect b="0" l="23100" r="0" t="0"/>
          <a:stretch/>
        </p:blipFill>
        <p:spPr>
          <a:xfrm>
            <a:off x="6598400" y="152400"/>
            <a:ext cx="2393200" cy="2334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21000" y="2553274"/>
            <a:ext cx="3540984" cy="235222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9"/>
          <p:cNvSpPr txBox="1"/>
          <p:nvPr/>
        </p:nvSpPr>
        <p:spPr>
          <a:xfrm>
            <a:off x="2216575" y="100950"/>
            <a:ext cx="912300" cy="446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  えび</a:t>
            </a:r>
            <a:endParaRPr sz="1800"/>
          </a:p>
        </p:txBody>
      </p:sp>
      <p:sp>
        <p:nvSpPr>
          <p:cNvPr id="100" name="Google Shape;100;p19"/>
          <p:cNvSpPr txBox="1"/>
          <p:nvPr/>
        </p:nvSpPr>
        <p:spPr>
          <a:xfrm>
            <a:off x="7890700" y="100950"/>
            <a:ext cx="1101000" cy="446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 うさぎ</a:t>
            </a:r>
            <a:endParaRPr sz="1800"/>
          </a:p>
        </p:txBody>
      </p:sp>
      <p:sp>
        <p:nvSpPr>
          <p:cNvPr id="101" name="Google Shape;101;p19"/>
          <p:cNvSpPr txBox="1"/>
          <p:nvPr/>
        </p:nvSpPr>
        <p:spPr>
          <a:xfrm>
            <a:off x="3633950" y="1997575"/>
            <a:ext cx="1150200" cy="446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  さかな</a:t>
            </a:r>
            <a:endParaRPr sz="1800"/>
          </a:p>
        </p:txBody>
      </p:sp>
      <p:sp>
        <p:nvSpPr>
          <p:cNvPr id="102" name="Google Shape;102;p19"/>
          <p:cNvSpPr txBox="1"/>
          <p:nvPr/>
        </p:nvSpPr>
        <p:spPr>
          <a:xfrm>
            <a:off x="5975625" y="2588250"/>
            <a:ext cx="1050600" cy="446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さしみ</a:t>
            </a:r>
            <a:endParaRPr sz="1800"/>
          </a:p>
        </p:txBody>
      </p:sp>
      <p:sp>
        <p:nvSpPr>
          <p:cNvPr id="103" name="Google Shape;103;p19"/>
          <p:cNvSpPr txBox="1"/>
          <p:nvPr/>
        </p:nvSpPr>
        <p:spPr>
          <a:xfrm>
            <a:off x="259225" y="3679125"/>
            <a:ext cx="2974200" cy="4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かも：duck</a:t>
            </a:r>
            <a:endParaRPr sz="2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750" y="985750"/>
            <a:ext cx="3273349" cy="245502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0"/>
          <p:cNvSpPr txBox="1"/>
          <p:nvPr/>
        </p:nvSpPr>
        <p:spPr>
          <a:xfrm>
            <a:off x="136650" y="146400"/>
            <a:ext cx="4652700" cy="6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あげもの　：Fried food </a:t>
            </a:r>
            <a:endParaRPr sz="3000"/>
          </a:p>
        </p:txBody>
      </p:sp>
      <p:pic>
        <p:nvPicPr>
          <p:cNvPr id="110" name="Google Shape;11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9300" y="985750"/>
            <a:ext cx="4287826" cy="283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/>
          <p:nvPr/>
        </p:nvSpPr>
        <p:spPr>
          <a:xfrm>
            <a:off x="136650" y="146400"/>
            <a:ext cx="7862700" cy="6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やいたもの　：Grilled　　　やく：to grill 　 </a:t>
            </a:r>
            <a:endParaRPr sz="3000"/>
          </a:p>
        </p:txBody>
      </p:sp>
      <p:pic>
        <p:nvPicPr>
          <p:cNvPr id="116" name="Google Shape;11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62400"/>
            <a:ext cx="4071924" cy="271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5350" y="1187325"/>
            <a:ext cx="3744450" cy="3744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